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p:scale>
          <a:sx n="70" d="100"/>
          <a:sy n="70" d="100"/>
        </p:scale>
        <p:origin x="-1374" y="-17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7A3F090-6EAA-4E03-8182-B548D2D1A607}" type="datetimeFigureOut">
              <a:rPr lang="en-US" smtClean="0"/>
              <a:pPr/>
              <a:t>3/7/2014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B2CE31-036D-4756-86D4-C287B534FFED}"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7A3F090-6EAA-4E03-8182-B548D2D1A607}" type="datetimeFigureOut">
              <a:rPr lang="en-US" smtClean="0"/>
              <a:pPr/>
              <a:t>3/7/2014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B2CE31-036D-4756-86D4-C287B534FFED}"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7A3F090-6EAA-4E03-8182-B548D2D1A607}" type="datetimeFigureOut">
              <a:rPr lang="en-US" smtClean="0"/>
              <a:pPr/>
              <a:t>3/7/2014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B2CE31-036D-4756-86D4-C287B534FFED}"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7A3F090-6EAA-4E03-8182-B548D2D1A607}" type="datetimeFigureOut">
              <a:rPr lang="en-US" smtClean="0"/>
              <a:pPr/>
              <a:t>3/7/2014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B2CE31-036D-4756-86D4-C287B534FFED}"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7A3F090-6EAA-4E03-8182-B548D2D1A607}" type="datetimeFigureOut">
              <a:rPr lang="en-US" smtClean="0"/>
              <a:pPr/>
              <a:t>3/7/2014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B2CE31-036D-4756-86D4-C287B534FFED}"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7A3F090-6EAA-4E03-8182-B548D2D1A607}" type="datetimeFigureOut">
              <a:rPr lang="en-US" smtClean="0"/>
              <a:pPr/>
              <a:t>3/7/2014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FB2CE31-036D-4756-86D4-C287B534FFED}"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7A3F090-6EAA-4E03-8182-B548D2D1A607}" type="datetimeFigureOut">
              <a:rPr lang="en-US" smtClean="0"/>
              <a:pPr/>
              <a:t>3/7/2014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FB2CE31-036D-4756-86D4-C287B534FFED}"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7A3F090-6EAA-4E03-8182-B548D2D1A607}" type="datetimeFigureOut">
              <a:rPr lang="en-US" smtClean="0"/>
              <a:pPr/>
              <a:t>3/7/2014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FB2CE31-036D-4756-86D4-C287B534FFED}"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A3F090-6EAA-4E03-8182-B548D2D1A607}" type="datetimeFigureOut">
              <a:rPr lang="en-US" smtClean="0"/>
              <a:pPr/>
              <a:t>3/7/2014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FB2CE31-036D-4756-86D4-C287B534FFED}"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7A3F090-6EAA-4E03-8182-B548D2D1A607}" type="datetimeFigureOut">
              <a:rPr lang="en-US" smtClean="0"/>
              <a:pPr/>
              <a:t>3/7/2014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FB2CE31-036D-4756-86D4-C287B534FFED}"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7A3F090-6EAA-4E03-8182-B548D2D1A607}" type="datetimeFigureOut">
              <a:rPr lang="en-US" smtClean="0"/>
              <a:pPr/>
              <a:t>3/7/2014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FB2CE31-036D-4756-86D4-C287B534FFED}"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A3F090-6EAA-4E03-8182-B548D2D1A607}" type="datetimeFigureOut">
              <a:rPr lang="en-US" smtClean="0"/>
              <a:pPr/>
              <a:t>3/7/2014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FB2CE31-036D-4756-86D4-C287B534FFED}"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mailto:promapper@gmail.com"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5"/>
          <p:cNvSpPr>
            <a:spLocks/>
          </p:cNvSpPr>
          <p:nvPr/>
        </p:nvSpPr>
        <p:spPr bwMode="auto">
          <a:xfrm>
            <a:off x="5481638" y="3997325"/>
            <a:ext cx="690563" cy="612775"/>
          </a:xfrm>
          <a:custGeom>
            <a:avLst/>
            <a:gdLst/>
            <a:ahLst/>
            <a:cxnLst>
              <a:cxn ang="0">
                <a:pos x="432" y="80"/>
              </a:cxn>
              <a:cxn ang="0">
                <a:pos x="432" y="95"/>
              </a:cxn>
              <a:cxn ang="0">
                <a:pos x="423" y="112"/>
              </a:cxn>
              <a:cxn ang="0">
                <a:pos x="423" y="132"/>
              </a:cxn>
              <a:cxn ang="0">
                <a:pos x="403" y="161"/>
              </a:cxn>
              <a:cxn ang="0">
                <a:pos x="397" y="175"/>
              </a:cxn>
              <a:cxn ang="0">
                <a:pos x="383" y="187"/>
              </a:cxn>
              <a:cxn ang="0">
                <a:pos x="380" y="219"/>
              </a:cxn>
              <a:cxn ang="0">
                <a:pos x="383" y="236"/>
              </a:cxn>
              <a:cxn ang="0">
                <a:pos x="377" y="268"/>
              </a:cxn>
              <a:cxn ang="0">
                <a:pos x="383" y="276"/>
              </a:cxn>
              <a:cxn ang="0">
                <a:pos x="377" y="273"/>
              </a:cxn>
              <a:cxn ang="0">
                <a:pos x="363" y="282"/>
              </a:cxn>
              <a:cxn ang="0">
                <a:pos x="351" y="288"/>
              </a:cxn>
              <a:cxn ang="0">
                <a:pos x="340" y="293"/>
              </a:cxn>
              <a:cxn ang="0">
                <a:pos x="331" y="325"/>
              </a:cxn>
              <a:cxn ang="0">
                <a:pos x="0" y="386"/>
              </a:cxn>
              <a:cxn ang="0">
                <a:pos x="11" y="371"/>
              </a:cxn>
              <a:cxn ang="0">
                <a:pos x="20" y="357"/>
              </a:cxn>
              <a:cxn ang="0">
                <a:pos x="20" y="348"/>
              </a:cxn>
              <a:cxn ang="0">
                <a:pos x="17" y="331"/>
              </a:cxn>
              <a:cxn ang="0">
                <a:pos x="26" y="311"/>
              </a:cxn>
              <a:cxn ang="0">
                <a:pos x="29" y="302"/>
              </a:cxn>
              <a:cxn ang="0">
                <a:pos x="37" y="288"/>
              </a:cxn>
              <a:cxn ang="0">
                <a:pos x="52" y="270"/>
              </a:cxn>
              <a:cxn ang="0">
                <a:pos x="52" y="262"/>
              </a:cxn>
              <a:cxn ang="0">
                <a:pos x="46" y="247"/>
              </a:cxn>
              <a:cxn ang="0">
                <a:pos x="52" y="227"/>
              </a:cxn>
              <a:cxn ang="0">
                <a:pos x="58" y="187"/>
              </a:cxn>
              <a:cxn ang="0">
                <a:pos x="66" y="167"/>
              </a:cxn>
              <a:cxn ang="0">
                <a:pos x="81" y="147"/>
              </a:cxn>
              <a:cxn ang="0">
                <a:pos x="95" y="123"/>
              </a:cxn>
              <a:cxn ang="0">
                <a:pos x="101" y="109"/>
              </a:cxn>
              <a:cxn ang="0">
                <a:pos x="135" y="106"/>
              </a:cxn>
              <a:cxn ang="0">
                <a:pos x="173" y="98"/>
              </a:cxn>
              <a:cxn ang="0">
                <a:pos x="178" y="98"/>
              </a:cxn>
              <a:cxn ang="0">
                <a:pos x="202" y="5"/>
              </a:cxn>
              <a:cxn ang="0">
                <a:pos x="305" y="0"/>
              </a:cxn>
              <a:cxn ang="0">
                <a:pos x="308" y="11"/>
              </a:cxn>
              <a:cxn ang="0">
                <a:pos x="314" y="11"/>
              </a:cxn>
              <a:cxn ang="0">
                <a:pos x="314" y="20"/>
              </a:cxn>
              <a:cxn ang="0">
                <a:pos x="322" y="25"/>
              </a:cxn>
              <a:cxn ang="0">
                <a:pos x="325" y="31"/>
              </a:cxn>
              <a:cxn ang="0">
                <a:pos x="331" y="37"/>
              </a:cxn>
              <a:cxn ang="0">
                <a:pos x="337" y="43"/>
              </a:cxn>
              <a:cxn ang="0">
                <a:pos x="343" y="49"/>
              </a:cxn>
              <a:cxn ang="0">
                <a:pos x="346" y="57"/>
              </a:cxn>
              <a:cxn ang="0">
                <a:pos x="351" y="63"/>
              </a:cxn>
              <a:cxn ang="0">
                <a:pos x="400" y="57"/>
              </a:cxn>
            </a:cxnLst>
            <a:rect l="0" t="0" r="r" b="b"/>
            <a:pathLst>
              <a:path w="435" h="386">
                <a:moveTo>
                  <a:pt x="432" y="60"/>
                </a:moveTo>
                <a:lnTo>
                  <a:pt x="429" y="72"/>
                </a:lnTo>
                <a:lnTo>
                  <a:pt x="432" y="80"/>
                </a:lnTo>
                <a:lnTo>
                  <a:pt x="429" y="83"/>
                </a:lnTo>
                <a:lnTo>
                  <a:pt x="435" y="92"/>
                </a:lnTo>
                <a:lnTo>
                  <a:pt x="432" y="95"/>
                </a:lnTo>
                <a:lnTo>
                  <a:pt x="432" y="100"/>
                </a:lnTo>
                <a:lnTo>
                  <a:pt x="426" y="103"/>
                </a:lnTo>
                <a:lnTo>
                  <a:pt x="423" y="112"/>
                </a:lnTo>
                <a:lnTo>
                  <a:pt x="420" y="121"/>
                </a:lnTo>
                <a:lnTo>
                  <a:pt x="426" y="126"/>
                </a:lnTo>
                <a:lnTo>
                  <a:pt x="423" y="132"/>
                </a:lnTo>
                <a:lnTo>
                  <a:pt x="412" y="138"/>
                </a:lnTo>
                <a:lnTo>
                  <a:pt x="418" y="149"/>
                </a:lnTo>
                <a:lnTo>
                  <a:pt x="403" y="161"/>
                </a:lnTo>
                <a:lnTo>
                  <a:pt x="403" y="167"/>
                </a:lnTo>
                <a:lnTo>
                  <a:pt x="394" y="172"/>
                </a:lnTo>
                <a:lnTo>
                  <a:pt x="397" y="175"/>
                </a:lnTo>
                <a:lnTo>
                  <a:pt x="397" y="178"/>
                </a:lnTo>
                <a:lnTo>
                  <a:pt x="397" y="184"/>
                </a:lnTo>
                <a:lnTo>
                  <a:pt x="383" y="187"/>
                </a:lnTo>
                <a:lnTo>
                  <a:pt x="386" y="196"/>
                </a:lnTo>
                <a:lnTo>
                  <a:pt x="377" y="210"/>
                </a:lnTo>
                <a:lnTo>
                  <a:pt x="380" y="219"/>
                </a:lnTo>
                <a:lnTo>
                  <a:pt x="377" y="224"/>
                </a:lnTo>
                <a:lnTo>
                  <a:pt x="383" y="233"/>
                </a:lnTo>
                <a:lnTo>
                  <a:pt x="383" y="236"/>
                </a:lnTo>
                <a:lnTo>
                  <a:pt x="383" y="242"/>
                </a:lnTo>
                <a:lnTo>
                  <a:pt x="383" y="259"/>
                </a:lnTo>
                <a:lnTo>
                  <a:pt x="377" y="268"/>
                </a:lnTo>
                <a:lnTo>
                  <a:pt x="389" y="276"/>
                </a:lnTo>
                <a:lnTo>
                  <a:pt x="386" y="279"/>
                </a:lnTo>
                <a:lnTo>
                  <a:pt x="383" y="276"/>
                </a:lnTo>
                <a:lnTo>
                  <a:pt x="380" y="276"/>
                </a:lnTo>
                <a:lnTo>
                  <a:pt x="377" y="276"/>
                </a:lnTo>
                <a:lnTo>
                  <a:pt x="377" y="273"/>
                </a:lnTo>
                <a:lnTo>
                  <a:pt x="369" y="270"/>
                </a:lnTo>
                <a:lnTo>
                  <a:pt x="366" y="273"/>
                </a:lnTo>
                <a:lnTo>
                  <a:pt x="363" y="282"/>
                </a:lnTo>
                <a:lnTo>
                  <a:pt x="360" y="282"/>
                </a:lnTo>
                <a:lnTo>
                  <a:pt x="357" y="288"/>
                </a:lnTo>
                <a:lnTo>
                  <a:pt x="351" y="288"/>
                </a:lnTo>
                <a:lnTo>
                  <a:pt x="348" y="291"/>
                </a:lnTo>
                <a:lnTo>
                  <a:pt x="346" y="291"/>
                </a:lnTo>
                <a:lnTo>
                  <a:pt x="340" y="293"/>
                </a:lnTo>
                <a:lnTo>
                  <a:pt x="334" y="308"/>
                </a:lnTo>
                <a:lnTo>
                  <a:pt x="337" y="317"/>
                </a:lnTo>
                <a:lnTo>
                  <a:pt x="331" y="325"/>
                </a:lnTo>
                <a:lnTo>
                  <a:pt x="207" y="319"/>
                </a:lnTo>
                <a:lnTo>
                  <a:pt x="207" y="383"/>
                </a:lnTo>
                <a:lnTo>
                  <a:pt x="0" y="386"/>
                </a:lnTo>
                <a:lnTo>
                  <a:pt x="9" y="380"/>
                </a:lnTo>
                <a:lnTo>
                  <a:pt x="11" y="374"/>
                </a:lnTo>
                <a:lnTo>
                  <a:pt x="11" y="371"/>
                </a:lnTo>
                <a:lnTo>
                  <a:pt x="14" y="366"/>
                </a:lnTo>
                <a:lnTo>
                  <a:pt x="17" y="366"/>
                </a:lnTo>
                <a:lnTo>
                  <a:pt x="20" y="357"/>
                </a:lnTo>
                <a:lnTo>
                  <a:pt x="20" y="354"/>
                </a:lnTo>
                <a:lnTo>
                  <a:pt x="20" y="351"/>
                </a:lnTo>
                <a:lnTo>
                  <a:pt x="20" y="348"/>
                </a:lnTo>
                <a:lnTo>
                  <a:pt x="20" y="337"/>
                </a:lnTo>
                <a:lnTo>
                  <a:pt x="20" y="334"/>
                </a:lnTo>
                <a:lnTo>
                  <a:pt x="17" y="331"/>
                </a:lnTo>
                <a:lnTo>
                  <a:pt x="26" y="319"/>
                </a:lnTo>
                <a:lnTo>
                  <a:pt x="26" y="317"/>
                </a:lnTo>
                <a:lnTo>
                  <a:pt x="26" y="311"/>
                </a:lnTo>
                <a:lnTo>
                  <a:pt x="29" y="308"/>
                </a:lnTo>
                <a:lnTo>
                  <a:pt x="26" y="308"/>
                </a:lnTo>
                <a:lnTo>
                  <a:pt x="29" y="302"/>
                </a:lnTo>
                <a:lnTo>
                  <a:pt x="29" y="299"/>
                </a:lnTo>
                <a:lnTo>
                  <a:pt x="32" y="293"/>
                </a:lnTo>
                <a:lnTo>
                  <a:pt x="37" y="288"/>
                </a:lnTo>
                <a:lnTo>
                  <a:pt x="49" y="282"/>
                </a:lnTo>
                <a:lnTo>
                  <a:pt x="52" y="273"/>
                </a:lnTo>
                <a:lnTo>
                  <a:pt x="52" y="270"/>
                </a:lnTo>
                <a:lnTo>
                  <a:pt x="52" y="268"/>
                </a:lnTo>
                <a:lnTo>
                  <a:pt x="55" y="265"/>
                </a:lnTo>
                <a:lnTo>
                  <a:pt x="52" y="262"/>
                </a:lnTo>
                <a:lnTo>
                  <a:pt x="52" y="256"/>
                </a:lnTo>
                <a:lnTo>
                  <a:pt x="49" y="256"/>
                </a:lnTo>
                <a:lnTo>
                  <a:pt x="46" y="247"/>
                </a:lnTo>
                <a:lnTo>
                  <a:pt x="49" y="239"/>
                </a:lnTo>
                <a:lnTo>
                  <a:pt x="46" y="239"/>
                </a:lnTo>
                <a:lnTo>
                  <a:pt x="52" y="227"/>
                </a:lnTo>
                <a:lnTo>
                  <a:pt x="43" y="213"/>
                </a:lnTo>
                <a:lnTo>
                  <a:pt x="58" y="196"/>
                </a:lnTo>
                <a:lnTo>
                  <a:pt x="58" y="187"/>
                </a:lnTo>
                <a:lnTo>
                  <a:pt x="63" y="178"/>
                </a:lnTo>
                <a:lnTo>
                  <a:pt x="63" y="172"/>
                </a:lnTo>
                <a:lnTo>
                  <a:pt x="66" y="167"/>
                </a:lnTo>
                <a:lnTo>
                  <a:pt x="69" y="164"/>
                </a:lnTo>
                <a:lnTo>
                  <a:pt x="78" y="152"/>
                </a:lnTo>
                <a:lnTo>
                  <a:pt x="81" y="147"/>
                </a:lnTo>
                <a:lnTo>
                  <a:pt x="89" y="135"/>
                </a:lnTo>
                <a:lnTo>
                  <a:pt x="89" y="129"/>
                </a:lnTo>
                <a:lnTo>
                  <a:pt x="95" y="123"/>
                </a:lnTo>
                <a:lnTo>
                  <a:pt x="98" y="118"/>
                </a:lnTo>
                <a:lnTo>
                  <a:pt x="98" y="112"/>
                </a:lnTo>
                <a:lnTo>
                  <a:pt x="101" y="109"/>
                </a:lnTo>
                <a:lnTo>
                  <a:pt x="132" y="109"/>
                </a:lnTo>
                <a:lnTo>
                  <a:pt x="132" y="112"/>
                </a:lnTo>
                <a:lnTo>
                  <a:pt x="135" y="106"/>
                </a:lnTo>
                <a:lnTo>
                  <a:pt x="147" y="106"/>
                </a:lnTo>
                <a:lnTo>
                  <a:pt x="147" y="98"/>
                </a:lnTo>
                <a:lnTo>
                  <a:pt x="173" y="98"/>
                </a:lnTo>
                <a:lnTo>
                  <a:pt x="173" y="92"/>
                </a:lnTo>
                <a:lnTo>
                  <a:pt x="178" y="92"/>
                </a:lnTo>
                <a:lnTo>
                  <a:pt x="178" y="98"/>
                </a:lnTo>
                <a:lnTo>
                  <a:pt x="199" y="95"/>
                </a:lnTo>
                <a:lnTo>
                  <a:pt x="199" y="69"/>
                </a:lnTo>
                <a:lnTo>
                  <a:pt x="202" y="5"/>
                </a:lnTo>
                <a:lnTo>
                  <a:pt x="210" y="5"/>
                </a:lnTo>
                <a:lnTo>
                  <a:pt x="210" y="0"/>
                </a:lnTo>
                <a:lnTo>
                  <a:pt x="305" y="0"/>
                </a:lnTo>
                <a:lnTo>
                  <a:pt x="305" y="5"/>
                </a:lnTo>
                <a:lnTo>
                  <a:pt x="308" y="8"/>
                </a:lnTo>
                <a:lnTo>
                  <a:pt x="308" y="11"/>
                </a:lnTo>
                <a:lnTo>
                  <a:pt x="311" y="8"/>
                </a:lnTo>
                <a:lnTo>
                  <a:pt x="311" y="11"/>
                </a:lnTo>
                <a:lnTo>
                  <a:pt x="314" y="11"/>
                </a:lnTo>
                <a:lnTo>
                  <a:pt x="320" y="17"/>
                </a:lnTo>
                <a:lnTo>
                  <a:pt x="314" y="17"/>
                </a:lnTo>
                <a:lnTo>
                  <a:pt x="314" y="20"/>
                </a:lnTo>
                <a:lnTo>
                  <a:pt x="320" y="20"/>
                </a:lnTo>
                <a:lnTo>
                  <a:pt x="320" y="23"/>
                </a:lnTo>
                <a:lnTo>
                  <a:pt x="322" y="25"/>
                </a:lnTo>
                <a:lnTo>
                  <a:pt x="322" y="28"/>
                </a:lnTo>
                <a:lnTo>
                  <a:pt x="322" y="28"/>
                </a:lnTo>
                <a:lnTo>
                  <a:pt x="325" y="31"/>
                </a:lnTo>
                <a:lnTo>
                  <a:pt x="322" y="31"/>
                </a:lnTo>
                <a:lnTo>
                  <a:pt x="331" y="37"/>
                </a:lnTo>
                <a:lnTo>
                  <a:pt x="331" y="37"/>
                </a:lnTo>
                <a:lnTo>
                  <a:pt x="337" y="40"/>
                </a:lnTo>
                <a:lnTo>
                  <a:pt x="337" y="40"/>
                </a:lnTo>
                <a:lnTo>
                  <a:pt x="337" y="43"/>
                </a:lnTo>
                <a:lnTo>
                  <a:pt x="337" y="43"/>
                </a:lnTo>
                <a:lnTo>
                  <a:pt x="346" y="46"/>
                </a:lnTo>
                <a:lnTo>
                  <a:pt x="343" y="49"/>
                </a:lnTo>
                <a:lnTo>
                  <a:pt x="346" y="51"/>
                </a:lnTo>
                <a:lnTo>
                  <a:pt x="346" y="51"/>
                </a:lnTo>
                <a:lnTo>
                  <a:pt x="346" y="57"/>
                </a:lnTo>
                <a:lnTo>
                  <a:pt x="346" y="57"/>
                </a:lnTo>
                <a:lnTo>
                  <a:pt x="346" y="60"/>
                </a:lnTo>
                <a:lnTo>
                  <a:pt x="351" y="63"/>
                </a:lnTo>
                <a:lnTo>
                  <a:pt x="394" y="60"/>
                </a:lnTo>
                <a:lnTo>
                  <a:pt x="394" y="57"/>
                </a:lnTo>
                <a:lnTo>
                  <a:pt x="400" y="57"/>
                </a:lnTo>
                <a:lnTo>
                  <a:pt x="400" y="60"/>
                </a:lnTo>
                <a:lnTo>
                  <a:pt x="432" y="60"/>
                </a:lnTo>
                <a:close/>
              </a:path>
            </a:pathLst>
          </a:custGeom>
          <a:solidFill>
            <a:srgbClr val="42AD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 name="Freeform 6"/>
          <p:cNvSpPr>
            <a:spLocks/>
          </p:cNvSpPr>
          <p:nvPr/>
        </p:nvSpPr>
        <p:spPr bwMode="auto">
          <a:xfrm>
            <a:off x="5792788" y="3575050"/>
            <a:ext cx="539750" cy="522288"/>
          </a:xfrm>
          <a:custGeom>
            <a:avLst/>
            <a:gdLst/>
            <a:ahLst/>
            <a:cxnLst>
              <a:cxn ang="0">
                <a:pos x="285" y="98"/>
              </a:cxn>
              <a:cxn ang="0">
                <a:pos x="279" y="107"/>
              </a:cxn>
              <a:cxn ang="0">
                <a:pos x="265" y="127"/>
              </a:cxn>
              <a:cxn ang="0">
                <a:pos x="311" y="153"/>
              </a:cxn>
              <a:cxn ang="0">
                <a:pos x="331" y="173"/>
              </a:cxn>
              <a:cxn ang="0">
                <a:pos x="337" y="185"/>
              </a:cxn>
              <a:cxn ang="0">
                <a:pos x="328" y="191"/>
              </a:cxn>
              <a:cxn ang="0">
                <a:pos x="317" y="193"/>
              </a:cxn>
              <a:cxn ang="0">
                <a:pos x="325" y="196"/>
              </a:cxn>
              <a:cxn ang="0">
                <a:pos x="317" y="208"/>
              </a:cxn>
              <a:cxn ang="0">
                <a:pos x="288" y="214"/>
              </a:cxn>
              <a:cxn ang="0">
                <a:pos x="285" y="225"/>
              </a:cxn>
              <a:cxn ang="0">
                <a:pos x="294" y="228"/>
              </a:cxn>
              <a:cxn ang="0">
                <a:pos x="262" y="240"/>
              </a:cxn>
              <a:cxn ang="0">
                <a:pos x="233" y="274"/>
              </a:cxn>
              <a:cxn ang="0">
                <a:pos x="242" y="312"/>
              </a:cxn>
              <a:cxn ang="0">
                <a:pos x="236" y="317"/>
              </a:cxn>
              <a:cxn ang="0">
                <a:pos x="236" y="326"/>
              </a:cxn>
              <a:cxn ang="0">
                <a:pos x="204" y="323"/>
              </a:cxn>
              <a:cxn ang="0">
                <a:pos x="198" y="326"/>
              </a:cxn>
              <a:cxn ang="0">
                <a:pos x="150" y="326"/>
              </a:cxn>
              <a:cxn ang="0">
                <a:pos x="150" y="323"/>
              </a:cxn>
              <a:cxn ang="0">
                <a:pos x="150" y="317"/>
              </a:cxn>
              <a:cxn ang="0">
                <a:pos x="150" y="312"/>
              </a:cxn>
              <a:cxn ang="0">
                <a:pos x="141" y="309"/>
              </a:cxn>
              <a:cxn ang="0">
                <a:pos x="141" y="306"/>
              </a:cxn>
              <a:cxn ang="0">
                <a:pos x="135" y="303"/>
              </a:cxn>
              <a:cxn ang="0">
                <a:pos x="129" y="297"/>
              </a:cxn>
              <a:cxn ang="0">
                <a:pos x="126" y="294"/>
              </a:cxn>
              <a:cxn ang="0">
                <a:pos x="124" y="289"/>
              </a:cxn>
              <a:cxn ang="0">
                <a:pos x="118" y="286"/>
              </a:cxn>
              <a:cxn ang="0">
                <a:pos x="124" y="283"/>
              </a:cxn>
              <a:cxn ang="0">
                <a:pos x="115" y="277"/>
              </a:cxn>
              <a:cxn ang="0">
                <a:pos x="112" y="277"/>
              </a:cxn>
              <a:cxn ang="0">
                <a:pos x="109" y="271"/>
              </a:cxn>
              <a:cxn ang="0">
                <a:pos x="14" y="266"/>
              </a:cxn>
              <a:cxn ang="0">
                <a:pos x="0" y="202"/>
              </a:cxn>
              <a:cxn ang="0">
                <a:pos x="66" y="72"/>
              </a:cxn>
              <a:cxn ang="0">
                <a:pos x="233" y="26"/>
              </a:cxn>
              <a:cxn ang="0">
                <a:pos x="270" y="0"/>
              </a:cxn>
              <a:cxn ang="0">
                <a:pos x="270" y="9"/>
              </a:cxn>
              <a:cxn ang="0">
                <a:pos x="273" y="26"/>
              </a:cxn>
              <a:cxn ang="0">
                <a:pos x="273" y="41"/>
              </a:cxn>
              <a:cxn ang="0">
                <a:pos x="288" y="49"/>
              </a:cxn>
              <a:cxn ang="0">
                <a:pos x="282" y="72"/>
              </a:cxn>
              <a:cxn ang="0">
                <a:pos x="282" y="81"/>
              </a:cxn>
              <a:cxn ang="0">
                <a:pos x="279" y="87"/>
              </a:cxn>
              <a:cxn ang="0">
                <a:pos x="279" y="95"/>
              </a:cxn>
              <a:cxn ang="0">
                <a:pos x="288" y="95"/>
              </a:cxn>
            </a:cxnLst>
            <a:rect l="0" t="0" r="r" b="b"/>
            <a:pathLst>
              <a:path w="340" h="329">
                <a:moveTo>
                  <a:pt x="288" y="95"/>
                </a:moveTo>
                <a:lnTo>
                  <a:pt x="285" y="98"/>
                </a:lnTo>
                <a:lnTo>
                  <a:pt x="279" y="101"/>
                </a:lnTo>
                <a:lnTo>
                  <a:pt x="279" y="107"/>
                </a:lnTo>
                <a:lnTo>
                  <a:pt x="268" y="121"/>
                </a:lnTo>
                <a:lnTo>
                  <a:pt x="265" y="127"/>
                </a:lnTo>
                <a:lnTo>
                  <a:pt x="268" y="136"/>
                </a:lnTo>
                <a:lnTo>
                  <a:pt x="311" y="153"/>
                </a:lnTo>
                <a:lnTo>
                  <a:pt x="317" y="165"/>
                </a:lnTo>
                <a:lnTo>
                  <a:pt x="331" y="173"/>
                </a:lnTo>
                <a:lnTo>
                  <a:pt x="340" y="182"/>
                </a:lnTo>
                <a:lnTo>
                  <a:pt x="337" y="185"/>
                </a:lnTo>
                <a:lnTo>
                  <a:pt x="331" y="185"/>
                </a:lnTo>
                <a:lnTo>
                  <a:pt x="328" y="191"/>
                </a:lnTo>
                <a:lnTo>
                  <a:pt x="317" y="191"/>
                </a:lnTo>
                <a:lnTo>
                  <a:pt x="317" y="193"/>
                </a:lnTo>
                <a:lnTo>
                  <a:pt x="322" y="193"/>
                </a:lnTo>
                <a:lnTo>
                  <a:pt x="325" y="196"/>
                </a:lnTo>
                <a:lnTo>
                  <a:pt x="317" y="205"/>
                </a:lnTo>
                <a:lnTo>
                  <a:pt x="317" y="208"/>
                </a:lnTo>
                <a:lnTo>
                  <a:pt x="314" y="214"/>
                </a:lnTo>
                <a:lnTo>
                  <a:pt x="288" y="214"/>
                </a:lnTo>
                <a:lnTo>
                  <a:pt x="282" y="222"/>
                </a:lnTo>
                <a:lnTo>
                  <a:pt x="285" y="225"/>
                </a:lnTo>
                <a:lnTo>
                  <a:pt x="291" y="225"/>
                </a:lnTo>
                <a:lnTo>
                  <a:pt x="294" y="228"/>
                </a:lnTo>
                <a:lnTo>
                  <a:pt x="294" y="231"/>
                </a:lnTo>
                <a:lnTo>
                  <a:pt x="262" y="240"/>
                </a:lnTo>
                <a:lnTo>
                  <a:pt x="242" y="268"/>
                </a:lnTo>
                <a:lnTo>
                  <a:pt x="233" y="274"/>
                </a:lnTo>
                <a:lnTo>
                  <a:pt x="236" y="297"/>
                </a:lnTo>
                <a:lnTo>
                  <a:pt x="242" y="312"/>
                </a:lnTo>
                <a:lnTo>
                  <a:pt x="236" y="315"/>
                </a:lnTo>
                <a:lnTo>
                  <a:pt x="236" y="317"/>
                </a:lnTo>
                <a:lnTo>
                  <a:pt x="236" y="320"/>
                </a:lnTo>
                <a:lnTo>
                  <a:pt x="236" y="326"/>
                </a:lnTo>
                <a:lnTo>
                  <a:pt x="204" y="326"/>
                </a:lnTo>
                <a:lnTo>
                  <a:pt x="204" y="323"/>
                </a:lnTo>
                <a:lnTo>
                  <a:pt x="198" y="323"/>
                </a:lnTo>
                <a:lnTo>
                  <a:pt x="198" y="326"/>
                </a:lnTo>
                <a:lnTo>
                  <a:pt x="155" y="329"/>
                </a:lnTo>
                <a:lnTo>
                  <a:pt x="150" y="326"/>
                </a:lnTo>
                <a:lnTo>
                  <a:pt x="150" y="323"/>
                </a:lnTo>
                <a:lnTo>
                  <a:pt x="150" y="323"/>
                </a:lnTo>
                <a:lnTo>
                  <a:pt x="150" y="317"/>
                </a:lnTo>
                <a:lnTo>
                  <a:pt x="150" y="317"/>
                </a:lnTo>
                <a:lnTo>
                  <a:pt x="147" y="315"/>
                </a:lnTo>
                <a:lnTo>
                  <a:pt x="150" y="312"/>
                </a:lnTo>
                <a:lnTo>
                  <a:pt x="141" y="309"/>
                </a:lnTo>
                <a:lnTo>
                  <a:pt x="141" y="309"/>
                </a:lnTo>
                <a:lnTo>
                  <a:pt x="141" y="306"/>
                </a:lnTo>
                <a:lnTo>
                  <a:pt x="141" y="306"/>
                </a:lnTo>
                <a:lnTo>
                  <a:pt x="135" y="303"/>
                </a:lnTo>
                <a:lnTo>
                  <a:pt x="135" y="303"/>
                </a:lnTo>
                <a:lnTo>
                  <a:pt x="126" y="297"/>
                </a:lnTo>
                <a:lnTo>
                  <a:pt x="129" y="297"/>
                </a:lnTo>
                <a:lnTo>
                  <a:pt x="126" y="294"/>
                </a:lnTo>
                <a:lnTo>
                  <a:pt x="126" y="294"/>
                </a:lnTo>
                <a:lnTo>
                  <a:pt x="126" y="291"/>
                </a:lnTo>
                <a:lnTo>
                  <a:pt x="124" y="289"/>
                </a:lnTo>
                <a:lnTo>
                  <a:pt x="124" y="286"/>
                </a:lnTo>
                <a:lnTo>
                  <a:pt x="118" y="286"/>
                </a:lnTo>
                <a:lnTo>
                  <a:pt x="118" y="283"/>
                </a:lnTo>
                <a:lnTo>
                  <a:pt x="124" y="283"/>
                </a:lnTo>
                <a:lnTo>
                  <a:pt x="118" y="277"/>
                </a:lnTo>
                <a:lnTo>
                  <a:pt x="115" y="277"/>
                </a:lnTo>
                <a:lnTo>
                  <a:pt x="115" y="274"/>
                </a:lnTo>
                <a:lnTo>
                  <a:pt x="112" y="277"/>
                </a:lnTo>
                <a:lnTo>
                  <a:pt x="112" y="274"/>
                </a:lnTo>
                <a:lnTo>
                  <a:pt x="109" y="271"/>
                </a:lnTo>
                <a:lnTo>
                  <a:pt x="109" y="266"/>
                </a:lnTo>
                <a:lnTo>
                  <a:pt x="14" y="266"/>
                </a:lnTo>
                <a:lnTo>
                  <a:pt x="6" y="266"/>
                </a:lnTo>
                <a:lnTo>
                  <a:pt x="0" y="202"/>
                </a:lnTo>
                <a:lnTo>
                  <a:pt x="0" y="72"/>
                </a:lnTo>
                <a:lnTo>
                  <a:pt x="66" y="72"/>
                </a:lnTo>
                <a:lnTo>
                  <a:pt x="63" y="29"/>
                </a:lnTo>
                <a:lnTo>
                  <a:pt x="233" y="26"/>
                </a:lnTo>
                <a:lnTo>
                  <a:pt x="233" y="0"/>
                </a:lnTo>
                <a:lnTo>
                  <a:pt x="270" y="0"/>
                </a:lnTo>
                <a:lnTo>
                  <a:pt x="273" y="6"/>
                </a:lnTo>
                <a:lnTo>
                  <a:pt x="270" y="9"/>
                </a:lnTo>
                <a:lnTo>
                  <a:pt x="273" y="18"/>
                </a:lnTo>
                <a:lnTo>
                  <a:pt x="273" y="26"/>
                </a:lnTo>
                <a:lnTo>
                  <a:pt x="270" y="29"/>
                </a:lnTo>
                <a:lnTo>
                  <a:pt x="273" y="41"/>
                </a:lnTo>
                <a:lnTo>
                  <a:pt x="279" y="46"/>
                </a:lnTo>
                <a:lnTo>
                  <a:pt x="288" y="49"/>
                </a:lnTo>
                <a:lnTo>
                  <a:pt x="294" y="64"/>
                </a:lnTo>
                <a:lnTo>
                  <a:pt x="282" y="72"/>
                </a:lnTo>
                <a:lnTo>
                  <a:pt x="282" y="75"/>
                </a:lnTo>
                <a:lnTo>
                  <a:pt x="282" y="81"/>
                </a:lnTo>
                <a:lnTo>
                  <a:pt x="291" y="87"/>
                </a:lnTo>
                <a:lnTo>
                  <a:pt x="279" y="87"/>
                </a:lnTo>
                <a:lnTo>
                  <a:pt x="276" y="90"/>
                </a:lnTo>
                <a:lnTo>
                  <a:pt x="279" y="95"/>
                </a:lnTo>
                <a:lnTo>
                  <a:pt x="285" y="95"/>
                </a:lnTo>
                <a:lnTo>
                  <a:pt x="288" y="95"/>
                </a:lnTo>
                <a:close/>
              </a:path>
            </a:pathLst>
          </a:custGeom>
          <a:solidFill>
            <a:srgbClr val="FF4D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 name="Freeform 7"/>
          <p:cNvSpPr>
            <a:spLocks/>
          </p:cNvSpPr>
          <p:nvPr/>
        </p:nvSpPr>
        <p:spPr bwMode="auto">
          <a:xfrm>
            <a:off x="5211763" y="3475038"/>
            <a:ext cx="581025" cy="420688"/>
          </a:xfrm>
          <a:custGeom>
            <a:avLst/>
            <a:gdLst/>
            <a:ahLst/>
            <a:cxnLst>
              <a:cxn ang="0">
                <a:pos x="366" y="265"/>
              </a:cxn>
              <a:cxn ang="0">
                <a:pos x="104" y="265"/>
              </a:cxn>
              <a:cxn ang="0">
                <a:pos x="95" y="256"/>
              </a:cxn>
              <a:cxn ang="0">
                <a:pos x="89" y="242"/>
              </a:cxn>
              <a:cxn ang="0">
                <a:pos x="92" y="236"/>
              </a:cxn>
              <a:cxn ang="0">
                <a:pos x="92" y="231"/>
              </a:cxn>
              <a:cxn ang="0">
                <a:pos x="89" y="222"/>
              </a:cxn>
              <a:cxn ang="0">
                <a:pos x="81" y="213"/>
              </a:cxn>
              <a:cxn ang="0">
                <a:pos x="78" y="233"/>
              </a:cxn>
              <a:cxn ang="0">
                <a:pos x="63" y="231"/>
              </a:cxn>
              <a:cxn ang="0">
                <a:pos x="43" y="216"/>
              </a:cxn>
              <a:cxn ang="0">
                <a:pos x="40" y="205"/>
              </a:cxn>
              <a:cxn ang="0">
                <a:pos x="40" y="199"/>
              </a:cxn>
              <a:cxn ang="0">
                <a:pos x="35" y="193"/>
              </a:cxn>
              <a:cxn ang="0">
                <a:pos x="20" y="182"/>
              </a:cxn>
              <a:cxn ang="0">
                <a:pos x="17" y="176"/>
              </a:cxn>
              <a:cxn ang="0">
                <a:pos x="17" y="173"/>
              </a:cxn>
              <a:cxn ang="0">
                <a:pos x="12" y="167"/>
              </a:cxn>
              <a:cxn ang="0">
                <a:pos x="12" y="164"/>
              </a:cxn>
              <a:cxn ang="0">
                <a:pos x="9" y="147"/>
              </a:cxn>
              <a:cxn ang="0">
                <a:pos x="9" y="138"/>
              </a:cxn>
              <a:cxn ang="0">
                <a:pos x="3" y="135"/>
              </a:cxn>
              <a:cxn ang="0">
                <a:pos x="3" y="127"/>
              </a:cxn>
              <a:cxn ang="0">
                <a:pos x="14" y="124"/>
              </a:cxn>
              <a:cxn ang="0">
                <a:pos x="20" y="118"/>
              </a:cxn>
              <a:cxn ang="0">
                <a:pos x="20" y="104"/>
              </a:cxn>
              <a:cxn ang="0">
                <a:pos x="29" y="109"/>
              </a:cxn>
              <a:cxn ang="0">
                <a:pos x="29" y="104"/>
              </a:cxn>
              <a:cxn ang="0">
                <a:pos x="40" y="112"/>
              </a:cxn>
              <a:cxn ang="0">
                <a:pos x="58" y="104"/>
              </a:cxn>
              <a:cxn ang="0">
                <a:pos x="89" y="107"/>
              </a:cxn>
              <a:cxn ang="0">
                <a:pos x="92" y="89"/>
              </a:cxn>
              <a:cxn ang="0">
                <a:pos x="104" y="84"/>
              </a:cxn>
              <a:cxn ang="0">
                <a:pos x="84" y="75"/>
              </a:cxn>
              <a:cxn ang="0">
                <a:pos x="138" y="12"/>
              </a:cxn>
              <a:cxn ang="0">
                <a:pos x="193" y="0"/>
              </a:cxn>
              <a:cxn ang="0">
                <a:pos x="204" y="9"/>
              </a:cxn>
              <a:cxn ang="0">
                <a:pos x="225" y="20"/>
              </a:cxn>
              <a:cxn ang="0">
                <a:pos x="331" y="72"/>
              </a:cxn>
              <a:cxn ang="0">
                <a:pos x="366" y="135"/>
              </a:cxn>
            </a:cxnLst>
            <a:rect l="0" t="0" r="r" b="b"/>
            <a:pathLst>
              <a:path w="366" h="265">
                <a:moveTo>
                  <a:pt x="366" y="135"/>
                </a:moveTo>
                <a:lnTo>
                  <a:pt x="366" y="265"/>
                </a:lnTo>
                <a:lnTo>
                  <a:pt x="265" y="265"/>
                </a:lnTo>
                <a:lnTo>
                  <a:pt x="104" y="265"/>
                </a:lnTo>
                <a:lnTo>
                  <a:pt x="95" y="259"/>
                </a:lnTo>
                <a:lnTo>
                  <a:pt x="95" y="256"/>
                </a:lnTo>
                <a:lnTo>
                  <a:pt x="92" y="256"/>
                </a:lnTo>
                <a:lnTo>
                  <a:pt x="89" y="242"/>
                </a:lnTo>
                <a:lnTo>
                  <a:pt x="92" y="239"/>
                </a:lnTo>
                <a:lnTo>
                  <a:pt x="92" y="236"/>
                </a:lnTo>
                <a:lnTo>
                  <a:pt x="95" y="236"/>
                </a:lnTo>
                <a:lnTo>
                  <a:pt x="92" y="231"/>
                </a:lnTo>
                <a:lnTo>
                  <a:pt x="92" y="228"/>
                </a:lnTo>
                <a:lnTo>
                  <a:pt x="89" y="222"/>
                </a:lnTo>
                <a:lnTo>
                  <a:pt x="81" y="219"/>
                </a:lnTo>
                <a:lnTo>
                  <a:pt x="81" y="213"/>
                </a:lnTo>
                <a:lnTo>
                  <a:pt x="78" y="213"/>
                </a:lnTo>
                <a:lnTo>
                  <a:pt x="78" y="233"/>
                </a:lnTo>
                <a:lnTo>
                  <a:pt x="63" y="236"/>
                </a:lnTo>
                <a:lnTo>
                  <a:pt x="63" y="231"/>
                </a:lnTo>
                <a:lnTo>
                  <a:pt x="52" y="225"/>
                </a:lnTo>
                <a:lnTo>
                  <a:pt x="43" y="216"/>
                </a:lnTo>
                <a:lnTo>
                  <a:pt x="40" y="207"/>
                </a:lnTo>
                <a:lnTo>
                  <a:pt x="40" y="205"/>
                </a:lnTo>
                <a:lnTo>
                  <a:pt x="40" y="202"/>
                </a:lnTo>
                <a:lnTo>
                  <a:pt x="40" y="199"/>
                </a:lnTo>
                <a:lnTo>
                  <a:pt x="35" y="199"/>
                </a:lnTo>
                <a:lnTo>
                  <a:pt x="35" y="193"/>
                </a:lnTo>
                <a:lnTo>
                  <a:pt x="20" y="190"/>
                </a:lnTo>
                <a:lnTo>
                  <a:pt x="20" y="182"/>
                </a:lnTo>
                <a:lnTo>
                  <a:pt x="17" y="179"/>
                </a:lnTo>
                <a:lnTo>
                  <a:pt x="17" y="176"/>
                </a:lnTo>
                <a:lnTo>
                  <a:pt x="17" y="173"/>
                </a:lnTo>
                <a:lnTo>
                  <a:pt x="17" y="173"/>
                </a:lnTo>
                <a:lnTo>
                  <a:pt x="14" y="170"/>
                </a:lnTo>
                <a:lnTo>
                  <a:pt x="12" y="167"/>
                </a:lnTo>
                <a:lnTo>
                  <a:pt x="12" y="167"/>
                </a:lnTo>
                <a:lnTo>
                  <a:pt x="12" y="164"/>
                </a:lnTo>
                <a:lnTo>
                  <a:pt x="6" y="156"/>
                </a:lnTo>
                <a:lnTo>
                  <a:pt x="9" y="147"/>
                </a:lnTo>
                <a:lnTo>
                  <a:pt x="6" y="144"/>
                </a:lnTo>
                <a:lnTo>
                  <a:pt x="9" y="138"/>
                </a:lnTo>
                <a:lnTo>
                  <a:pt x="3" y="135"/>
                </a:lnTo>
                <a:lnTo>
                  <a:pt x="3" y="135"/>
                </a:lnTo>
                <a:lnTo>
                  <a:pt x="0" y="130"/>
                </a:lnTo>
                <a:lnTo>
                  <a:pt x="3" y="127"/>
                </a:lnTo>
                <a:lnTo>
                  <a:pt x="9" y="121"/>
                </a:lnTo>
                <a:lnTo>
                  <a:pt x="14" y="124"/>
                </a:lnTo>
                <a:lnTo>
                  <a:pt x="20" y="121"/>
                </a:lnTo>
                <a:lnTo>
                  <a:pt x="20" y="118"/>
                </a:lnTo>
                <a:lnTo>
                  <a:pt x="17" y="109"/>
                </a:lnTo>
                <a:lnTo>
                  <a:pt x="20" y="104"/>
                </a:lnTo>
                <a:lnTo>
                  <a:pt x="23" y="115"/>
                </a:lnTo>
                <a:lnTo>
                  <a:pt x="29" y="109"/>
                </a:lnTo>
                <a:lnTo>
                  <a:pt x="26" y="107"/>
                </a:lnTo>
                <a:lnTo>
                  <a:pt x="29" y="104"/>
                </a:lnTo>
                <a:lnTo>
                  <a:pt x="37" y="107"/>
                </a:lnTo>
                <a:lnTo>
                  <a:pt x="40" y="112"/>
                </a:lnTo>
                <a:lnTo>
                  <a:pt x="46" y="112"/>
                </a:lnTo>
                <a:lnTo>
                  <a:pt x="58" y="104"/>
                </a:lnTo>
                <a:lnTo>
                  <a:pt x="81" y="109"/>
                </a:lnTo>
                <a:lnTo>
                  <a:pt x="89" y="107"/>
                </a:lnTo>
                <a:lnTo>
                  <a:pt x="86" y="104"/>
                </a:lnTo>
                <a:lnTo>
                  <a:pt x="92" y="89"/>
                </a:lnTo>
                <a:lnTo>
                  <a:pt x="107" y="86"/>
                </a:lnTo>
                <a:lnTo>
                  <a:pt x="104" y="84"/>
                </a:lnTo>
                <a:lnTo>
                  <a:pt x="95" y="84"/>
                </a:lnTo>
                <a:lnTo>
                  <a:pt x="84" y="75"/>
                </a:lnTo>
                <a:lnTo>
                  <a:pt x="141" y="75"/>
                </a:lnTo>
                <a:lnTo>
                  <a:pt x="138" y="12"/>
                </a:lnTo>
                <a:lnTo>
                  <a:pt x="193" y="9"/>
                </a:lnTo>
                <a:lnTo>
                  <a:pt x="193" y="0"/>
                </a:lnTo>
                <a:lnTo>
                  <a:pt x="204" y="0"/>
                </a:lnTo>
                <a:lnTo>
                  <a:pt x="204" y="9"/>
                </a:lnTo>
                <a:lnTo>
                  <a:pt x="225" y="9"/>
                </a:lnTo>
                <a:lnTo>
                  <a:pt x="225" y="20"/>
                </a:lnTo>
                <a:lnTo>
                  <a:pt x="294" y="52"/>
                </a:lnTo>
                <a:lnTo>
                  <a:pt x="331" y="72"/>
                </a:lnTo>
                <a:lnTo>
                  <a:pt x="363" y="72"/>
                </a:lnTo>
                <a:lnTo>
                  <a:pt x="366" y="135"/>
                </a:lnTo>
                <a:close/>
              </a:path>
            </a:pathLst>
          </a:custGeom>
          <a:solidFill>
            <a:srgbClr val="FFB3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5" name="Freeform 8"/>
          <p:cNvSpPr>
            <a:spLocks noEditPoints="1"/>
          </p:cNvSpPr>
          <p:nvPr/>
        </p:nvSpPr>
        <p:spPr bwMode="auto">
          <a:xfrm>
            <a:off x="2835275" y="5122863"/>
            <a:ext cx="501650" cy="1079500"/>
          </a:xfrm>
          <a:custGeom>
            <a:avLst/>
            <a:gdLst/>
            <a:ahLst/>
            <a:cxnLst>
              <a:cxn ang="0">
                <a:pos x="192" y="668"/>
              </a:cxn>
              <a:cxn ang="0">
                <a:pos x="69" y="677"/>
              </a:cxn>
              <a:cxn ang="0">
                <a:pos x="146" y="665"/>
              </a:cxn>
              <a:cxn ang="0">
                <a:pos x="190" y="659"/>
              </a:cxn>
              <a:cxn ang="0">
                <a:pos x="192" y="648"/>
              </a:cxn>
              <a:cxn ang="0">
                <a:pos x="195" y="645"/>
              </a:cxn>
              <a:cxn ang="0">
                <a:pos x="213" y="657"/>
              </a:cxn>
              <a:cxn ang="0">
                <a:pos x="146" y="665"/>
              </a:cxn>
              <a:cxn ang="0">
                <a:pos x="178" y="611"/>
              </a:cxn>
              <a:cxn ang="0">
                <a:pos x="187" y="602"/>
              </a:cxn>
              <a:cxn ang="0">
                <a:pos x="106" y="599"/>
              </a:cxn>
              <a:cxn ang="0">
                <a:pos x="109" y="596"/>
              </a:cxn>
              <a:cxn ang="0">
                <a:pos x="54" y="562"/>
              </a:cxn>
              <a:cxn ang="0">
                <a:pos x="236" y="481"/>
              </a:cxn>
              <a:cxn ang="0">
                <a:pos x="253" y="371"/>
              </a:cxn>
              <a:cxn ang="0">
                <a:pos x="264" y="340"/>
              </a:cxn>
              <a:cxn ang="0">
                <a:pos x="187" y="602"/>
              </a:cxn>
              <a:cxn ang="0">
                <a:pos x="178" y="605"/>
              </a:cxn>
              <a:cxn ang="0">
                <a:pos x="161" y="611"/>
              </a:cxn>
              <a:cxn ang="0">
                <a:pos x="146" y="605"/>
              </a:cxn>
              <a:cxn ang="0">
                <a:pos x="149" y="599"/>
              </a:cxn>
              <a:cxn ang="0">
                <a:pos x="138" y="585"/>
              </a:cxn>
              <a:cxn ang="0">
                <a:pos x="103" y="570"/>
              </a:cxn>
              <a:cxn ang="0">
                <a:pos x="80" y="567"/>
              </a:cxn>
              <a:cxn ang="0">
                <a:pos x="74" y="570"/>
              </a:cxn>
              <a:cxn ang="0">
                <a:pos x="54" y="556"/>
              </a:cxn>
              <a:cxn ang="0">
                <a:pos x="40" y="559"/>
              </a:cxn>
              <a:cxn ang="0">
                <a:pos x="28" y="559"/>
              </a:cxn>
              <a:cxn ang="0">
                <a:pos x="23" y="567"/>
              </a:cxn>
              <a:cxn ang="0">
                <a:pos x="0" y="43"/>
              </a:cxn>
              <a:cxn ang="0">
                <a:pos x="276" y="0"/>
              </a:cxn>
              <a:cxn ang="0">
                <a:pos x="296" y="20"/>
              </a:cxn>
              <a:cxn ang="0">
                <a:pos x="282" y="60"/>
              </a:cxn>
              <a:cxn ang="0">
                <a:pos x="305" y="80"/>
              </a:cxn>
              <a:cxn ang="0">
                <a:pos x="299" y="112"/>
              </a:cxn>
              <a:cxn ang="0">
                <a:pos x="293" y="121"/>
              </a:cxn>
              <a:cxn ang="0">
                <a:pos x="305" y="158"/>
              </a:cxn>
              <a:cxn ang="0">
                <a:pos x="296" y="190"/>
              </a:cxn>
              <a:cxn ang="0">
                <a:pos x="279" y="224"/>
              </a:cxn>
              <a:cxn ang="0">
                <a:pos x="302" y="250"/>
              </a:cxn>
              <a:cxn ang="0">
                <a:pos x="273" y="276"/>
              </a:cxn>
              <a:cxn ang="0">
                <a:pos x="250" y="302"/>
              </a:cxn>
              <a:cxn ang="0">
                <a:pos x="256" y="328"/>
              </a:cxn>
              <a:cxn ang="0">
                <a:pos x="256" y="354"/>
              </a:cxn>
              <a:cxn ang="0">
                <a:pos x="247" y="374"/>
              </a:cxn>
              <a:cxn ang="0">
                <a:pos x="241" y="368"/>
              </a:cxn>
              <a:cxn ang="0">
                <a:pos x="230" y="383"/>
              </a:cxn>
              <a:cxn ang="0">
                <a:pos x="230" y="406"/>
              </a:cxn>
              <a:cxn ang="0">
                <a:pos x="215" y="464"/>
              </a:cxn>
              <a:cxn ang="0">
                <a:pos x="201" y="518"/>
              </a:cxn>
            </a:cxnLst>
            <a:rect l="0" t="0" r="r" b="b"/>
            <a:pathLst>
              <a:path w="316" h="680">
                <a:moveTo>
                  <a:pt x="192" y="668"/>
                </a:moveTo>
                <a:lnTo>
                  <a:pt x="195" y="680"/>
                </a:lnTo>
                <a:lnTo>
                  <a:pt x="192" y="674"/>
                </a:lnTo>
                <a:lnTo>
                  <a:pt x="192" y="668"/>
                </a:lnTo>
                <a:close/>
                <a:moveTo>
                  <a:pt x="146" y="665"/>
                </a:moveTo>
                <a:lnTo>
                  <a:pt x="80" y="680"/>
                </a:lnTo>
                <a:lnTo>
                  <a:pt x="63" y="680"/>
                </a:lnTo>
                <a:lnTo>
                  <a:pt x="69" y="677"/>
                </a:lnTo>
                <a:lnTo>
                  <a:pt x="89" y="677"/>
                </a:lnTo>
                <a:lnTo>
                  <a:pt x="141" y="665"/>
                </a:lnTo>
                <a:lnTo>
                  <a:pt x="146" y="665"/>
                </a:lnTo>
                <a:close/>
                <a:moveTo>
                  <a:pt x="146" y="665"/>
                </a:moveTo>
                <a:lnTo>
                  <a:pt x="172" y="662"/>
                </a:lnTo>
                <a:lnTo>
                  <a:pt x="181" y="659"/>
                </a:lnTo>
                <a:lnTo>
                  <a:pt x="187" y="662"/>
                </a:lnTo>
                <a:lnTo>
                  <a:pt x="190" y="659"/>
                </a:lnTo>
                <a:lnTo>
                  <a:pt x="187" y="654"/>
                </a:lnTo>
                <a:lnTo>
                  <a:pt x="192" y="659"/>
                </a:lnTo>
                <a:lnTo>
                  <a:pt x="195" y="657"/>
                </a:lnTo>
                <a:lnTo>
                  <a:pt x="192" y="648"/>
                </a:lnTo>
                <a:lnTo>
                  <a:pt x="192" y="642"/>
                </a:lnTo>
                <a:lnTo>
                  <a:pt x="210" y="657"/>
                </a:lnTo>
                <a:lnTo>
                  <a:pt x="207" y="654"/>
                </a:lnTo>
                <a:lnTo>
                  <a:pt x="195" y="645"/>
                </a:lnTo>
                <a:lnTo>
                  <a:pt x="195" y="651"/>
                </a:lnTo>
                <a:lnTo>
                  <a:pt x="201" y="659"/>
                </a:lnTo>
                <a:lnTo>
                  <a:pt x="210" y="657"/>
                </a:lnTo>
                <a:lnTo>
                  <a:pt x="213" y="657"/>
                </a:lnTo>
                <a:lnTo>
                  <a:pt x="221" y="665"/>
                </a:lnTo>
                <a:lnTo>
                  <a:pt x="204" y="671"/>
                </a:lnTo>
                <a:lnTo>
                  <a:pt x="184" y="665"/>
                </a:lnTo>
                <a:lnTo>
                  <a:pt x="146" y="665"/>
                </a:lnTo>
                <a:close/>
                <a:moveTo>
                  <a:pt x="187" y="602"/>
                </a:moveTo>
                <a:lnTo>
                  <a:pt x="184" y="605"/>
                </a:lnTo>
                <a:lnTo>
                  <a:pt x="181" y="622"/>
                </a:lnTo>
                <a:lnTo>
                  <a:pt x="178" y="611"/>
                </a:lnTo>
                <a:lnTo>
                  <a:pt x="178" y="608"/>
                </a:lnTo>
                <a:lnTo>
                  <a:pt x="181" y="611"/>
                </a:lnTo>
                <a:lnTo>
                  <a:pt x="181" y="608"/>
                </a:lnTo>
                <a:lnTo>
                  <a:pt x="187" y="602"/>
                </a:lnTo>
                <a:close/>
                <a:moveTo>
                  <a:pt x="112" y="602"/>
                </a:moveTo>
                <a:lnTo>
                  <a:pt x="109" y="611"/>
                </a:lnTo>
                <a:lnTo>
                  <a:pt x="103" y="602"/>
                </a:lnTo>
                <a:lnTo>
                  <a:pt x="106" y="599"/>
                </a:lnTo>
                <a:lnTo>
                  <a:pt x="103" y="593"/>
                </a:lnTo>
                <a:lnTo>
                  <a:pt x="106" y="579"/>
                </a:lnTo>
                <a:lnTo>
                  <a:pt x="109" y="582"/>
                </a:lnTo>
                <a:lnTo>
                  <a:pt x="109" y="596"/>
                </a:lnTo>
                <a:lnTo>
                  <a:pt x="112" y="602"/>
                </a:lnTo>
                <a:close/>
                <a:moveTo>
                  <a:pt x="57" y="564"/>
                </a:moveTo>
                <a:lnTo>
                  <a:pt x="51" y="564"/>
                </a:lnTo>
                <a:lnTo>
                  <a:pt x="54" y="562"/>
                </a:lnTo>
                <a:lnTo>
                  <a:pt x="57" y="564"/>
                </a:lnTo>
                <a:close/>
                <a:moveTo>
                  <a:pt x="253" y="472"/>
                </a:moveTo>
                <a:lnTo>
                  <a:pt x="253" y="492"/>
                </a:lnTo>
                <a:lnTo>
                  <a:pt x="236" y="481"/>
                </a:lnTo>
                <a:lnTo>
                  <a:pt x="247" y="469"/>
                </a:lnTo>
                <a:lnTo>
                  <a:pt x="253" y="472"/>
                </a:lnTo>
                <a:close/>
                <a:moveTo>
                  <a:pt x="253" y="368"/>
                </a:moveTo>
                <a:lnTo>
                  <a:pt x="253" y="371"/>
                </a:lnTo>
                <a:lnTo>
                  <a:pt x="250" y="371"/>
                </a:lnTo>
                <a:lnTo>
                  <a:pt x="250" y="366"/>
                </a:lnTo>
                <a:lnTo>
                  <a:pt x="253" y="368"/>
                </a:lnTo>
                <a:close/>
                <a:moveTo>
                  <a:pt x="264" y="340"/>
                </a:moveTo>
                <a:lnTo>
                  <a:pt x="262" y="345"/>
                </a:lnTo>
                <a:lnTo>
                  <a:pt x="262" y="337"/>
                </a:lnTo>
                <a:lnTo>
                  <a:pt x="264" y="340"/>
                </a:lnTo>
                <a:close/>
                <a:moveTo>
                  <a:pt x="187" y="602"/>
                </a:moveTo>
                <a:lnTo>
                  <a:pt x="184" y="596"/>
                </a:lnTo>
                <a:lnTo>
                  <a:pt x="187" y="593"/>
                </a:lnTo>
                <a:lnTo>
                  <a:pt x="181" y="593"/>
                </a:lnTo>
                <a:lnTo>
                  <a:pt x="178" y="605"/>
                </a:lnTo>
                <a:lnTo>
                  <a:pt x="169" y="596"/>
                </a:lnTo>
                <a:lnTo>
                  <a:pt x="175" y="605"/>
                </a:lnTo>
                <a:lnTo>
                  <a:pt x="172" y="608"/>
                </a:lnTo>
                <a:lnTo>
                  <a:pt x="161" y="611"/>
                </a:lnTo>
                <a:lnTo>
                  <a:pt x="149" y="616"/>
                </a:lnTo>
                <a:lnTo>
                  <a:pt x="146" y="613"/>
                </a:lnTo>
                <a:lnTo>
                  <a:pt x="146" y="605"/>
                </a:lnTo>
                <a:lnTo>
                  <a:pt x="146" y="605"/>
                </a:lnTo>
                <a:lnTo>
                  <a:pt x="144" y="599"/>
                </a:lnTo>
                <a:lnTo>
                  <a:pt x="146" y="596"/>
                </a:lnTo>
                <a:lnTo>
                  <a:pt x="149" y="599"/>
                </a:lnTo>
                <a:lnTo>
                  <a:pt x="149" y="599"/>
                </a:lnTo>
                <a:lnTo>
                  <a:pt x="152" y="582"/>
                </a:lnTo>
                <a:lnTo>
                  <a:pt x="158" y="582"/>
                </a:lnTo>
                <a:lnTo>
                  <a:pt x="152" y="582"/>
                </a:lnTo>
                <a:lnTo>
                  <a:pt x="138" y="585"/>
                </a:lnTo>
                <a:lnTo>
                  <a:pt x="126" y="576"/>
                </a:lnTo>
                <a:lnTo>
                  <a:pt x="120" y="576"/>
                </a:lnTo>
                <a:lnTo>
                  <a:pt x="106" y="570"/>
                </a:lnTo>
                <a:lnTo>
                  <a:pt x="103" y="570"/>
                </a:lnTo>
                <a:lnTo>
                  <a:pt x="92" y="567"/>
                </a:lnTo>
                <a:lnTo>
                  <a:pt x="95" y="564"/>
                </a:lnTo>
                <a:lnTo>
                  <a:pt x="86" y="564"/>
                </a:lnTo>
                <a:lnTo>
                  <a:pt x="80" y="567"/>
                </a:lnTo>
                <a:lnTo>
                  <a:pt x="77" y="576"/>
                </a:lnTo>
                <a:lnTo>
                  <a:pt x="74" y="579"/>
                </a:lnTo>
                <a:lnTo>
                  <a:pt x="72" y="576"/>
                </a:lnTo>
                <a:lnTo>
                  <a:pt x="74" y="570"/>
                </a:lnTo>
                <a:lnTo>
                  <a:pt x="72" y="567"/>
                </a:lnTo>
                <a:lnTo>
                  <a:pt x="74" y="564"/>
                </a:lnTo>
                <a:lnTo>
                  <a:pt x="57" y="553"/>
                </a:lnTo>
                <a:lnTo>
                  <a:pt x="54" y="556"/>
                </a:lnTo>
                <a:lnTo>
                  <a:pt x="46" y="553"/>
                </a:lnTo>
                <a:lnTo>
                  <a:pt x="43" y="559"/>
                </a:lnTo>
                <a:lnTo>
                  <a:pt x="40" y="556"/>
                </a:lnTo>
                <a:lnTo>
                  <a:pt x="40" y="559"/>
                </a:lnTo>
                <a:lnTo>
                  <a:pt x="37" y="559"/>
                </a:lnTo>
                <a:lnTo>
                  <a:pt x="34" y="562"/>
                </a:lnTo>
                <a:lnTo>
                  <a:pt x="31" y="562"/>
                </a:lnTo>
                <a:lnTo>
                  <a:pt x="28" y="559"/>
                </a:lnTo>
                <a:lnTo>
                  <a:pt x="31" y="567"/>
                </a:lnTo>
                <a:lnTo>
                  <a:pt x="28" y="564"/>
                </a:lnTo>
                <a:lnTo>
                  <a:pt x="23" y="562"/>
                </a:lnTo>
                <a:lnTo>
                  <a:pt x="23" y="567"/>
                </a:lnTo>
                <a:lnTo>
                  <a:pt x="14" y="420"/>
                </a:lnTo>
                <a:lnTo>
                  <a:pt x="11" y="314"/>
                </a:lnTo>
                <a:lnTo>
                  <a:pt x="2" y="126"/>
                </a:lnTo>
                <a:lnTo>
                  <a:pt x="0" y="43"/>
                </a:lnTo>
                <a:lnTo>
                  <a:pt x="63" y="43"/>
                </a:lnTo>
                <a:lnTo>
                  <a:pt x="63" y="20"/>
                </a:lnTo>
                <a:lnTo>
                  <a:pt x="253" y="20"/>
                </a:lnTo>
                <a:lnTo>
                  <a:pt x="276" y="0"/>
                </a:lnTo>
                <a:lnTo>
                  <a:pt x="285" y="5"/>
                </a:lnTo>
                <a:lnTo>
                  <a:pt x="285" y="11"/>
                </a:lnTo>
                <a:lnTo>
                  <a:pt x="287" y="17"/>
                </a:lnTo>
                <a:lnTo>
                  <a:pt x="296" y="20"/>
                </a:lnTo>
                <a:lnTo>
                  <a:pt x="302" y="17"/>
                </a:lnTo>
                <a:lnTo>
                  <a:pt x="305" y="20"/>
                </a:lnTo>
                <a:lnTo>
                  <a:pt x="302" y="34"/>
                </a:lnTo>
                <a:lnTo>
                  <a:pt x="282" y="60"/>
                </a:lnTo>
                <a:lnTo>
                  <a:pt x="282" y="66"/>
                </a:lnTo>
                <a:lnTo>
                  <a:pt x="290" y="74"/>
                </a:lnTo>
                <a:lnTo>
                  <a:pt x="302" y="74"/>
                </a:lnTo>
                <a:lnTo>
                  <a:pt x="305" y="80"/>
                </a:lnTo>
                <a:lnTo>
                  <a:pt x="302" y="92"/>
                </a:lnTo>
                <a:lnTo>
                  <a:pt x="293" y="100"/>
                </a:lnTo>
                <a:lnTo>
                  <a:pt x="299" y="109"/>
                </a:lnTo>
                <a:lnTo>
                  <a:pt x="299" y="112"/>
                </a:lnTo>
                <a:lnTo>
                  <a:pt x="296" y="115"/>
                </a:lnTo>
                <a:lnTo>
                  <a:pt x="293" y="115"/>
                </a:lnTo>
                <a:lnTo>
                  <a:pt x="290" y="118"/>
                </a:lnTo>
                <a:lnTo>
                  <a:pt x="293" y="121"/>
                </a:lnTo>
                <a:lnTo>
                  <a:pt x="293" y="132"/>
                </a:lnTo>
                <a:lnTo>
                  <a:pt x="290" y="146"/>
                </a:lnTo>
                <a:lnTo>
                  <a:pt x="302" y="149"/>
                </a:lnTo>
                <a:lnTo>
                  <a:pt x="305" y="158"/>
                </a:lnTo>
                <a:lnTo>
                  <a:pt x="313" y="164"/>
                </a:lnTo>
                <a:lnTo>
                  <a:pt x="316" y="170"/>
                </a:lnTo>
                <a:lnTo>
                  <a:pt x="296" y="178"/>
                </a:lnTo>
                <a:lnTo>
                  <a:pt x="296" y="190"/>
                </a:lnTo>
                <a:lnTo>
                  <a:pt x="282" y="201"/>
                </a:lnTo>
                <a:lnTo>
                  <a:pt x="276" y="216"/>
                </a:lnTo>
                <a:lnTo>
                  <a:pt x="276" y="221"/>
                </a:lnTo>
                <a:lnTo>
                  <a:pt x="279" y="224"/>
                </a:lnTo>
                <a:lnTo>
                  <a:pt x="293" y="230"/>
                </a:lnTo>
                <a:lnTo>
                  <a:pt x="299" y="236"/>
                </a:lnTo>
                <a:lnTo>
                  <a:pt x="302" y="242"/>
                </a:lnTo>
                <a:lnTo>
                  <a:pt x="302" y="250"/>
                </a:lnTo>
                <a:lnTo>
                  <a:pt x="299" y="253"/>
                </a:lnTo>
                <a:lnTo>
                  <a:pt x="290" y="253"/>
                </a:lnTo>
                <a:lnTo>
                  <a:pt x="273" y="262"/>
                </a:lnTo>
                <a:lnTo>
                  <a:pt x="273" y="276"/>
                </a:lnTo>
                <a:lnTo>
                  <a:pt x="259" y="282"/>
                </a:lnTo>
                <a:lnTo>
                  <a:pt x="253" y="288"/>
                </a:lnTo>
                <a:lnTo>
                  <a:pt x="256" y="293"/>
                </a:lnTo>
                <a:lnTo>
                  <a:pt x="250" y="302"/>
                </a:lnTo>
                <a:lnTo>
                  <a:pt x="256" y="308"/>
                </a:lnTo>
                <a:lnTo>
                  <a:pt x="256" y="325"/>
                </a:lnTo>
                <a:lnTo>
                  <a:pt x="262" y="334"/>
                </a:lnTo>
                <a:lnTo>
                  <a:pt x="256" y="328"/>
                </a:lnTo>
                <a:lnTo>
                  <a:pt x="256" y="342"/>
                </a:lnTo>
                <a:lnTo>
                  <a:pt x="250" y="345"/>
                </a:lnTo>
                <a:lnTo>
                  <a:pt x="262" y="351"/>
                </a:lnTo>
                <a:lnTo>
                  <a:pt x="256" y="354"/>
                </a:lnTo>
                <a:lnTo>
                  <a:pt x="253" y="354"/>
                </a:lnTo>
                <a:lnTo>
                  <a:pt x="256" y="363"/>
                </a:lnTo>
                <a:lnTo>
                  <a:pt x="247" y="366"/>
                </a:lnTo>
                <a:lnTo>
                  <a:pt x="247" y="374"/>
                </a:lnTo>
                <a:lnTo>
                  <a:pt x="244" y="377"/>
                </a:lnTo>
                <a:lnTo>
                  <a:pt x="236" y="377"/>
                </a:lnTo>
                <a:lnTo>
                  <a:pt x="241" y="374"/>
                </a:lnTo>
                <a:lnTo>
                  <a:pt x="241" y="368"/>
                </a:lnTo>
                <a:lnTo>
                  <a:pt x="233" y="371"/>
                </a:lnTo>
                <a:lnTo>
                  <a:pt x="230" y="377"/>
                </a:lnTo>
                <a:lnTo>
                  <a:pt x="236" y="380"/>
                </a:lnTo>
                <a:lnTo>
                  <a:pt x="230" y="383"/>
                </a:lnTo>
                <a:lnTo>
                  <a:pt x="233" y="389"/>
                </a:lnTo>
                <a:lnTo>
                  <a:pt x="230" y="394"/>
                </a:lnTo>
                <a:lnTo>
                  <a:pt x="233" y="406"/>
                </a:lnTo>
                <a:lnTo>
                  <a:pt x="230" y="406"/>
                </a:lnTo>
                <a:lnTo>
                  <a:pt x="227" y="420"/>
                </a:lnTo>
                <a:lnTo>
                  <a:pt x="213" y="438"/>
                </a:lnTo>
                <a:lnTo>
                  <a:pt x="218" y="452"/>
                </a:lnTo>
                <a:lnTo>
                  <a:pt x="215" y="464"/>
                </a:lnTo>
                <a:lnTo>
                  <a:pt x="213" y="466"/>
                </a:lnTo>
                <a:lnTo>
                  <a:pt x="204" y="484"/>
                </a:lnTo>
                <a:lnTo>
                  <a:pt x="207" y="504"/>
                </a:lnTo>
                <a:lnTo>
                  <a:pt x="201" y="518"/>
                </a:lnTo>
                <a:lnTo>
                  <a:pt x="204" y="538"/>
                </a:lnTo>
                <a:lnTo>
                  <a:pt x="201" y="576"/>
                </a:lnTo>
                <a:lnTo>
                  <a:pt x="187" y="602"/>
                </a:lnTo>
                <a:close/>
              </a:path>
            </a:pathLst>
          </a:custGeom>
          <a:solidFill>
            <a:srgbClr val="FF8C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 name="Freeform 9"/>
          <p:cNvSpPr>
            <a:spLocks/>
          </p:cNvSpPr>
          <p:nvPr/>
        </p:nvSpPr>
        <p:spPr bwMode="auto">
          <a:xfrm>
            <a:off x="5041900" y="4610100"/>
            <a:ext cx="398463" cy="503238"/>
          </a:xfrm>
          <a:custGeom>
            <a:avLst/>
            <a:gdLst/>
            <a:ahLst/>
            <a:cxnLst>
              <a:cxn ang="0">
                <a:pos x="251" y="305"/>
              </a:cxn>
              <a:cxn ang="0">
                <a:pos x="49" y="308"/>
              </a:cxn>
              <a:cxn ang="0">
                <a:pos x="49" y="317"/>
              </a:cxn>
              <a:cxn ang="0">
                <a:pos x="44" y="317"/>
              </a:cxn>
              <a:cxn ang="0">
                <a:pos x="44" y="308"/>
              </a:cxn>
              <a:cxn ang="0">
                <a:pos x="0" y="308"/>
              </a:cxn>
              <a:cxn ang="0">
                <a:pos x="0" y="204"/>
              </a:cxn>
              <a:cxn ang="0">
                <a:pos x="0" y="138"/>
              </a:cxn>
              <a:cxn ang="0">
                <a:pos x="0" y="129"/>
              </a:cxn>
              <a:cxn ang="0">
                <a:pos x="0" y="63"/>
              </a:cxn>
              <a:cxn ang="0">
                <a:pos x="24" y="63"/>
              </a:cxn>
              <a:cxn ang="0">
                <a:pos x="24" y="57"/>
              </a:cxn>
              <a:cxn ang="0">
                <a:pos x="32" y="57"/>
              </a:cxn>
              <a:cxn ang="0">
                <a:pos x="29" y="0"/>
              </a:cxn>
              <a:cxn ang="0">
                <a:pos x="251" y="0"/>
              </a:cxn>
              <a:cxn ang="0">
                <a:pos x="251" y="190"/>
              </a:cxn>
              <a:cxn ang="0">
                <a:pos x="251" y="305"/>
              </a:cxn>
            </a:cxnLst>
            <a:rect l="0" t="0" r="r" b="b"/>
            <a:pathLst>
              <a:path w="251" h="317">
                <a:moveTo>
                  <a:pt x="251" y="305"/>
                </a:moveTo>
                <a:lnTo>
                  <a:pt x="49" y="308"/>
                </a:lnTo>
                <a:lnTo>
                  <a:pt x="49" y="317"/>
                </a:lnTo>
                <a:lnTo>
                  <a:pt x="44" y="317"/>
                </a:lnTo>
                <a:lnTo>
                  <a:pt x="44" y="308"/>
                </a:lnTo>
                <a:lnTo>
                  <a:pt x="0" y="308"/>
                </a:lnTo>
                <a:lnTo>
                  <a:pt x="0" y="204"/>
                </a:lnTo>
                <a:lnTo>
                  <a:pt x="0" y="138"/>
                </a:lnTo>
                <a:lnTo>
                  <a:pt x="0" y="129"/>
                </a:lnTo>
                <a:lnTo>
                  <a:pt x="0" y="63"/>
                </a:lnTo>
                <a:lnTo>
                  <a:pt x="24" y="63"/>
                </a:lnTo>
                <a:lnTo>
                  <a:pt x="24" y="57"/>
                </a:lnTo>
                <a:lnTo>
                  <a:pt x="32" y="57"/>
                </a:lnTo>
                <a:lnTo>
                  <a:pt x="29" y="0"/>
                </a:lnTo>
                <a:lnTo>
                  <a:pt x="251" y="0"/>
                </a:lnTo>
                <a:lnTo>
                  <a:pt x="251" y="190"/>
                </a:lnTo>
                <a:lnTo>
                  <a:pt x="251" y="305"/>
                </a:lnTo>
                <a:close/>
              </a:path>
            </a:pathLst>
          </a:custGeom>
          <a:solidFill>
            <a:srgbClr val="86CF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7" name="Freeform 10"/>
          <p:cNvSpPr>
            <a:spLocks/>
          </p:cNvSpPr>
          <p:nvPr/>
        </p:nvSpPr>
        <p:spPr bwMode="auto">
          <a:xfrm>
            <a:off x="3090863" y="1127125"/>
            <a:ext cx="635000" cy="334963"/>
          </a:xfrm>
          <a:custGeom>
            <a:avLst/>
            <a:gdLst/>
            <a:ahLst/>
            <a:cxnLst>
              <a:cxn ang="0">
                <a:pos x="400" y="12"/>
              </a:cxn>
              <a:cxn ang="0">
                <a:pos x="400" y="211"/>
              </a:cxn>
              <a:cxn ang="0">
                <a:pos x="334" y="208"/>
              </a:cxn>
              <a:cxn ang="0">
                <a:pos x="0" y="196"/>
              </a:cxn>
              <a:cxn ang="0">
                <a:pos x="8" y="90"/>
              </a:cxn>
              <a:cxn ang="0">
                <a:pos x="20" y="0"/>
              </a:cxn>
              <a:cxn ang="0">
                <a:pos x="124" y="6"/>
              </a:cxn>
              <a:cxn ang="0">
                <a:pos x="334" y="12"/>
              </a:cxn>
              <a:cxn ang="0">
                <a:pos x="400" y="12"/>
              </a:cxn>
            </a:cxnLst>
            <a:rect l="0" t="0" r="r" b="b"/>
            <a:pathLst>
              <a:path w="400" h="211">
                <a:moveTo>
                  <a:pt x="400" y="12"/>
                </a:moveTo>
                <a:lnTo>
                  <a:pt x="400" y="211"/>
                </a:lnTo>
                <a:lnTo>
                  <a:pt x="334" y="208"/>
                </a:lnTo>
                <a:lnTo>
                  <a:pt x="0" y="196"/>
                </a:lnTo>
                <a:lnTo>
                  <a:pt x="8" y="90"/>
                </a:lnTo>
                <a:lnTo>
                  <a:pt x="20" y="0"/>
                </a:lnTo>
                <a:lnTo>
                  <a:pt x="124" y="6"/>
                </a:lnTo>
                <a:lnTo>
                  <a:pt x="334" y="12"/>
                </a:lnTo>
                <a:lnTo>
                  <a:pt x="400" y="12"/>
                </a:lnTo>
                <a:close/>
              </a:path>
            </a:pathLst>
          </a:custGeom>
          <a:solidFill>
            <a:srgbClr val="E2F2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1"/>
          <p:cNvSpPr>
            <a:spLocks/>
          </p:cNvSpPr>
          <p:nvPr/>
        </p:nvSpPr>
        <p:spPr bwMode="auto">
          <a:xfrm>
            <a:off x="4662488" y="1836738"/>
            <a:ext cx="527050" cy="704850"/>
          </a:xfrm>
          <a:custGeom>
            <a:avLst/>
            <a:gdLst/>
            <a:ahLst/>
            <a:cxnLst>
              <a:cxn ang="0">
                <a:pos x="326" y="115"/>
              </a:cxn>
              <a:cxn ang="0">
                <a:pos x="320" y="141"/>
              </a:cxn>
              <a:cxn ang="0">
                <a:pos x="323" y="170"/>
              </a:cxn>
              <a:cxn ang="0">
                <a:pos x="297" y="188"/>
              </a:cxn>
              <a:cxn ang="0">
                <a:pos x="274" y="202"/>
              </a:cxn>
              <a:cxn ang="0">
                <a:pos x="263" y="237"/>
              </a:cxn>
              <a:cxn ang="0">
                <a:pos x="251" y="219"/>
              </a:cxn>
              <a:cxn ang="0">
                <a:pos x="234" y="222"/>
              </a:cxn>
              <a:cxn ang="0">
                <a:pos x="248" y="239"/>
              </a:cxn>
              <a:cxn ang="0">
                <a:pos x="254" y="277"/>
              </a:cxn>
              <a:cxn ang="0">
                <a:pos x="245" y="291"/>
              </a:cxn>
              <a:cxn ang="0">
                <a:pos x="228" y="294"/>
              </a:cxn>
              <a:cxn ang="0">
                <a:pos x="228" y="317"/>
              </a:cxn>
              <a:cxn ang="0">
                <a:pos x="219" y="346"/>
              </a:cxn>
              <a:cxn ang="0">
                <a:pos x="214" y="366"/>
              </a:cxn>
              <a:cxn ang="0">
                <a:pos x="196" y="366"/>
              </a:cxn>
              <a:cxn ang="0">
                <a:pos x="185" y="355"/>
              </a:cxn>
              <a:cxn ang="0">
                <a:pos x="176" y="378"/>
              </a:cxn>
              <a:cxn ang="0">
                <a:pos x="156" y="415"/>
              </a:cxn>
              <a:cxn ang="0">
                <a:pos x="124" y="444"/>
              </a:cxn>
              <a:cxn ang="0">
                <a:pos x="61" y="360"/>
              </a:cxn>
              <a:cxn ang="0">
                <a:pos x="38" y="323"/>
              </a:cxn>
              <a:cxn ang="0">
                <a:pos x="18" y="317"/>
              </a:cxn>
              <a:cxn ang="0">
                <a:pos x="23" y="262"/>
              </a:cxn>
              <a:cxn ang="0">
                <a:pos x="32" y="248"/>
              </a:cxn>
              <a:cxn ang="0">
                <a:pos x="29" y="188"/>
              </a:cxn>
              <a:cxn ang="0">
                <a:pos x="0" y="167"/>
              </a:cxn>
              <a:cxn ang="0">
                <a:pos x="41" y="133"/>
              </a:cxn>
              <a:cxn ang="0">
                <a:pos x="61" y="130"/>
              </a:cxn>
              <a:cxn ang="0">
                <a:pos x="87" y="124"/>
              </a:cxn>
              <a:cxn ang="0">
                <a:pos x="107" y="115"/>
              </a:cxn>
              <a:cxn ang="0">
                <a:pos x="130" y="90"/>
              </a:cxn>
              <a:cxn ang="0">
                <a:pos x="147" y="75"/>
              </a:cxn>
              <a:cxn ang="0">
                <a:pos x="144" y="58"/>
              </a:cxn>
              <a:cxn ang="0">
                <a:pos x="153" y="52"/>
              </a:cxn>
              <a:cxn ang="0">
                <a:pos x="159" y="41"/>
              </a:cxn>
              <a:cxn ang="0">
                <a:pos x="162" y="23"/>
              </a:cxn>
              <a:cxn ang="0">
                <a:pos x="185" y="3"/>
              </a:cxn>
              <a:cxn ang="0">
                <a:pos x="191" y="3"/>
              </a:cxn>
              <a:cxn ang="0">
                <a:pos x="202" y="12"/>
              </a:cxn>
              <a:cxn ang="0">
                <a:pos x="222" y="0"/>
              </a:cxn>
              <a:cxn ang="0">
                <a:pos x="242" y="3"/>
              </a:cxn>
              <a:cxn ang="0">
                <a:pos x="257" y="29"/>
              </a:cxn>
              <a:cxn ang="0">
                <a:pos x="257" y="43"/>
              </a:cxn>
              <a:cxn ang="0">
                <a:pos x="271" y="61"/>
              </a:cxn>
              <a:cxn ang="0">
                <a:pos x="280" y="64"/>
              </a:cxn>
              <a:cxn ang="0">
                <a:pos x="291" y="64"/>
              </a:cxn>
              <a:cxn ang="0">
                <a:pos x="297" y="84"/>
              </a:cxn>
              <a:cxn ang="0">
                <a:pos x="309" y="95"/>
              </a:cxn>
              <a:cxn ang="0">
                <a:pos x="326" y="98"/>
              </a:cxn>
            </a:cxnLst>
            <a:rect l="0" t="0" r="r" b="b"/>
            <a:pathLst>
              <a:path w="332" h="444">
                <a:moveTo>
                  <a:pt x="320" y="110"/>
                </a:moveTo>
                <a:lnTo>
                  <a:pt x="320" y="113"/>
                </a:lnTo>
                <a:lnTo>
                  <a:pt x="326" y="115"/>
                </a:lnTo>
                <a:lnTo>
                  <a:pt x="329" y="121"/>
                </a:lnTo>
                <a:lnTo>
                  <a:pt x="320" y="133"/>
                </a:lnTo>
                <a:lnTo>
                  <a:pt x="320" y="141"/>
                </a:lnTo>
                <a:lnTo>
                  <a:pt x="329" y="156"/>
                </a:lnTo>
                <a:lnTo>
                  <a:pt x="332" y="167"/>
                </a:lnTo>
                <a:lnTo>
                  <a:pt x="323" y="170"/>
                </a:lnTo>
                <a:lnTo>
                  <a:pt x="317" y="173"/>
                </a:lnTo>
                <a:lnTo>
                  <a:pt x="309" y="182"/>
                </a:lnTo>
                <a:lnTo>
                  <a:pt x="297" y="188"/>
                </a:lnTo>
                <a:lnTo>
                  <a:pt x="288" y="196"/>
                </a:lnTo>
                <a:lnTo>
                  <a:pt x="286" y="208"/>
                </a:lnTo>
                <a:lnTo>
                  <a:pt x="274" y="202"/>
                </a:lnTo>
                <a:lnTo>
                  <a:pt x="268" y="211"/>
                </a:lnTo>
                <a:lnTo>
                  <a:pt x="268" y="231"/>
                </a:lnTo>
                <a:lnTo>
                  <a:pt x="263" y="237"/>
                </a:lnTo>
                <a:lnTo>
                  <a:pt x="257" y="234"/>
                </a:lnTo>
                <a:lnTo>
                  <a:pt x="254" y="231"/>
                </a:lnTo>
                <a:lnTo>
                  <a:pt x="251" y="219"/>
                </a:lnTo>
                <a:lnTo>
                  <a:pt x="248" y="216"/>
                </a:lnTo>
                <a:lnTo>
                  <a:pt x="239" y="216"/>
                </a:lnTo>
                <a:lnTo>
                  <a:pt x="234" y="222"/>
                </a:lnTo>
                <a:lnTo>
                  <a:pt x="234" y="228"/>
                </a:lnTo>
                <a:lnTo>
                  <a:pt x="234" y="231"/>
                </a:lnTo>
                <a:lnTo>
                  <a:pt x="248" y="239"/>
                </a:lnTo>
                <a:lnTo>
                  <a:pt x="254" y="245"/>
                </a:lnTo>
                <a:lnTo>
                  <a:pt x="257" y="262"/>
                </a:lnTo>
                <a:lnTo>
                  <a:pt x="254" y="277"/>
                </a:lnTo>
                <a:lnTo>
                  <a:pt x="237" y="280"/>
                </a:lnTo>
                <a:lnTo>
                  <a:pt x="237" y="286"/>
                </a:lnTo>
                <a:lnTo>
                  <a:pt x="245" y="291"/>
                </a:lnTo>
                <a:lnTo>
                  <a:pt x="245" y="294"/>
                </a:lnTo>
                <a:lnTo>
                  <a:pt x="242" y="297"/>
                </a:lnTo>
                <a:lnTo>
                  <a:pt x="228" y="294"/>
                </a:lnTo>
                <a:lnTo>
                  <a:pt x="222" y="297"/>
                </a:lnTo>
                <a:lnTo>
                  <a:pt x="228" y="309"/>
                </a:lnTo>
                <a:lnTo>
                  <a:pt x="228" y="317"/>
                </a:lnTo>
                <a:lnTo>
                  <a:pt x="239" y="323"/>
                </a:lnTo>
                <a:lnTo>
                  <a:pt x="242" y="332"/>
                </a:lnTo>
                <a:lnTo>
                  <a:pt x="219" y="346"/>
                </a:lnTo>
                <a:lnTo>
                  <a:pt x="216" y="358"/>
                </a:lnTo>
                <a:lnTo>
                  <a:pt x="216" y="363"/>
                </a:lnTo>
                <a:lnTo>
                  <a:pt x="214" y="366"/>
                </a:lnTo>
                <a:lnTo>
                  <a:pt x="202" y="372"/>
                </a:lnTo>
                <a:lnTo>
                  <a:pt x="199" y="372"/>
                </a:lnTo>
                <a:lnTo>
                  <a:pt x="196" y="366"/>
                </a:lnTo>
                <a:lnTo>
                  <a:pt x="196" y="358"/>
                </a:lnTo>
                <a:lnTo>
                  <a:pt x="196" y="355"/>
                </a:lnTo>
                <a:lnTo>
                  <a:pt x="185" y="355"/>
                </a:lnTo>
                <a:lnTo>
                  <a:pt x="182" y="360"/>
                </a:lnTo>
                <a:lnTo>
                  <a:pt x="182" y="372"/>
                </a:lnTo>
                <a:lnTo>
                  <a:pt x="176" y="378"/>
                </a:lnTo>
                <a:lnTo>
                  <a:pt x="170" y="395"/>
                </a:lnTo>
                <a:lnTo>
                  <a:pt x="159" y="407"/>
                </a:lnTo>
                <a:lnTo>
                  <a:pt x="156" y="415"/>
                </a:lnTo>
                <a:lnTo>
                  <a:pt x="144" y="430"/>
                </a:lnTo>
                <a:lnTo>
                  <a:pt x="133" y="433"/>
                </a:lnTo>
                <a:lnTo>
                  <a:pt x="124" y="444"/>
                </a:lnTo>
                <a:lnTo>
                  <a:pt x="124" y="360"/>
                </a:lnTo>
                <a:lnTo>
                  <a:pt x="104" y="360"/>
                </a:lnTo>
                <a:lnTo>
                  <a:pt x="61" y="360"/>
                </a:lnTo>
                <a:lnTo>
                  <a:pt x="61" y="329"/>
                </a:lnTo>
                <a:lnTo>
                  <a:pt x="38" y="329"/>
                </a:lnTo>
                <a:lnTo>
                  <a:pt x="38" y="323"/>
                </a:lnTo>
                <a:lnTo>
                  <a:pt x="23" y="323"/>
                </a:lnTo>
                <a:lnTo>
                  <a:pt x="23" y="317"/>
                </a:lnTo>
                <a:lnTo>
                  <a:pt x="18" y="317"/>
                </a:lnTo>
                <a:lnTo>
                  <a:pt x="18" y="274"/>
                </a:lnTo>
                <a:lnTo>
                  <a:pt x="23" y="274"/>
                </a:lnTo>
                <a:lnTo>
                  <a:pt x="23" y="262"/>
                </a:lnTo>
                <a:lnTo>
                  <a:pt x="29" y="262"/>
                </a:lnTo>
                <a:lnTo>
                  <a:pt x="29" y="248"/>
                </a:lnTo>
                <a:lnTo>
                  <a:pt x="32" y="248"/>
                </a:lnTo>
                <a:lnTo>
                  <a:pt x="35" y="199"/>
                </a:lnTo>
                <a:lnTo>
                  <a:pt x="29" y="199"/>
                </a:lnTo>
                <a:lnTo>
                  <a:pt x="29" y="188"/>
                </a:lnTo>
                <a:lnTo>
                  <a:pt x="23" y="188"/>
                </a:lnTo>
                <a:lnTo>
                  <a:pt x="23" y="167"/>
                </a:lnTo>
                <a:lnTo>
                  <a:pt x="0" y="167"/>
                </a:lnTo>
                <a:lnTo>
                  <a:pt x="0" y="139"/>
                </a:lnTo>
                <a:lnTo>
                  <a:pt x="35" y="139"/>
                </a:lnTo>
                <a:lnTo>
                  <a:pt x="41" y="133"/>
                </a:lnTo>
                <a:lnTo>
                  <a:pt x="47" y="133"/>
                </a:lnTo>
                <a:lnTo>
                  <a:pt x="49" y="130"/>
                </a:lnTo>
                <a:lnTo>
                  <a:pt x="61" y="130"/>
                </a:lnTo>
                <a:lnTo>
                  <a:pt x="67" y="124"/>
                </a:lnTo>
                <a:lnTo>
                  <a:pt x="84" y="121"/>
                </a:lnTo>
                <a:lnTo>
                  <a:pt x="87" y="124"/>
                </a:lnTo>
                <a:lnTo>
                  <a:pt x="93" y="127"/>
                </a:lnTo>
                <a:lnTo>
                  <a:pt x="95" y="121"/>
                </a:lnTo>
                <a:lnTo>
                  <a:pt x="107" y="115"/>
                </a:lnTo>
                <a:lnTo>
                  <a:pt x="113" y="107"/>
                </a:lnTo>
                <a:lnTo>
                  <a:pt x="116" y="101"/>
                </a:lnTo>
                <a:lnTo>
                  <a:pt x="130" y="90"/>
                </a:lnTo>
                <a:lnTo>
                  <a:pt x="133" y="87"/>
                </a:lnTo>
                <a:lnTo>
                  <a:pt x="144" y="81"/>
                </a:lnTo>
                <a:lnTo>
                  <a:pt x="147" y="75"/>
                </a:lnTo>
                <a:lnTo>
                  <a:pt x="150" y="69"/>
                </a:lnTo>
                <a:lnTo>
                  <a:pt x="144" y="64"/>
                </a:lnTo>
                <a:lnTo>
                  <a:pt x="144" y="58"/>
                </a:lnTo>
                <a:lnTo>
                  <a:pt x="144" y="52"/>
                </a:lnTo>
                <a:lnTo>
                  <a:pt x="150" y="49"/>
                </a:lnTo>
                <a:lnTo>
                  <a:pt x="153" y="52"/>
                </a:lnTo>
                <a:lnTo>
                  <a:pt x="156" y="43"/>
                </a:lnTo>
                <a:lnTo>
                  <a:pt x="159" y="43"/>
                </a:lnTo>
                <a:lnTo>
                  <a:pt x="159" y="41"/>
                </a:lnTo>
                <a:lnTo>
                  <a:pt x="156" y="38"/>
                </a:lnTo>
                <a:lnTo>
                  <a:pt x="159" y="35"/>
                </a:lnTo>
                <a:lnTo>
                  <a:pt x="162" y="23"/>
                </a:lnTo>
                <a:lnTo>
                  <a:pt x="165" y="23"/>
                </a:lnTo>
                <a:lnTo>
                  <a:pt x="179" y="3"/>
                </a:lnTo>
                <a:lnTo>
                  <a:pt x="185" y="3"/>
                </a:lnTo>
                <a:lnTo>
                  <a:pt x="188" y="0"/>
                </a:lnTo>
                <a:lnTo>
                  <a:pt x="191" y="3"/>
                </a:lnTo>
                <a:lnTo>
                  <a:pt x="191" y="3"/>
                </a:lnTo>
                <a:lnTo>
                  <a:pt x="193" y="6"/>
                </a:lnTo>
                <a:lnTo>
                  <a:pt x="196" y="12"/>
                </a:lnTo>
                <a:lnTo>
                  <a:pt x="202" y="12"/>
                </a:lnTo>
                <a:lnTo>
                  <a:pt x="205" y="17"/>
                </a:lnTo>
                <a:lnTo>
                  <a:pt x="214" y="9"/>
                </a:lnTo>
                <a:lnTo>
                  <a:pt x="222" y="0"/>
                </a:lnTo>
                <a:lnTo>
                  <a:pt x="237" y="0"/>
                </a:lnTo>
                <a:lnTo>
                  <a:pt x="237" y="3"/>
                </a:lnTo>
                <a:lnTo>
                  <a:pt x="242" y="3"/>
                </a:lnTo>
                <a:lnTo>
                  <a:pt x="239" y="12"/>
                </a:lnTo>
                <a:lnTo>
                  <a:pt x="257" y="17"/>
                </a:lnTo>
                <a:lnTo>
                  <a:pt x="257" y="29"/>
                </a:lnTo>
                <a:lnTo>
                  <a:pt x="257" y="35"/>
                </a:lnTo>
                <a:lnTo>
                  <a:pt x="257" y="38"/>
                </a:lnTo>
                <a:lnTo>
                  <a:pt x="257" y="43"/>
                </a:lnTo>
                <a:lnTo>
                  <a:pt x="260" y="49"/>
                </a:lnTo>
                <a:lnTo>
                  <a:pt x="268" y="52"/>
                </a:lnTo>
                <a:lnTo>
                  <a:pt x="271" y="61"/>
                </a:lnTo>
                <a:lnTo>
                  <a:pt x="271" y="66"/>
                </a:lnTo>
                <a:lnTo>
                  <a:pt x="277" y="69"/>
                </a:lnTo>
                <a:lnTo>
                  <a:pt x="280" y="64"/>
                </a:lnTo>
                <a:lnTo>
                  <a:pt x="286" y="66"/>
                </a:lnTo>
                <a:lnTo>
                  <a:pt x="288" y="64"/>
                </a:lnTo>
                <a:lnTo>
                  <a:pt x="291" y="64"/>
                </a:lnTo>
                <a:lnTo>
                  <a:pt x="291" y="75"/>
                </a:lnTo>
                <a:lnTo>
                  <a:pt x="291" y="75"/>
                </a:lnTo>
                <a:lnTo>
                  <a:pt x="297" y="84"/>
                </a:lnTo>
                <a:lnTo>
                  <a:pt x="297" y="92"/>
                </a:lnTo>
                <a:lnTo>
                  <a:pt x="300" y="95"/>
                </a:lnTo>
                <a:lnTo>
                  <a:pt x="309" y="95"/>
                </a:lnTo>
                <a:lnTo>
                  <a:pt x="317" y="90"/>
                </a:lnTo>
                <a:lnTo>
                  <a:pt x="320" y="92"/>
                </a:lnTo>
                <a:lnTo>
                  <a:pt x="326" y="98"/>
                </a:lnTo>
                <a:lnTo>
                  <a:pt x="326" y="107"/>
                </a:lnTo>
                <a:lnTo>
                  <a:pt x="320" y="110"/>
                </a:lnTo>
                <a:close/>
              </a:path>
            </a:pathLst>
          </a:custGeom>
          <a:solidFill>
            <a:srgbClr val="AAFF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12"/>
          <p:cNvSpPr>
            <a:spLocks/>
          </p:cNvSpPr>
          <p:nvPr/>
        </p:nvSpPr>
        <p:spPr bwMode="auto">
          <a:xfrm>
            <a:off x="3475038" y="4362450"/>
            <a:ext cx="863600" cy="695325"/>
          </a:xfrm>
          <a:custGeom>
            <a:avLst/>
            <a:gdLst/>
            <a:ahLst/>
            <a:cxnLst>
              <a:cxn ang="0">
                <a:pos x="544" y="58"/>
              </a:cxn>
              <a:cxn ang="0">
                <a:pos x="518" y="66"/>
              </a:cxn>
              <a:cxn ang="0">
                <a:pos x="501" y="75"/>
              </a:cxn>
              <a:cxn ang="0">
                <a:pos x="489" y="81"/>
              </a:cxn>
              <a:cxn ang="0">
                <a:pos x="472" y="87"/>
              </a:cxn>
              <a:cxn ang="0">
                <a:pos x="449" y="92"/>
              </a:cxn>
              <a:cxn ang="0">
                <a:pos x="452" y="112"/>
              </a:cxn>
              <a:cxn ang="0">
                <a:pos x="446" y="118"/>
              </a:cxn>
              <a:cxn ang="0">
                <a:pos x="432" y="130"/>
              </a:cxn>
              <a:cxn ang="0">
                <a:pos x="412" y="136"/>
              </a:cxn>
              <a:cxn ang="0">
                <a:pos x="400" y="150"/>
              </a:cxn>
              <a:cxn ang="0">
                <a:pos x="400" y="161"/>
              </a:cxn>
              <a:cxn ang="0">
                <a:pos x="388" y="190"/>
              </a:cxn>
              <a:cxn ang="0">
                <a:pos x="388" y="205"/>
              </a:cxn>
              <a:cxn ang="0">
                <a:pos x="383" y="216"/>
              </a:cxn>
              <a:cxn ang="0">
                <a:pos x="368" y="251"/>
              </a:cxn>
              <a:cxn ang="0">
                <a:pos x="363" y="262"/>
              </a:cxn>
              <a:cxn ang="0">
                <a:pos x="342" y="274"/>
              </a:cxn>
              <a:cxn ang="0">
                <a:pos x="319" y="300"/>
              </a:cxn>
              <a:cxn ang="0">
                <a:pos x="302" y="311"/>
              </a:cxn>
              <a:cxn ang="0">
                <a:pos x="288" y="329"/>
              </a:cxn>
              <a:cxn ang="0">
                <a:pos x="270" y="349"/>
              </a:cxn>
              <a:cxn ang="0">
                <a:pos x="265" y="363"/>
              </a:cxn>
              <a:cxn ang="0">
                <a:pos x="256" y="375"/>
              </a:cxn>
              <a:cxn ang="0">
                <a:pos x="224" y="404"/>
              </a:cxn>
              <a:cxn ang="0">
                <a:pos x="181" y="415"/>
              </a:cxn>
              <a:cxn ang="0">
                <a:pos x="170" y="424"/>
              </a:cxn>
              <a:cxn ang="0">
                <a:pos x="152" y="432"/>
              </a:cxn>
              <a:cxn ang="0">
                <a:pos x="132" y="435"/>
              </a:cxn>
              <a:cxn ang="0">
                <a:pos x="121" y="430"/>
              </a:cxn>
              <a:cxn ang="0">
                <a:pos x="109" y="430"/>
              </a:cxn>
              <a:cxn ang="0">
                <a:pos x="89" y="427"/>
              </a:cxn>
              <a:cxn ang="0">
                <a:pos x="75" y="421"/>
              </a:cxn>
              <a:cxn ang="0">
                <a:pos x="66" y="412"/>
              </a:cxn>
              <a:cxn ang="0">
                <a:pos x="57" y="398"/>
              </a:cxn>
              <a:cxn ang="0">
                <a:pos x="49" y="389"/>
              </a:cxn>
              <a:cxn ang="0">
                <a:pos x="40" y="383"/>
              </a:cxn>
              <a:cxn ang="0">
                <a:pos x="28" y="383"/>
              </a:cxn>
              <a:cxn ang="0">
                <a:pos x="20" y="389"/>
              </a:cxn>
              <a:cxn ang="0">
                <a:pos x="11" y="389"/>
              </a:cxn>
              <a:cxn ang="0">
                <a:pos x="0" y="369"/>
              </a:cxn>
              <a:cxn ang="0">
                <a:pos x="11" y="352"/>
              </a:cxn>
              <a:cxn ang="0">
                <a:pos x="17" y="340"/>
              </a:cxn>
              <a:cxn ang="0">
                <a:pos x="20" y="360"/>
              </a:cxn>
              <a:cxn ang="0">
                <a:pos x="28" y="360"/>
              </a:cxn>
              <a:cxn ang="0">
                <a:pos x="37" y="343"/>
              </a:cxn>
              <a:cxn ang="0">
                <a:pos x="43" y="326"/>
              </a:cxn>
              <a:cxn ang="0">
                <a:pos x="60" y="308"/>
              </a:cxn>
              <a:cxn ang="0">
                <a:pos x="83" y="294"/>
              </a:cxn>
              <a:cxn ang="0">
                <a:pos x="100" y="306"/>
              </a:cxn>
              <a:cxn ang="0">
                <a:pos x="115" y="306"/>
              </a:cxn>
              <a:cxn ang="0">
                <a:pos x="129" y="288"/>
              </a:cxn>
              <a:cxn ang="0">
                <a:pos x="135" y="257"/>
              </a:cxn>
              <a:cxn ang="0">
                <a:pos x="109" y="242"/>
              </a:cxn>
              <a:cxn ang="0">
                <a:pos x="103" y="225"/>
              </a:cxn>
              <a:cxn ang="0">
                <a:pos x="135" y="202"/>
              </a:cxn>
              <a:cxn ang="0">
                <a:pos x="135" y="98"/>
              </a:cxn>
              <a:cxn ang="0">
                <a:pos x="164" y="12"/>
              </a:cxn>
              <a:cxn ang="0">
                <a:pos x="175" y="0"/>
              </a:cxn>
              <a:cxn ang="0">
                <a:pos x="354" y="3"/>
              </a:cxn>
            </a:cxnLst>
            <a:rect l="0" t="0" r="r" b="b"/>
            <a:pathLst>
              <a:path w="544" h="438">
                <a:moveTo>
                  <a:pt x="544" y="0"/>
                </a:moveTo>
                <a:lnTo>
                  <a:pt x="544" y="58"/>
                </a:lnTo>
                <a:lnTo>
                  <a:pt x="527" y="61"/>
                </a:lnTo>
                <a:lnTo>
                  <a:pt x="518" y="66"/>
                </a:lnTo>
                <a:lnTo>
                  <a:pt x="518" y="69"/>
                </a:lnTo>
                <a:lnTo>
                  <a:pt x="501" y="75"/>
                </a:lnTo>
                <a:lnTo>
                  <a:pt x="492" y="84"/>
                </a:lnTo>
                <a:lnTo>
                  <a:pt x="489" y="81"/>
                </a:lnTo>
                <a:lnTo>
                  <a:pt x="483" y="84"/>
                </a:lnTo>
                <a:lnTo>
                  <a:pt x="472" y="87"/>
                </a:lnTo>
                <a:lnTo>
                  <a:pt x="455" y="81"/>
                </a:lnTo>
                <a:lnTo>
                  <a:pt x="449" y="92"/>
                </a:lnTo>
                <a:lnTo>
                  <a:pt x="449" y="101"/>
                </a:lnTo>
                <a:lnTo>
                  <a:pt x="452" y="112"/>
                </a:lnTo>
                <a:lnTo>
                  <a:pt x="449" y="115"/>
                </a:lnTo>
                <a:lnTo>
                  <a:pt x="446" y="118"/>
                </a:lnTo>
                <a:lnTo>
                  <a:pt x="437" y="121"/>
                </a:lnTo>
                <a:lnTo>
                  <a:pt x="432" y="130"/>
                </a:lnTo>
                <a:lnTo>
                  <a:pt x="420" y="130"/>
                </a:lnTo>
                <a:lnTo>
                  <a:pt x="412" y="136"/>
                </a:lnTo>
                <a:lnTo>
                  <a:pt x="403" y="138"/>
                </a:lnTo>
                <a:lnTo>
                  <a:pt x="400" y="150"/>
                </a:lnTo>
                <a:lnTo>
                  <a:pt x="400" y="159"/>
                </a:lnTo>
                <a:lnTo>
                  <a:pt x="400" y="161"/>
                </a:lnTo>
                <a:lnTo>
                  <a:pt x="397" y="176"/>
                </a:lnTo>
                <a:lnTo>
                  <a:pt x="388" y="190"/>
                </a:lnTo>
                <a:lnTo>
                  <a:pt x="386" y="199"/>
                </a:lnTo>
                <a:lnTo>
                  <a:pt x="388" y="205"/>
                </a:lnTo>
                <a:lnTo>
                  <a:pt x="383" y="208"/>
                </a:lnTo>
                <a:lnTo>
                  <a:pt x="383" y="216"/>
                </a:lnTo>
                <a:lnTo>
                  <a:pt x="383" y="225"/>
                </a:lnTo>
                <a:lnTo>
                  <a:pt x="368" y="251"/>
                </a:lnTo>
                <a:lnTo>
                  <a:pt x="363" y="257"/>
                </a:lnTo>
                <a:lnTo>
                  <a:pt x="363" y="262"/>
                </a:lnTo>
                <a:lnTo>
                  <a:pt x="360" y="271"/>
                </a:lnTo>
                <a:lnTo>
                  <a:pt x="342" y="274"/>
                </a:lnTo>
                <a:lnTo>
                  <a:pt x="334" y="285"/>
                </a:lnTo>
                <a:lnTo>
                  <a:pt x="319" y="300"/>
                </a:lnTo>
                <a:lnTo>
                  <a:pt x="316" y="306"/>
                </a:lnTo>
                <a:lnTo>
                  <a:pt x="302" y="311"/>
                </a:lnTo>
                <a:lnTo>
                  <a:pt x="293" y="326"/>
                </a:lnTo>
                <a:lnTo>
                  <a:pt x="288" y="329"/>
                </a:lnTo>
                <a:lnTo>
                  <a:pt x="279" y="346"/>
                </a:lnTo>
                <a:lnTo>
                  <a:pt x="270" y="349"/>
                </a:lnTo>
                <a:lnTo>
                  <a:pt x="270" y="357"/>
                </a:lnTo>
                <a:lnTo>
                  <a:pt x="265" y="363"/>
                </a:lnTo>
                <a:lnTo>
                  <a:pt x="262" y="372"/>
                </a:lnTo>
                <a:lnTo>
                  <a:pt x="256" y="375"/>
                </a:lnTo>
                <a:lnTo>
                  <a:pt x="242" y="386"/>
                </a:lnTo>
                <a:lnTo>
                  <a:pt x="224" y="404"/>
                </a:lnTo>
                <a:lnTo>
                  <a:pt x="221" y="415"/>
                </a:lnTo>
                <a:lnTo>
                  <a:pt x="181" y="415"/>
                </a:lnTo>
                <a:lnTo>
                  <a:pt x="181" y="418"/>
                </a:lnTo>
                <a:lnTo>
                  <a:pt x="170" y="424"/>
                </a:lnTo>
                <a:lnTo>
                  <a:pt x="158" y="424"/>
                </a:lnTo>
                <a:lnTo>
                  <a:pt x="152" y="432"/>
                </a:lnTo>
                <a:lnTo>
                  <a:pt x="138" y="438"/>
                </a:lnTo>
                <a:lnTo>
                  <a:pt x="132" y="435"/>
                </a:lnTo>
                <a:lnTo>
                  <a:pt x="126" y="435"/>
                </a:lnTo>
                <a:lnTo>
                  <a:pt x="121" y="430"/>
                </a:lnTo>
                <a:lnTo>
                  <a:pt x="112" y="427"/>
                </a:lnTo>
                <a:lnTo>
                  <a:pt x="109" y="430"/>
                </a:lnTo>
                <a:lnTo>
                  <a:pt x="103" y="427"/>
                </a:lnTo>
                <a:lnTo>
                  <a:pt x="89" y="427"/>
                </a:lnTo>
                <a:lnTo>
                  <a:pt x="83" y="424"/>
                </a:lnTo>
                <a:lnTo>
                  <a:pt x="75" y="421"/>
                </a:lnTo>
                <a:lnTo>
                  <a:pt x="72" y="418"/>
                </a:lnTo>
                <a:lnTo>
                  <a:pt x="66" y="412"/>
                </a:lnTo>
                <a:lnTo>
                  <a:pt x="60" y="404"/>
                </a:lnTo>
                <a:lnTo>
                  <a:pt x="57" y="398"/>
                </a:lnTo>
                <a:lnTo>
                  <a:pt x="49" y="398"/>
                </a:lnTo>
                <a:lnTo>
                  <a:pt x="49" y="389"/>
                </a:lnTo>
                <a:lnTo>
                  <a:pt x="43" y="383"/>
                </a:lnTo>
                <a:lnTo>
                  <a:pt x="40" y="383"/>
                </a:lnTo>
                <a:lnTo>
                  <a:pt x="37" y="386"/>
                </a:lnTo>
                <a:lnTo>
                  <a:pt x="28" y="383"/>
                </a:lnTo>
                <a:lnTo>
                  <a:pt x="23" y="386"/>
                </a:lnTo>
                <a:lnTo>
                  <a:pt x="20" y="389"/>
                </a:lnTo>
                <a:lnTo>
                  <a:pt x="14" y="386"/>
                </a:lnTo>
                <a:lnTo>
                  <a:pt x="11" y="389"/>
                </a:lnTo>
                <a:lnTo>
                  <a:pt x="3" y="381"/>
                </a:lnTo>
                <a:lnTo>
                  <a:pt x="0" y="369"/>
                </a:lnTo>
                <a:lnTo>
                  <a:pt x="0" y="363"/>
                </a:lnTo>
                <a:lnTo>
                  <a:pt x="11" y="352"/>
                </a:lnTo>
                <a:lnTo>
                  <a:pt x="11" y="340"/>
                </a:lnTo>
                <a:lnTo>
                  <a:pt x="17" y="340"/>
                </a:lnTo>
                <a:lnTo>
                  <a:pt x="20" y="343"/>
                </a:lnTo>
                <a:lnTo>
                  <a:pt x="20" y="360"/>
                </a:lnTo>
                <a:lnTo>
                  <a:pt x="23" y="363"/>
                </a:lnTo>
                <a:lnTo>
                  <a:pt x="28" y="360"/>
                </a:lnTo>
                <a:lnTo>
                  <a:pt x="37" y="355"/>
                </a:lnTo>
                <a:lnTo>
                  <a:pt x="37" y="343"/>
                </a:lnTo>
                <a:lnTo>
                  <a:pt x="34" y="332"/>
                </a:lnTo>
                <a:lnTo>
                  <a:pt x="43" y="326"/>
                </a:lnTo>
                <a:lnTo>
                  <a:pt x="49" y="311"/>
                </a:lnTo>
                <a:lnTo>
                  <a:pt x="60" y="308"/>
                </a:lnTo>
                <a:lnTo>
                  <a:pt x="72" y="297"/>
                </a:lnTo>
                <a:lnTo>
                  <a:pt x="83" y="294"/>
                </a:lnTo>
                <a:lnTo>
                  <a:pt x="89" y="297"/>
                </a:lnTo>
                <a:lnTo>
                  <a:pt x="100" y="306"/>
                </a:lnTo>
                <a:lnTo>
                  <a:pt x="109" y="308"/>
                </a:lnTo>
                <a:lnTo>
                  <a:pt x="115" y="306"/>
                </a:lnTo>
                <a:lnTo>
                  <a:pt x="121" y="297"/>
                </a:lnTo>
                <a:lnTo>
                  <a:pt x="129" y="288"/>
                </a:lnTo>
                <a:lnTo>
                  <a:pt x="135" y="265"/>
                </a:lnTo>
                <a:lnTo>
                  <a:pt x="135" y="257"/>
                </a:lnTo>
                <a:lnTo>
                  <a:pt x="132" y="254"/>
                </a:lnTo>
                <a:lnTo>
                  <a:pt x="109" y="242"/>
                </a:lnTo>
                <a:lnTo>
                  <a:pt x="100" y="231"/>
                </a:lnTo>
                <a:lnTo>
                  <a:pt x="103" y="225"/>
                </a:lnTo>
                <a:lnTo>
                  <a:pt x="115" y="222"/>
                </a:lnTo>
                <a:lnTo>
                  <a:pt x="135" y="202"/>
                </a:lnTo>
                <a:lnTo>
                  <a:pt x="135" y="124"/>
                </a:lnTo>
                <a:lnTo>
                  <a:pt x="135" y="98"/>
                </a:lnTo>
                <a:lnTo>
                  <a:pt x="167" y="98"/>
                </a:lnTo>
                <a:lnTo>
                  <a:pt x="164" y="12"/>
                </a:lnTo>
                <a:lnTo>
                  <a:pt x="175" y="12"/>
                </a:lnTo>
                <a:lnTo>
                  <a:pt x="175" y="0"/>
                </a:lnTo>
                <a:lnTo>
                  <a:pt x="334" y="0"/>
                </a:lnTo>
                <a:lnTo>
                  <a:pt x="354" y="3"/>
                </a:lnTo>
                <a:lnTo>
                  <a:pt x="544" y="0"/>
                </a:lnTo>
                <a:close/>
              </a:path>
            </a:pathLst>
          </a:custGeom>
          <a:solidFill>
            <a:srgbClr val="FF84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3"/>
          <p:cNvSpPr>
            <a:spLocks/>
          </p:cNvSpPr>
          <p:nvPr/>
        </p:nvSpPr>
        <p:spPr bwMode="auto">
          <a:xfrm>
            <a:off x="5087938" y="1860550"/>
            <a:ext cx="608013" cy="488950"/>
          </a:xfrm>
          <a:custGeom>
            <a:avLst/>
            <a:gdLst/>
            <a:ahLst/>
            <a:cxnLst>
              <a:cxn ang="0">
                <a:pos x="383" y="57"/>
              </a:cxn>
              <a:cxn ang="0">
                <a:pos x="340" y="69"/>
              </a:cxn>
              <a:cxn ang="0">
                <a:pos x="317" y="92"/>
              </a:cxn>
              <a:cxn ang="0">
                <a:pos x="349" y="124"/>
              </a:cxn>
              <a:cxn ang="0">
                <a:pos x="340" y="135"/>
              </a:cxn>
              <a:cxn ang="0">
                <a:pos x="329" y="144"/>
              </a:cxn>
              <a:cxn ang="0">
                <a:pos x="317" y="239"/>
              </a:cxn>
              <a:cxn ang="0">
                <a:pos x="311" y="245"/>
              </a:cxn>
              <a:cxn ang="0">
                <a:pos x="306" y="253"/>
              </a:cxn>
              <a:cxn ang="0">
                <a:pos x="285" y="265"/>
              </a:cxn>
              <a:cxn ang="0">
                <a:pos x="262" y="273"/>
              </a:cxn>
              <a:cxn ang="0">
                <a:pos x="251" y="308"/>
              </a:cxn>
              <a:cxn ang="0">
                <a:pos x="219" y="285"/>
              </a:cxn>
              <a:cxn ang="0">
                <a:pos x="95" y="279"/>
              </a:cxn>
              <a:cxn ang="0">
                <a:pos x="78" y="273"/>
              </a:cxn>
              <a:cxn ang="0">
                <a:pos x="75" y="250"/>
              </a:cxn>
              <a:cxn ang="0">
                <a:pos x="64" y="227"/>
              </a:cxn>
              <a:cxn ang="0">
                <a:pos x="0" y="216"/>
              </a:cxn>
              <a:cxn ang="0">
                <a:pos x="6" y="187"/>
              </a:cxn>
              <a:cxn ang="0">
                <a:pos x="20" y="181"/>
              </a:cxn>
              <a:cxn ang="0">
                <a:pos x="41" y="167"/>
              </a:cxn>
              <a:cxn ang="0">
                <a:pos x="55" y="155"/>
              </a:cxn>
              <a:cxn ang="0">
                <a:pos x="61" y="141"/>
              </a:cxn>
              <a:cxn ang="0">
                <a:pos x="52" y="118"/>
              </a:cxn>
              <a:cxn ang="0">
                <a:pos x="58" y="100"/>
              </a:cxn>
              <a:cxn ang="0">
                <a:pos x="52" y="95"/>
              </a:cxn>
              <a:cxn ang="0">
                <a:pos x="61" y="86"/>
              </a:cxn>
              <a:cxn ang="0">
                <a:pos x="78" y="75"/>
              </a:cxn>
              <a:cxn ang="0">
                <a:pos x="95" y="66"/>
              </a:cxn>
              <a:cxn ang="0">
                <a:pos x="101" y="54"/>
              </a:cxn>
              <a:cxn ang="0">
                <a:pos x="113" y="40"/>
              </a:cxn>
              <a:cxn ang="0">
                <a:pos x="121" y="34"/>
              </a:cxn>
              <a:cxn ang="0">
                <a:pos x="133" y="46"/>
              </a:cxn>
              <a:cxn ang="0">
                <a:pos x="156" y="20"/>
              </a:cxn>
              <a:cxn ang="0">
                <a:pos x="164" y="14"/>
              </a:cxn>
              <a:cxn ang="0">
                <a:pos x="187" y="8"/>
              </a:cxn>
              <a:cxn ang="0">
                <a:pos x="254" y="26"/>
              </a:cxn>
              <a:cxn ang="0">
                <a:pos x="357" y="8"/>
              </a:cxn>
              <a:cxn ang="0">
                <a:pos x="383" y="20"/>
              </a:cxn>
            </a:cxnLst>
            <a:rect l="0" t="0" r="r" b="b"/>
            <a:pathLst>
              <a:path w="383" h="308">
                <a:moveTo>
                  <a:pt x="383" y="20"/>
                </a:moveTo>
                <a:lnTo>
                  <a:pt x="383" y="57"/>
                </a:lnTo>
                <a:lnTo>
                  <a:pt x="340" y="57"/>
                </a:lnTo>
                <a:lnTo>
                  <a:pt x="340" y="69"/>
                </a:lnTo>
                <a:lnTo>
                  <a:pt x="317" y="69"/>
                </a:lnTo>
                <a:lnTo>
                  <a:pt x="317" y="92"/>
                </a:lnTo>
                <a:lnTo>
                  <a:pt x="349" y="92"/>
                </a:lnTo>
                <a:lnTo>
                  <a:pt x="349" y="124"/>
                </a:lnTo>
                <a:lnTo>
                  <a:pt x="340" y="124"/>
                </a:lnTo>
                <a:lnTo>
                  <a:pt x="340" y="135"/>
                </a:lnTo>
                <a:lnTo>
                  <a:pt x="329" y="135"/>
                </a:lnTo>
                <a:lnTo>
                  <a:pt x="329" y="144"/>
                </a:lnTo>
                <a:lnTo>
                  <a:pt x="317" y="144"/>
                </a:lnTo>
                <a:lnTo>
                  <a:pt x="317" y="239"/>
                </a:lnTo>
                <a:lnTo>
                  <a:pt x="311" y="239"/>
                </a:lnTo>
                <a:lnTo>
                  <a:pt x="311" y="245"/>
                </a:lnTo>
                <a:lnTo>
                  <a:pt x="306" y="245"/>
                </a:lnTo>
                <a:lnTo>
                  <a:pt x="306" y="253"/>
                </a:lnTo>
                <a:lnTo>
                  <a:pt x="285" y="253"/>
                </a:lnTo>
                <a:lnTo>
                  <a:pt x="285" y="265"/>
                </a:lnTo>
                <a:lnTo>
                  <a:pt x="262" y="265"/>
                </a:lnTo>
                <a:lnTo>
                  <a:pt x="262" y="273"/>
                </a:lnTo>
                <a:lnTo>
                  <a:pt x="254" y="273"/>
                </a:lnTo>
                <a:lnTo>
                  <a:pt x="251" y="308"/>
                </a:lnTo>
                <a:lnTo>
                  <a:pt x="219" y="308"/>
                </a:lnTo>
                <a:lnTo>
                  <a:pt x="219" y="285"/>
                </a:lnTo>
                <a:lnTo>
                  <a:pt x="95" y="285"/>
                </a:lnTo>
                <a:lnTo>
                  <a:pt x="95" y="279"/>
                </a:lnTo>
                <a:lnTo>
                  <a:pt x="95" y="273"/>
                </a:lnTo>
                <a:lnTo>
                  <a:pt x="78" y="273"/>
                </a:lnTo>
                <a:lnTo>
                  <a:pt x="81" y="265"/>
                </a:lnTo>
                <a:lnTo>
                  <a:pt x="75" y="250"/>
                </a:lnTo>
                <a:lnTo>
                  <a:pt x="75" y="239"/>
                </a:lnTo>
                <a:lnTo>
                  <a:pt x="64" y="227"/>
                </a:lnTo>
                <a:lnTo>
                  <a:pt x="61" y="219"/>
                </a:lnTo>
                <a:lnTo>
                  <a:pt x="0" y="216"/>
                </a:lnTo>
                <a:lnTo>
                  <a:pt x="0" y="196"/>
                </a:lnTo>
                <a:lnTo>
                  <a:pt x="6" y="187"/>
                </a:lnTo>
                <a:lnTo>
                  <a:pt x="18" y="193"/>
                </a:lnTo>
                <a:lnTo>
                  <a:pt x="20" y="181"/>
                </a:lnTo>
                <a:lnTo>
                  <a:pt x="29" y="173"/>
                </a:lnTo>
                <a:lnTo>
                  <a:pt x="41" y="167"/>
                </a:lnTo>
                <a:lnTo>
                  <a:pt x="49" y="158"/>
                </a:lnTo>
                <a:lnTo>
                  <a:pt x="55" y="155"/>
                </a:lnTo>
                <a:lnTo>
                  <a:pt x="64" y="152"/>
                </a:lnTo>
                <a:lnTo>
                  <a:pt x="61" y="141"/>
                </a:lnTo>
                <a:lnTo>
                  <a:pt x="52" y="126"/>
                </a:lnTo>
                <a:lnTo>
                  <a:pt x="52" y="118"/>
                </a:lnTo>
                <a:lnTo>
                  <a:pt x="61" y="106"/>
                </a:lnTo>
                <a:lnTo>
                  <a:pt x="58" y="100"/>
                </a:lnTo>
                <a:lnTo>
                  <a:pt x="52" y="98"/>
                </a:lnTo>
                <a:lnTo>
                  <a:pt x="52" y="95"/>
                </a:lnTo>
                <a:lnTo>
                  <a:pt x="61" y="95"/>
                </a:lnTo>
                <a:lnTo>
                  <a:pt x="61" y="86"/>
                </a:lnTo>
                <a:lnTo>
                  <a:pt x="78" y="86"/>
                </a:lnTo>
                <a:lnTo>
                  <a:pt x="78" y="75"/>
                </a:lnTo>
                <a:lnTo>
                  <a:pt x="95" y="77"/>
                </a:lnTo>
                <a:lnTo>
                  <a:pt x="95" y="66"/>
                </a:lnTo>
                <a:lnTo>
                  <a:pt x="101" y="66"/>
                </a:lnTo>
                <a:lnTo>
                  <a:pt x="101" y="54"/>
                </a:lnTo>
                <a:lnTo>
                  <a:pt x="113" y="57"/>
                </a:lnTo>
                <a:lnTo>
                  <a:pt x="113" y="40"/>
                </a:lnTo>
                <a:lnTo>
                  <a:pt x="121" y="40"/>
                </a:lnTo>
                <a:lnTo>
                  <a:pt x="121" y="34"/>
                </a:lnTo>
                <a:lnTo>
                  <a:pt x="133" y="34"/>
                </a:lnTo>
                <a:lnTo>
                  <a:pt x="133" y="46"/>
                </a:lnTo>
                <a:lnTo>
                  <a:pt x="156" y="46"/>
                </a:lnTo>
                <a:lnTo>
                  <a:pt x="156" y="20"/>
                </a:lnTo>
                <a:lnTo>
                  <a:pt x="164" y="20"/>
                </a:lnTo>
                <a:lnTo>
                  <a:pt x="164" y="14"/>
                </a:lnTo>
                <a:lnTo>
                  <a:pt x="187" y="14"/>
                </a:lnTo>
                <a:lnTo>
                  <a:pt x="187" y="8"/>
                </a:lnTo>
                <a:lnTo>
                  <a:pt x="210" y="14"/>
                </a:lnTo>
                <a:lnTo>
                  <a:pt x="254" y="26"/>
                </a:lnTo>
                <a:lnTo>
                  <a:pt x="254" y="0"/>
                </a:lnTo>
                <a:lnTo>
                  <a:pt x="357" y="8"/>
                </a:lnTo>
                <a:lnTo>
                  <a:pt x="383" y="8"/>
                </a:lnTo>
                <a:lnTo>
                  <a:pt x="383" y="20"/>
                </a:lnTo>
                <a:close/>
              </a:path>
            </a:pathLst>
          </a:custGeom>
          <a:solidFill>
            <a:srgbClr val="5ABA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4"/>
          <p:cNvSpPr>
            <a:spLocks/>
          </p:cNvSpPr>
          <p:nvPr/>
        </p:nvSpPr>
        <p:spPr bwMode="auto">
          <a:xfrm>
            <a:off x="5532438" y="3297238"/>
            <a:ext cx="688975" cy="392113"/>
          </a:xfrm>
          <a:custGeom>
            <a:avLst/>
            <a:gdLst/>
            <a:ahLst/>
            <a:cxnLst>
              <a:cxn ang="0">
                <a:pos x="391" y="124"/>
              </a:cxn>
              <a:cxn ang="0">
                <a:pos x="406" y="141"/>
              </a:cxn>
              <a:cxn ang="0">
                <a:pos x="414" y="149"/>
              </a:cxn>
              <a:cxn ang="0">
                <a:pos x="420" y="155"/>
              </a:cxn>
              <a:cxn ang="0">
                <a:pos x="426" y="161"/>
              </a:cxn>
              <a:cxn ang="0">
                <a:pos x="434" y="175"/>
              </a:cxn>
              <a:cxn ang="0">
                <a:pos x="397" y="201"/>
              </a:cxn>
              <a:cxn ang="0">
                <a:pos x="230" y="247"/>
              </a:cxn>
              <a:cxn ang="0">
                <a:pos x="161" y="184"/>
              </a:cxn>
              <a:cxn ang="0">
                <a:pos x="92" y="164"/>
              </a:cxn>
              <a:cxn ang="0">
                <a:pos x="23" y="121"/>
              </a:cxn>
              <a:cxn ang="0">
                <a:pos x="2" y="112"/>
              </a:cxn>
              <a:cxn ang="0">
                <a:pos x="11" y="37"/>
              </a:cxn>
              <a:cxn ang="0">
                <a:pos x="54" y="26"/>
              </a:cxn>
              <a:cxn ang="0">
                <a:pos x="66" y="14"/>
              </a:cxn>
              <a:cxn ang="0">
                <a:pos x="74" y="8"/>
              </a:cxn>
              <a:cxn ang="0">
                <a:pos x="80" y="14"/>
              </a:cxn>
              <a:cxn ang="0">
                <a:pos x="129" y="8"/>
              </a:cxn>
              <a:cxn ang="0">
                <a:pos x="135" y="11"/>
              </a:cxn>
              <a:cxn ang="0">
                <a:pos x="167" y="2"/>
              </a:cxn>
              <a:cxn ang="0">
                <a:pos x="178" y="8"/>
              </a:cxn>
              <a:cxn ang="0">
                <a:pos x="181" y="11"/>
              </a:cxn>
              <a:cxn ang="0">
                <a:pos x="256" y="2"/>
              </a:cxn>
              <a:cxn ang="0">
                <a:pos x="362" y="5"/>
              </a:cxn>
              <a:cxn ang="0">
                <a:pos x="357" y="23"/>
              </a:cxn>
              <a:cxn ang="0">
                <a:pos x="360" y="31"/>
              </a:cxn>
              <a:cxn ang="0">
                <a:pos x="362" y="46"/>
              </a:cxn>
              <a:cxn ang="0">
                <a:pos x="377" y="57"/>
              </a:cxn>
              <a:cxn ang="0">
                <a:pos x="371" y="72"/>
              </a:cxn>
              <a:cxn ang="0">
                <a:pos x="371" y="80"/>
              </a:cxn>
              <a:cxn ang="0">
                <a:pos x="383" y="83"/>
              </a:cxn>
              <a:cxn ang="0">
                <a:pos x="377" y="89"/>
              </a:cxn>
              <a:cxn ang="0">
                <a:pos x="383" y="103"/>
              </a:cxn>
            </a:cxnLst>
            <a:rect l="0" t="0" r="r" b="b"/>
            <a:pathLst>
              <a:path w="434" h="247">
                <a:moveTo>
                  <a:pt x="383" y="103"/>
                </a:moveTo>
                <a:lnTo>
                  <a:pt x="391" y="124"/>
                </a:lnTo>
                <a:lnTo>
                  <a:pt x="397" y="126"/>
                </a:lnTo>
                <a:lnTo>
                  <a:pt x="406" y="141"/>
                </a:lnTo>
                <a:lnTo>
                  <a:pt x="411" y="141"/>
                </a:lnTo>
                <a:lnTo>
                  <a:pt x="414" y="149"/>
                </a:lnTo>
                <a:lnTo>
                  <a:pt x="420" y="149"/>
                </a:lnTo>
                <a:lnTo>
                  <a:pt x="420" y="155"/>
                </a:lnTo>
                <a:lnTo>
                  <a:pt x="426" y="158"/>
                </a:lnTo>
                <a:lnTo>
                  <a:pt x="426" y="161"/>
                </a:lnTo>
                <a:lnTo>
                  <a:pt x="429" y="164"/>
                </a:lnTo>
                <a:lnTo>
                  <a:pt x="434" y="175"/>
                </a:lnTo>
                <a:lnTo>
                  <a:pt x="397" y="175"/>
                </a:lnTo>
                <a:lnTo>
                  <a:pt x="397" y="201"/>
                </a:lnTo>
                <a:lnTo>
                  <a:pt x="227" y="204"/>
                </a:lnTo>
                <a:lnTo>
                  <a:pt x="230" y="247"/>
                </a:lnTo>
                <a:lnTo>
                  <a:pt x="164" y="247"/>
                </a:lnTo>
                <a:lnTo>
                  <a:pt x="161" y="184"/>
                </a:lnTo>
                <a:lnTo>
                  <a:pt x="129" y="184"/>
                </a:lnTo>
                <a:lnTo>
                  <a:pt x="92" y="164"/>
                </a:lnTo>
                <a:lnTo>
                  <a:pt x="23" y="132"/>
                </a:lnTo>
                <a:lnTo>
                  <a:pt x="23" y="121"/>
                </a:lnTo>
                <a:lnTo>
                  <a:pt x="2" y="121"/>
                </a:lnTo>
                <a:lnTo>
                  <a:pt x="2" y="112"/>
                </a:lnTo>
                <a:lnTo>
                  <a:pt x="0" y="37"/>
                </a:lnTo>
                <a:lnTo>
                  <a:pt x="11" y="37"/>
                </a:lnTo>
                <a:lnTo>
                  <a:pt x="11" y="26"/>
                </a:lnTo>
                <a:lnTo>
                  <a:pt x="54" y="26"/>
                </a:lnTo>
                <a:lnTo>
                  <a:pt x="54" y="14"/>
                </a:lnTo>
                <a:lnTo>
                  <a:pt x="66" y="14"/>
                </a:lnTo>
                <a:lnTo>
                  <a:pt x="74" y="14"/>
                </a:lnTo>
                <a:lnTo>
                  <a:pt x="74" y="8"/>
                </a:lnTo>
                <a:lnTo>
                  <a:pt x="80" y="8"/>
                </a:lnTo>
                <a:lnTo>
                  <a:pt x="80" y="14"/>
                </a:lnTo>
                <a:lnTo>
                  <a:pt x="129" y="11"/>
                </a:lnTo>
                <a:lnTo>
                  <a:pt x="129" y="8"/>
                </a:lnTo>
                <a:lnTo>
                  <a:pt x="135" y="8"/>
                </a:lnTo>
                <a:lnTo>
                  <a:pt x="135" y="11"/>
                </a:lnTo>
                <a:lnTo>
                  <a:pt x="167" y="11"/>
                </a:lnTo>
                <a:lnTo>
                  <a:pt x="167" y="2"/>
                </a:lnTo>
                <a:lnTo>
                  <a:pt x="178" y="2"/>
                </a:lnTo>
                <a:lnTo>
                  <a:pt x="178" y="8"/>
                </a:lnTo>
                <a:lnTo>
                  <a:pt x="181" y="8"/>
                </a:lnTo>
                <a:lnTo>
                  <a:pt x="181" y="11"/>
                </a:lnTo>
                <a:lnTo>
                  <a:pt x="256" y="11"/>
                </a:lnTo>
                <a:lnTo>
                  <a:pt x="256" y="2"/>
                </a:lnTo>
                <a:lnTo>
                  <a:pt x="351" y="0"/>
                </a:lnTo>
                <a:lnTo>
                  <a:pt x="362" y="5"/>
                </a:lnTo>
                <a:lnTo>
                  <a:pt x="362" y="8"/>
                </a:lnTo>
                <a:lnTo>
                  <a:pt x="357" y="23"/>
                </a:lnTo>
                <a:lnTo>
                  <a:pt x="360" y="28"/>
                </a:lnTo>
                <a:lnTo>
                  <a:pt x="360" y="31"/>
                </a:lnTo>
                <a:lnTo>
                  <a:pt x="362" y="40"/>
                </a:lnTo>
                <a:lnTo>
                  <a:pt x="362" y="46"/>
                </a:lnTo>
                <a:lnTo>
                  <a:pt x="368" y="49"/>
                </a:lnTo>
                <a:lnTo>
                  <a:pt x="377" y="57"/>
                </a:lnTo>
                <a:lnTo>
                  <a:pt x="380" y="66"/>
                </a:lnTo>
                <a:lnTo>
                  <a:pt x="371" y="72"/>
                </a:lnTo>
                <a:lnTo>
                  <a:pt x="368" y="77"/>
                </a:lnTo>
                <a:lnTo>
                  <a:pt x="371" y="80"/>
                </a:lnTo>
                <a:lnTo>
                  <a:pt x="371" y="83"/>
                </a:lnTo>
                <a:lnTo>
                  <a:pt x="383" y="83"/>
                </a:lnTo>
                <a:lnTo>
                  <a:pt x="383" y="86"/>
                </a:lnTo>
                <a:lnTo>
                  <a:pt x="377" y="89"/>
                </a:lnTo>
                <a:lnTo>
                  <a:pt x="383" y="98"/>
                </a:lnTo>
                <a:lnTo>
                  <a:pt x="383" y="103"/>
                </a:lnTo>
                <a:close/>
              </a:path>
            </a:pathLst>
          </a:custGeom>
          <a:solidFill>
            <a:srgbClr val="FFC8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5"/>
          <p:cNvSpPr>
            <a:spLocks/>
          </p:cNvSpPr>
          <p:nvPr/>
        </p:nvSpPr>
        <p:spPr bwMode="auto">
          <a:xfrm>
            <a:off x="5518150" y="4957763"/>
            <a:ext cx="703263" cy="365125"/>
          </a:xfrm>
          <a:custGeom>
            <a:avLst/>
            <a:gdLst/>
            <a:ahLst/>
            <a:cxnLst>
              <a:cxn ang="0">
                <a:pos x="386" y="20"/>
              </a:cxn>
              <a:cxn ang="0">
                <a:pos x="374" y="31"/>
              </a:cxn>
              <a:cxn ang="0">
                <a:pos x="383" y="66"/>
              </a:cxn>
              <a:cxn ang="0">
                <a:pos x="377" y="80"/>
              </a:cxn>
              <a:cxn ang="0">
                <a:pos x="383" y="98"/>
              </a:cxn>
              <a:cxn ang="0">
                <a:pos x="386" y="112"/>
              </a:cxn>
              <a:cxn ang="0">
                <a:pos x="403" y="127"/>
              </a:cxn>
              <a:cxn ang="0">
                <a:pos x="420" y="150"/>
              </a:cxn>
              <a:cxn ang="0">
                <a:pos x="426" y="173"/>
              </a:cxn>
              <a:cxn ang="0">
                <a:pos x="435" y="190"/>
              </a:cxn>
              <a:cxn ang="0">
                <a:pos x="438" y="204"/>
              </a:cxn>
              <a:cxn ang="0">
                <a:pos x="443" y="219"/>
              </a:cxn>
              <a:cxn ang="0">
                <a:pos x="291" y="227"/>
              </a:cxn>
              <a:cxn ang="0">
                <a:pos x="141" y="83"/>
              </a:cxn>
              <a:cxn ang="0">
                <a:pos x="0" y="86"/>
              </a:cxn>
              <a:cxn ang="0">
                <a:pos x="3" y="86"/>
              </a:cxn>
              <a:cxn ang="0">
                <a:pos x="9" y="83"/>
              </a:cxn>
              <a:cxn ang="0">
                <a:pos x="9" y="80"/>
              </a:cxn>
              <a:cxn ang="0">
                <a:pos x="11" y="75"/>
              </a:cxn>
              <a:cxn ang="0">
                <a:pos x="14" y="72"/>
              </a:cxn>
              <a:cxn ang="0">
                <a:pos x="14" y="66"/>
              </a:cxn>
              <a:cxn ang="0">
                <a:pos x="20" y="55"/>
              </a:cxn>
              <a:cxn ang="0">
                <a:pos x="23" y="43"/>
              </a:cxn>
              <a:cxn ang="0">
                <a:pos x="29" y="34"/>
              </a:cxn>
              <a:cxn ang="0">
                <a:pos x="43" y="31"/>
              </a:cxn>
              <a:cxn ang="0">
                <a:pos x="52" y="31"/>
              </a:cxn>
              <a:cxn ang="0">
                <a:pos x="69" y="31"/>
              </a:cxn>
              <a:cxn ang="0">
                <a:pos x="92" y="37"/>
              </a:cxn>
              <a:cxn ang="0">
                <a:pos x="112" y="46"/>
              </a:cxn>
              <a:cxn ang="0">
                <a:pos x="130" y="49"/>
              </a:cxn>
              <a:cxn ang="0">
                <a:pos x="141" y="20"/>
              </a:cxn>
              <a:cxn ang="0">
                <a:pos x="184" y="0"/>
              </a:cxn>
              <a:cxn ang="0">
                <a:pos x="343" y="6"/>
              </a:cxn>
            </a:cxnLst>
            <a:rect l="0" t="0" r="r" b="b"/>
            <a:pathLst>
              <a:path w="443" h="230">
                <a:moveTo>
                  <a:pt x="389" y="6"/>
                </a:moveTo>
                <a:lnTo>
                  <a:pt x="386" y="20"/>
                </a:lnTo>
                <a:lnTo>
                  <a:pt x="371" y="29"/>
                </a:lnTo>
                <a:lnTo>
                  <a:pt x="374" y="31"/>
                </a:lnTo>
                <a:lnTo>
                  <a:pt x="374" y="40"/>
                </a:lnTo>
                <a:lnTo>
                  <a:pt x="383" y="66"/>
                </a:lnTo>
                <a:lnTo>
                  <a:pt x="380" y="75"/>
                </a:lnTo>
                <a:lnTo>
                  <a:pt x="377" y="80"/>
                </a:lnTo>
                <a:lnTo>
                  <a:pt x="377" y="92"/>
                </a:lnTo>
                <a:lnTo>
                  <a:pt x="383" y="98"/>
                </a:lnTo>
                <a:lnTo>
                  <a:pt x="380" y="109"/>
                </a:lnTo>
                <a:lnTo>
                  <a:pt x="386" y="112"/>
                </a:lnTo>
                <a:lnTo>
                  <a:pt x="395" y="115"/>
                </a:lnTo>
                <a:lnTo>
                  <a:pt x="403" y="127"/>
                </a:lnTo>
                <a:lnTo>
                  <a:pt x="409" y="141"/>
                </a:lnTo>
                <a:lnTo>
                  <a:pt x="420" y="150"/>
                </a:lnTo>
                <a:lnTo>
                  <a:pt x="426" y="167"/>
                </a:lnTo>
                <a:lnTo>
                  <a:pt x="426" y="173"/>
                </a:lnTo>
                <a:lnTo>
                  <a:pt x="432" y="184"/>
                </a:lnTo>
                <a:lnTo>
                  <a:pt x="435" y="190"/>
                </a:lnTo>
                <a:lnTo>
                  <a:pt x="438" y="196"/>
                </a:lnTo>
                <a:lnTo>
                  <a:pt x="438" y="204"/>
                </a:lnTo>
                <a:lnTo>
                  <a:pt x="441" y="213"/>
                </a:lnTo>
                <a:lnTo>
                  <a:pt x="443" y="219"/>
                </a:lnTo>
                <a:lnTo>
                  <a:pt x="441" y="227"/>
                </a:lnTo>
                <a:lnTo>
                  <a:pt x="291" y="227"/>
                </a:lnTo>
                <a:lnTo>
                  <a:pt x="138" y="230"/>
                </a:lnTo>
                <a:lnTo>
                  <a:pt x="141" y="83"/>
                </a:lnTo>
                <a:lnTo>
                  <a:pt x="78" y="86"/>
                </a:lnTo>
                <a:lnTo>
                  <a:pt x="0" y="86"/>
                </a:lnTo>
                <a:lnTo>
                  <a:pt x="0" y="86"/>
                </a:lnTo>
                <a:lnTo>
                  <a:pt x="3" y="86"/>
                </a:lnTo>
                <a:lnTo>
                  <a:pt x="3" y="80"/>
                </a:lnTo>
                <a:lnTo>
                  <a:pt x="9" y="83"/>
                </a:lnTo>
                <a:lnTo>
                  <a:pt x="9" y="80"/>
                </a:lnTo>
                <a:lnTo>
                  <a:pt x="9" y="80"/>
                </a:lnTo>
                <a:lnTo>
                  <a:pt x="11" y="75"/>
                </a:lnTo>
                <a:lnTo>
                  <a:pt x="11" y="75"/>
                </a:lnTo>
                <a:lnTo>
                  <a:pt x="11" y="75"/>
                </a:lnTo>
                <a:lnTo>
                  <a:pt x="14" y="72"/>
                </a:lnTo>
                <a:lnTo>
                  <a:pt x="11" y="69"/>
                </a:lnTo>
                <a:lnTo>
                  <a:pt x="14" y="66"/>
                </a:lnTo>
                <a:lnTo>
                  <a:pt x="14" y="57"/>
                </a:lnTo>
                <a:lnTo>
                  <a:pt x="20" y="55"/>
                </a:lnTo>
                <a:lnTo>
                  <a:pt x="26" y="49"/>
                </a:lnTo>
                <a:lnTo>
                  <a:pt x="23" y="43"/>
                </a:lnTo>
                <a:lnTo>
                  <a:pt x="29" y="37"/>
                </a:lnTo>
                <a:lnTo>
                  <a:pt x="29" y="34"/>
                </a:lnTo>
                <a:lnTo>
                  <a:pt x="32" y="31"/>
                </a:lnTo>
                <a:lnTo>
                  <a:pt x="43" y="31"/>
                </a:lnTo>
                <a:lnTo>
                  <a:pt x="46" y="29"/>
                </a:lnTo>
                <a:lnTo>
                  <a:pt x="52" y="31"/>
                </a:lnTo>
                <a:lnTo>
                  <a:pt x="55" y="29"/>
                </a:lnTo>
                <a:lnTo>
                  <a:pt x="69" y="31"/>
                </a:lnTo>
                <a:lnTo>
                  <a:pt x="78" y="37"/>
                </a:lnTo>
                <a:lnTo>
                  <a:pt x="92" y="37"/>
                </a:lnTo>
                <a:lnTo>
                  <a:pt x="104" y="46"/>
                </a:lnTo>
                <a:lnTo>
                  <a:pt x="112" y="46"/>
                </a:lnTo>
                <a:lnTo>
                  <a:pt x="121" y="46"/>
                </a:lnTo>
                <a:lnTo>
                  <a:pt x="130" y="49"/>
                </a:lnTo>
                <a:lnTo>
                  <a:pt x="141" y="52"/>
                </a:lnTo>
                <a:lnTo>
                  <a:pt x="141" y="20"/>
                </a:lnTo>
                <a:lnTo>
                  <a:pt x="184" y="20"/>
                </a:lnTo>
                <a:lnTo>
                  <a:pt x="184" y="0"/>
                </a:lnTo>
                <a:lnTo>
                  <a:pt x="299" y="6"/>
                </a:lnTo>
                <a:lnTo>
                  <a:pt x="343" y="6"/>
                </a:lnTo>
                <a:lnTo>
                  <a:pt x="389" y="6"/>
                </a:lnTo>
                <a:close/>
              </a:path>
            </a:pathLst>
          </a:custGeom>
          <a:solidFill>
            <a:srgbClr val="FFF7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16"/>
          <p:cNvSpPr>
            <a:spLocks/>
          </p:cNvSpPr>
          <p:nvPr/>
        </p:nvSpPr>
        <p:spPr bwMode="auto">
          <a:xfrm>
            <a:off x="3621088" y="1814513"/>
            <a:ext cx="671513" cy="585788"/>
          </a:xfrm>
          <a:custGeom>
            <a:avLst/>
            <a:gdLst/>
            <a:ahLst/>
            <a:cxnLst>
              <a:cxn ang="0">
                <a:pos x="308" y="23"/>
              </a:cxn>
              <a:cxn ang="0">
                <a:pos x="320" y="31"/>
              </a:cxn>
              <a:cxn ang="0">
                <a:pos x="325" y="43"/>
              </a:cxn>
              <a:cxn ang="0">
                <a:pos x="328" y="52"/>
              </a:cxn>
              <a:cxn ang="0">
                <a:pos x="343" y="66"/>
              </a:cxn>
              <a:cxn ang="0">
                <a:pos x="331" y="80"/>
              </a:cxn>
              <a:cxn ang="0">
                <a:pos x="337" y="86"/>
              </a:cxn>
              <a:cxn ang="0">
                <a:pos x="391" y="104"/>
              </a:cxn>
              <a:cxn ang="0">
                <a:pos x="397" y="104"/>
              </a:cxn>
              <a:cxn ang="0">
                <a:pos x="417" y="112"/>
              </a:cxn>
              <a:cxn ang="0">
                <a:pos x="423" y="121"/>
              </a:cxn>
              <a:cxn ang="0">
                <a:pos x="423" y="153"/>
              </a:cxn>
              <a:cxn ang="0">
                <a:pos x="412" y="164"/>
              </a:cxn>
              <a:cxn ang="0">
                <a:pos x="391" y="176"/>
              </a:cxn>
              <a:cxn ang="0">
                <a:pos x="380" y="196"/>
              </a:cxn>
              <a:cxn ang="0">
                <a:pos x="374" y="207"/>
              </a:cxn>
              <a:cxn ang="0">
                <a:pos x="368" y="239"/>
              </a:cxn>
              <a:cxn ang="0">
                <a:pos x="360" y="262"/>
              </a:cxn>
              <a:cxn ang="0">
                <a:pos x="337" y="282"/>
              </a:cxn>
              <a:cxn ang="0">
                <a:pos x="305" y="294"/>
              </a:cxn>
              <a:cxn ang="0">
                <a:pos x="282" y="302"/>
              </a:cxn>
              <a:cxn ang="0">
                <a:pos x="271" y="311"/>
              </a:cxn>
              <a:cxn ang="0">
                <a:pos x="271" y="331"/>
              </a:cxn>
              <a:cxn ang="0">
                <a:pos x="279" y="340"/>
              </a:cxn>
              <a:cxn ang="0">
                <a:pos x="262" y="351"/>
              </a:cxn>
              <a:cxn ang="0">
                <a:pos x="245" y="357"/>
              </a:cxn>
              <a:cxn ang="0">
                <a:pos x="236" y="366"/>
              </a:cxn>
              <a:cxn ang="0">
                <a:pos x="227" y="354"/>
              </a:cxn>
              <a:cxn ang="0">
                <a:pos x="227" y="369"/>
              </a:cxn>
              <a:cxn ang="0">
                <a:pos x="196" y="311"/>
              </a:cxn>
              <a:cxn ang="0">
                <a:pos x="164" y="302"/>
              </a:cxn>
              <a:cxn ang="0">
                <a:pos x="129" y="236"/>
              </a:cxn>
              <a:cxn ang="0">
                <a:pos x="63" y="161"/>
              </a:cxn>
              <a:cxn ang="0">
                <a:pos x="0" y="101"/>
              </a:cxn>
              <a:cxn ang="0">
                <a:pos x="0" y="3"/>
              </a:cxn>
              <a:cxn ang="0">
                <a:pos x="259" y="8"/>
              </a:cxn>
              <a:cxn ang="0">
                <a:pos x="276" y="3"/>
              </a:cxn>
              <a:cxn ang="0">
                <a:pos x="299" y="11"/>
              </a:cxn>
            </a:cxnLst>
            <a:rect l="0" t="0" r="r" b="b"/>
            <a:pathLst>
              <a:path w="423" h="369">
                <a:moveTo>
                  <a:pt x="299" y="11"/>
                </a:moveTo>
                <a:lnTo>
                  <a:pt x="308" y="23"/>
                </a:lnTo>
                <a:lnTo>
                  <a:pt x="308" y="29"/>
                </a:lnTo>
                <a:lnTo>
                  <a:pt x="320" y="31"/>
                </a:lnTo>
                <a:lnTo>
                  <a:pt x="325" y="34"/>
                </a:lnTo>
                <a:lnTo>
                  <a:pt x="325" y="43"/>
                </a:lnTo>
                <a:lnTo>
                  <a:pt x="328" y="46"/>
                </a:lnTo>
                <a:lnTo>
                  <a:pt x="328" y="52"/>
                </a:lnTo>
                <a:lnTo>
                  <a:pt x="337" y="57"/>
                </a:lnTo>
                <a:lnTo>
                  <a:pt x="343" y="66"/>
                </a:lnTo>
                <a:lnTo>
                  <a:pt x="343" y="75"/>
                </a:lnTo>
                <a:lnTo>
                  <a:pt x="331" y="80"/>
                </a:lnTo>
                <a:lnTo>
                  <a:pt x="340" y="86"/>
                </a:lnTo>
                <a:lnTo>
                  <a:pt x="337" y="86"/>
                </a:lnTo>
                <a:lnTo>
                  <a:pt x="389" y="89"/>
                </a:lnTo>
                <a:lnTo>
                  <a:pt x="391" y="104"/>
                </a:lnTo>
                <a:lnTo>
                  <a:pt x="394" y="104"/>
                </a:lnTo>
                <a:lnTo>
                  <a:pt x="397" y="104"/>
                </a:lnTo>
                <a:lnTo>
                  <a:pt x="400" y="109"/>
                </a:lnTo>
                <a:lnTo>
                  <a:pt x="417" y="112"/>
                </a:lnTo>
                <a:lnTo>
                  <a:pt x="417" y="121"/>
                </a:lnTo>
                <a:lnTo>
                  <a:pt x="423" y="121"/>
                </a:lnTo>
                <a:lnTo>
                  <a:pt x="423" y="144"/>
                </a:lnTo>
                <a:lnTo>
                  <a:pt x="423" y="153"/>
                </a:lnTo>
                <a:lnTo>
                  <a:pt x="412" y="153"/>
                </a:lnTo>
                <a:lnTo>
                  <a:pt x="412" y="164"/>
                </a:lnTo>
                <a:lnTo>
                  <a:pt x="391" y="164"/>
                </a:lnTo>
                <a:lnTo>
                  <a:pt x="391" y="176"/>
                </a:lnTo>
                <a:lnTo>
                  <a:pt x="380" y="176"/>
                </a:lnTo>
                <a:lnTo>
                  <a:pt x="380" y="196"/>
                </a:lnTo>
                <a:lnTo>
                  <a:pt x="374" y="196"/>
                </a:lnTo>
                <a:lnTo>
                  <a:pt x="374" y="207"/>
                </a:lnTo>
                <a:lnTo>
                  <a:pt x="368" y="207"/>
                </a:lnTo>
                <a:lnTo>
                  <a:pt x="368" y="239"/>
                </a:lnTo>
                <a:lnTo>
                  <a:pt x="360" y="239"/>
                </a:lnTo>
                <a:lnTo>
                  <a:pt x="360" y="262"/>
                </a:lnTo>
                <a:lnTo>
                  <a:pt x="337" y="262"/>
                </a:lnTo>
                <a:lnTo>
                  <a:pt x="337" y="282"/>
                </a:lnTo>
                <a:lnTo>
                  <a:pt x="305" y="282"/>
                </a:lnTo>
                <a:lnTo>
                  <a:pt x="305" y="294"/>
                </a:lnTo>
                <a:lnTo>
                  <a:pt x="282" y="294"/>
                </a:lnTo>
                <a:lnTo>
                  <a:pt x="282" y="302"/>
                </a:lnTo>
                <a:lnTo>
                  <a:pt x="271" y="302"/>
                </a:lnTo>
                <a:lnTo>
                  <a:pt x="271" y="311"/>
                </a:lnTo>
                <a:lnTo>
                  <a:pt x="268" y="320"/>
                </a:lnTo>
                <a:lnTo>
                  <a:pt x="271" y="331"/>
                </a:lnTo>
                <a:lnTo>
                  <a:pt x="279" y="334"/>
                </a:lnTo>
                <a:lnTo>
                  <a:pt x="279" y="340"/>
                </a:lnTo>
                <a:lnTo>
                  <a:pt x="271" y="340"/>
                </a:lnTo>
                <a:lnTo>
                  <a:pt x="262" y="351"/>
                </a:lnTo>
                <a:lnTo>
                  <a:pt x="248" y="349"/>
                </a:lnTo>
                <a:lnTo>
                  <a:pt x="245" y="357"/>
                </a:lnTo>
                <a:lnTo>
                  <a:pt x="239" y="366"/>
                </a:lnTo>
                <a:lnTo>
                  <a:pt x="236" y="366"/>
                </a:lnTo>
                <a:lnTo>
                  <a:pt x="230" y="357"/>
                </a:lnTo>
                <a:lnTo>
                  <a:pt x="227" y="354"/>
                </a:lnTo>
                <a:lnTo>
                  <a:pt x="224" y="363"/>
                </a:lnTo>
                <a:lnTo>
                  <a:pt x="227" y="369"/>
                </a:lnTo>
                <a:lnTo>
                  <a:pt x="196" y="366"/>
                </a:lnTo>
                <a:lnTo>
                  <a:pt x="196" y="311"/>
                </a:lnTo>
                <a:lnTo>
                  <a:pt x="164" y="314"/>
                </a:lnTo>
                <a:lnTo>
                  <a:pt x="164" y="302"/>
                </a:lnTo>
                <a:lnTo>
                  <a:pt x="132" y="302"/>
                </a:lnTo>
                <a:lnTo>
                  <a:pt x="129" y="236"/>
                </a:lnTo>
                <a:lnTo>
                  <a:pt x="66" y="233"/>
                </a:lnTo>
                <a:lnTo>
                  <a:pt x="63" y="161"/>
                </a:lnTo>
                <a:lnTo>
                  <a:pt x="63" y="104"/>
                </a:lnTo>
                <a:lnTo>
                  <a:pt x="0" y="101"/>
                </a:lnTo>
                <a:lnTo>
                  <a:pt x="0" y="69"/>
                </a:lnTo>
                <a:lnTo>
                  <a:pt x="0" y="3"/>
                </a:lnTo>
                <a:lnTo>
                  <a:pt x="83" y="8"/>
                </a:lnTo>
                <a:lnTo>
                  <a:pt x="259" y="8"/>
                </a:lnTo>
                <a:lnTo>
                  <a:pt x="271" y="17"/>
                </a:lnTo>
                <a:lnTo>
                  <a:pt x="276" y="3"/>
                </a:lnTo>
                <a:lnTo>
                  <a:pt x="288" y="0"/>
                </a:lnTo>
                <a:lnTo>
                  <a:pt x="299" y="11"/>
                </a:lnTo>
                <a:close/>
              </a:path>
            </a:pathLst>
          </a:custGeom>
          <a:solidFill>
            <a:srgbClr val="FF19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17"/>
          <p:cNvSpPr>
            <a:spLocks/>
          </p:cNvSpPr>
          <p:nvPr/>
        </p:nvSpPr>
        <p:spPr bwMode="auto">
          <a:xfrm>
            <a:off x="3825875" y="4454525"/>
            <a:ext cx="755650" cy="658813"/>
          </a:xfrm>
          <a:custGeom>
            <a:avLst/>
            <a:gdLst/>
            <a:ahLst/>
            <a:cxnLst>
              <a:cxn ang="0">
                <a:pos x="453" y="230"/>
              </a:cxn>
              <a:cxn ang="0">
                <a:pos x="470" y="230"/>
              </a:cxn>
              <a:cxn ang="0">
                <a:pos x="470" y="239"/>
              </a:cxn>
              <a:cxn ang="0">
                <a:pos x="470" y="245"/>
              </a:cxn>
              <a:cxn ang="0">
                <a:pos x="473" y="256"/>
              </a:cxn>
              <a:cxn ang="0">
                <a:pos x="467" y="262"/>
              </a:cxn>
              <a:cxn ang="0">
                <a:pos x="470" y="268"/>
              </a:cxn>
              <a:cxn ang="0">
                <a:pos x="467" y="282"/>
              </a:cxn>
              <a:cxn ang="0">
                <a:pos x="464" y="285"/>
              </a:cxn>
              <a:cxn ang="0">
                <a:pos x="450" y="294"/>
              </a:cxn>
              <a:cxn ang="0">
                <a:pos x="450" y="302"/>
              </a:cxn>
              <a:cxn ang="0">
                <a:pos x="447" y="403"/>
              </a:cxn>
              <a:cxn ang="0">
                <a:pos x="438" y="406"/>
              </a:cxn>
              <a:cxn ang="0">
                <a:pos x="438" y="412"/>
              </a:cxn>
              <a:cxn ang="0">
                <a:pos x="435" y="412"/>
              </a:cxn>
              <a:cxn ang="0">
                <a:pos x="430" y="412"/>
              </a:cxn>
              <a:cxn ang="0">
                <a:pos x="430" y="406"/>
              </a:cxn>
              <a:cxn ang="0">
                <a:pos x="421" y="406"/>
              </a:cxn>
              <a:cxn ang="0">
                <a:pos x="412" y="415"/>
              </a:cxn>
              <a:cxn ang="0">
                <a:pos x="412" y="409"/>
              </a:cxn>
              <a:cxn ang="0">
                <a:pos x="412" y="406"/>
              </a:cxn>
              <a:cxn ang="0">
                <a:pos x="409" y="403"/>
              </a:cxn>
              <a:cxn ang="0">
                <a:pos x="412" y="395"/>
              </a:cxn>
              <a:cxn ang="0">
                <a:pos x="412" y="386"/>
              </a:cxn>
              <a:cxn ang="0">
                <a:pos x="409" y="372"/>
              </a:cxn>
              <a:cxn ang="0">
                <a:pos x="406" y="363"/>
              </a:cxn>
              <a:cxn ang="0">
                <a:pos x="412" y="357"/>
              </a:cxn>
              <a:cxn ang="0">
                <a:pos x="0" y="357"/>
              </a:cxn>
              <a:cxn ang="0">
                <a:pos x="21" y="328"/>
              </a:cxn>
              <a:cxn ang="0">
                <a:pos x="41" y="314"/>
              </a:cxn>
              <a:cxn ang="0">
                <a:pos x="49" y="299"/>
              </a:cxn>
              <a:cxn ang="0">
                <a:pos x="58" y="288"/>
              </a:cxn>
              <a:cxn ang="0">
                <a:pos x="72" y="268"/>
              </a:cxn>
              <a:cxn ang="0">
                <a:pos x="95" y="248"/>
              </a:cxn>
              <a:cxn ang="0">
                <a:pos x="113" y="227"/>
              </a:cxn>
              <a:cxn ang="0">
                <a:pos x="139" y="213"/>
              </a:cxn>
              <a:cxn ang="0">
                <a:pos x="142" y="199"/>
              </a:cxn>
              <a:cxn ang="0">
                <a:pos x="162" y="167"/>
              </a:cxn>
              <a:cxn ang="0">
                <a:pos x="162" y="150"/>
              </a:cxn>
              <a:cxn ang="0">
                <a:pos x="165" y="141"/>
              </a:cxn>
              <a:cxn ang="0">
                <a:pos x="176" y="118"/>
              </a:cxn>
              <a:cxn ang="0">
                <a:pos x="179" y="101"/>
              </a:cxn>
              <a:cxn ang="0">
                <a:pos x="182" y="80"/>
              </a:cxn>
              <a:cxn ang="0">
                <a:pos x="199" y="72"/>
              </a:cxn>
              <a:cxn ang="0">
                <a:pos x="216" y="63"/>
              </a:cxn>
              <a:cxn ang="0">
                <a:pos x="228" y="57"/>
              </a:cxn>
              <a:cxn ang="0">
                <a:pos x="228" y="43"/>
              </a:cxn>
              <a:cxn ang="0">
                <a:pos x="234" y="23"/>
              </a:cxn>
              <a:cxn ang="0">
                <a:pos x="262" y="26"/>
              </a:cxn>
              <a:cxn ang="0">
                <a:pos x="271" y="26"/>
              </a:cxn>
              <a:cxn ang="0">
                <a:pos x="297" y="11"/>
              </a:cxn>
              <a:cxn ang="0">
                <a:pos x="306" y="3"/>
              </a:cxn>
              <a:cxn ang="0">
                <a:pos x="323" y="40"/>
              </a:cxn>
              <a:cxn ang="0">
                <a:pos x="329" y="98"/>
              </a:cxn>
              <a:cxn ang="0">
                <a:pos x="332" y="103"/>
              </a:cxn>
              <a:cxn ang="0">
                <a:pos x="334" y="115"/>
              </a:cxn>
              <a:cxn ang="0">
                <a:pos x="337" y="124"/>
              </a:cxn>
              <a:cxn ang="0">
                <a:pos x="343" y="135"/>
              </a:cxn>
              <a:cxn ang="0">
                <a:pos x="349" y="144"/>
              </a:cxn>
              <a:cxn ang="0">
                <a:pos x="349" y="147"/>
              </a:cxn>
              <a:cxn ang="0">
                <a:pos x="352" y="152"/>
              </a:cxn>
              <a:cxn ang="0">
                <a:pos x="358" y="158"/>
              </a:cxn>
              <a:cxn ang="0">
                <a:pos x="366" y="164"/>
              </a:cxn>
            </a:cxnLst>
            <a:rect l="0" t="0" r="r" b="b"/>
            <a:pathLst>
              <a:path w="476" h="415">
                <a:moveTo>
                  <a:pt x="450" y="167"/>
                </a:moveTo>
                <a:lnTo>
                  <a:pt x="453" y="230"/>
                </a:lnTo>
                <a:lnTo>
                  <a:pt x="467" y="230"/>
                </a:lnTo>
                <a:lnTo>
                  <a:pt x="470" y="230"/>
                </a:lnTo>
                <a:lnTo>
                  <a:pt x="467" y="233"/>
                </a:lnTo>
                <a:lnTo>
                  <a:pt x="470" y="239"/>
                </a:lnTo>
                <a:lnTo>
                  <a:pt x="473" y="242"/>
                </a:lnTo>
                <a:lnTo>
                  <a:pt x="470" y="245"/>
                </a:lnTo>
                <a:lnTo>
                  <a:pt x="476" y="253"/>
                </a:lnTo>
                <a:lnTo>
                  <a:pt x="473" y="256"/>
                </a:lnTo>
                <a:lnTo>
                  <a:pt x="473" y="262"/>
                </a:lnTo>
                <a:lnTo>
                  <a:pt x="467" y="262"/>
                </a:lnTo>
                <a:lnTo>
                  <a:pt x="467" y="265"/>
                </a:lnTo>
                <a:lnTo>
                  <a:pt x="470" y="268"/>
                </a:lnTo>
                <a:lnTo>
                  <a:pt x="473" y="279"/>
                </a:lnTo>
                <a:lnTo>
                  <a:pt x="467" y="282"/>
                </a:lnTo>
                <a:lnTo>
                  <a:pt x="464" y="282"/>
                </a:lnTo>
                <a:lnTo>
                  <a:pt x="464" y="285"/>
                </a:lnTo>
                <a:lnTo>
                  <a:pt x="461" y="291"/>
                </a:lnTo>
                <a:lnTo>
                  <a:pt x="450" y="294"/>
                </a:lnTo>
                <a:lnTo>
                  <a:pt x="453" y="299"/>
                </a:lnTo>
                <a:lnTo>
                  <a:pt x="450" y="302"/>
                </a:lnTo>
                <a:lnTo>
                  <a:pt x="453" y="406"/>
                </a:lnTo>
                <a:lnTo>
                  <a:pt x="447" y="403"/>
                </a:lnTo>
                <a:lnTo>
                  <a:pt x="447" y="406"/>
                </a:lnTo>
                <a:lnTo>
                  <a:pt x="438" y="406"/>
                </a:lnTo>
                <a:lnTo>
                  <a:pt x="441" y="412"/>
                </a:lnTo>
                <a:lnTo>
                  <a:pt x="438" y="412"/>
                </a:lnTo>
                <a:lnTo>
                  <a:pt x="438" y="412"/>
                </a:lnTo>
                <a:lnTo>
                  <a:pt x="435" y="412"/>
                </a:lnTo>
                <a:lnTo>
                  <a:pt x="435" y="409"/>
                </a:lnTo>
                <a:lnTo>
                  <a:pt x="430" y="412"/>
                </a:lnTo>
                <a:lnTo>
                  <a:pt x="432" y="406"/>
                </a:lnTo>
                <a:lnTo>
                  <a:pt x="430" y="406"/>
                </a:lnTo>
                <a:lnTo>
                  <a:pt x="427" y="403"/>
                </a:lnTo>
                <a:lnTo>
                  <a:pt x="421" y="406"/>
                </a:lnTo>
                <a:lnTo>
                  <a:pt x="415" y="406"/>
                </a:lnTo>
                <a:lnTo>
                  <a:pt x="412" y="415"/>
                </a:lnTo>
                <a:lnTo>
                  <a:pt x="409" y="412"/>
                </a:lnTo>
                <a:lnTo>
                  <a:pt x="412" y="409"/>
                </a:lnTo>
                <a:lnTo>
                  <a:pt x="412" y="406"/>
                </a:lnTo>
                <a:lnTo>
                  <a:pt x="412" y="406"/>
                </a:lnTo>
                <a:lnTo>
                  <a:pt x="412" y="403"/>
                </a:lnTo>
                <a:lnTo>
                  <a:pt x="409" y="403"/>
                </a:lnTo>
                <a:lnTo>
                  <a:pt x="406" y="400"/>
                </a:lnTo>
                <a:lnTo>
                  <a:pt x="412" y="395"/>
                </a:lnTo>
                <a:lnTo>
                  <a:pt x="406" y="392"/>
                </a:lnTo>
                <a:lnTo>
                  <a:pt x="412" y="386"/>
                </a:lnTo>
                <a:lnTo>
                  <a:pt x="409" y="380"/>
                </a:lnTo>
                <a:lnTo>
                  <a:pt x="409" y="372"/>
                </a:lnTo>
                <a:lnTo>
                  <a:pt x="406" y="369"/>
                </a:lnTo>
                <a:lnTo>
                  <a:pt x="406" y="363"/>
                </a:lnTo>
                <a:lnTo>
                  <a:pt x="409" y="360"/>
                </a:lnTo>
                <a:lnTo>
                  <a:pt x="412" y="357"/>
                </a:lnTo>
                <a:lnTo>
                  <a:pt x="346" y="357"/>
                </a:lnTo>
                <a:lnTo>
                  <a:pt x="0" y="357"/>
                </a:lnTo>
                <a:lnTo>
                  <a:pt x="3" y="346"/>
                </a:lnTo>
                <a:lnTo>
                  <a:pt x="21" y="328"/>
                </a:lnTo>
                <a:lnTo>
                  <a:pt x="35" y="317"/>
                </a:lnTo>
                <a:lnTo>
                  <a:pt x="41" y="314"/>
                </a:lnTo>
                <a:lnTo>
                  <a:pt x="44" y="305"/>
                </a:lnTo>
                <a:lnTo>
                  <a:pt x="49" y="299"/>
                </a:lnTo>
                <a:lnTo>
                  <a:pt x="49" y="291"/>
                </a:lnTo>
                <a:lnTo>
                  <a:pt x="58" y="288"/>
                </a:lnTo>
                <a:lnTo>
                  <a:pt x="67" y="271"/>
                </a:lnTo>
                <a:lnTo>
                  <a:pt x="72" y="268"/>
                </a:lnTo>
                <a:lnTo>
                  <a:pt x="81" y="253"/>
                </a:lnTo>
                <a:lnTo>
                  <a:pt x="95" y="248"/>
                </a:lnTo>
                <a:lnTo>
                  <a:pt x="98" y="242"/>
                </a:lnTo>
                <a:lnTo>
                  <a:pt x="113" y="227"/>
                </a:lnTo>
                <a:lnTo>
                  <a:pt x="121" y="216"/>
                </a:lnTo>
                <a:lnTo>
                  <a:pt x="139" y="213"/>
                </a:lnTo>
                <a:lnTo>
                  <a:pt x="142" y="204"/>
                </a:lnTo>
                <a:lnTo>
                  <a:pt x="142" y="199"/>
                </a:lnTo>
                <a:lnTo>
                  <a:pt x="147" y="193"/>
                </a:lnTo>
                <a:lnTo>
                  <a:pt x="162" y="167"/>
                </a:lnTo>
                <a:lnTo>
                  <a:pt x="162" y="158"/>
                </a:lnTo>
                <a:lnTo>
                  <a:pt x="162" y="150"/>
                </a:lnTo>
                <a:lnTo>
                  <a:pt x="167" y="147"/>
                </a:lnTo>
                <a:lnTo>
                  <a:pt x="165" y="141"/>
                </a:lnTo>
                <a:lnTo>
                  <a:pt x="167" y="132"/>
                </a:lnTo>
                <a:lnTo>
                  <a:pt x="176" y="118"/>
                </a:lnTo>
                <a:lnTo>
                  <a:pt x="179" y="103"/>
                </a:lnTo>
                <a:lnTo>
                  <a:pt x="179" y="101"/>
                </a:lnTo>
                <a:lnTo>
                  <a:pt x="179" y="92"/>
                </a:lnTo>
                <a:lnTo>
                  <a:pt x="182" y="80"/>
                </a:lnTo>
                <a:lnTo>
                  <a:pt x="191" y="78"/>
                </a:lnTo>
                <a:lnTo>
                  <a:pt x="199" y="72"/>
                </a:lnTo>
                <a:lnTo>
                  <a:pt x="211" y="72"/>
                </a:lnTo>
                <a:lnTo>
                  <a:pt x="216" y="63"/>
                </a:lnTo>
                <a:lnTo>
                  <a:pt x="225" y="60"/>
                </a:lnTo>
                <a:lnTo>
                  <a:pt x="228" y="57"/>
                </a:lnTo>
                <a:lnTo>
                  <a:pt x="231" y="54"/>
                </a:lnTo>
                <a:lnTo>
                  <a:pt x="228" y="43"/>
                </a:lnTo>
                <a:lnTo>
                  <a:pt x="228" y="34"/>
                </a:lnTo>
                <a:lnTo>
                  <a:pt x="234" y="23"/>
                </a:lnTo>
                <a:lnTo>
                  <a:pt x="251" y="29"/>
                </a:lnTo>
                <a:lnTo>
                  <a:pt x="262" y="26"/>
                </a:lnTo>
                <a:lnTo>
                  <a:pt x="268" y="23"/>
                </a:lnTo>
                <a:lnTo>
                  <a:pt x="271" y="26"/>
                </a:lnTo>
                <a:lnTo>
                  <a:pt x="280" y="17"/>
                </a:lnTo>
                <a:lnTo>
                  <a:pt x="297" y="11"/>
                </a:lnTo>
                <a:lnTo>
                  <a:pt x="297" y="8"/>
                </a:lnTo>
                <a:lnTo>
                  <a:pt x="306" y="3"/>
                </a:lnTo>
                <a:lnTo>
                  <a:pt x="323" y="0"/>
                </a:lnTo>
                <a:lnTo>
                  <a:pt x="323" y="40"/>
                </a:lnTo>
                <a:lnTo>
                  <a:pt x="323" y="86"/>
                </a:lnTo>
                <a:lnTo>
                  <a:pt x="329" y="98"/>
                </a:lnTo>
                <a:lnTo>
                  <a:pt x="332" y="98"/>
                </a:lnTo>
                <a:lnTo>
                  <a:pt x="332" y="103"/>
                </a:lnTo>
                <a:lnTo>
                  <a:pt x="334" y="106"/>
                </a:lnTo>
                <a:lnTo>
                  <a:pt x="334" y="115"/>
                </a:lnTo>
                <a:lnTo>
                  <a:pt x="340" y="121"/>
                </a:lnTo>
                <a:lnTo>
                  <a:pt x="337" y="124"/>
                </a:lnTo>
                <a:lnTo>
                  <a:pt x="343" y="127"/>
                </a:lnTo>
                <a:lnTo>
                  <a:pt x="343" y="135"/>
                </a:lnTo>
                <a:lnTo>
                  <a:pt x="346" y="135"/>
                </a:lnTo>
                <a:lnTo>
                  <a:pt x="349" y="144"/>
                </a:lnTo>
                <a:lnTo>
                  <a:pt x="346" y="144"/>
                </a:lnTo>
                <a:lnTo>
                  <a:pt x="349" y="147"/>
                </a:lnTo>
                <a:lnTo>
                  <a:pt x="349" y="150"/>
                </a:lnTo>
                <a:lnTo>
                  <a:pt x="352" y="152"/>
                </a:lnTo>
                <a:lnTo>
                  <a:pt x="355" y="155"/>
                </a:lnTo>
                <a:lnTo>
                  <a:pt x="358" y="158"/>
                </a:lnTo>
                <a:lnTo>
                  <a:pt x="363" y="158"/>
                </a:lnTo>
                <a:lnTo>
                  <a:pt x="366" y="164"/>
                </a:lnTo>
                <a:lnTo>
                  <a:pt x="450" y="167"/>
                </a:lnTo>
                <a:close/>
              </a:path>
            </a:pathLst>
          </a:custGeom>
          <a:solidFill>
            <a:srgbClr val="91D4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5" name="Freeform 18"/>
          <p:cNvSpPr>
            <a:spLocks/>
          </p:cNvSpPr>
          <p:nvPr/>
        </p:nvSpPr>
        <p:spPr bwMode="auto">
          <a:xfrm>
            <a:off x="5041900" y="5089525"/>
            <a:ext cx="700088" cy="238125"/>
          </a:xfrm>
          <a:custGeom>
            <a:avLst/>
            <a:gdLst/>
            <a:ahLst/>
            <a:cxnLst>
              <a:cxn ang="0">
                <a:pos x="438" y="147"/>
              </a:cxn>
              <a:cxn ang="0">
                <a:pos x="432" y="147"/>
              </a:cxn>
              <a:cxn ang="0">
                <a:pos x="225" y="150"/>
              </a:cxn>
              <a:cxn ang="0">
                <a:pos x="98" y="150"/>
              </a:cxn>
              <a:cxn ang="0">
                <a:pos x="3" y="150"/>
              </a:cxn>
              <a:cxn ang="0">
                <a:pos x="3" y="133"/>
              </a:cxn>
              <a:cxn ang="0">
                <a:pos x="0" y="6"/>
              </a:cxn>
              <a:cxn ang="0">
                <a:pos x="44" y="6"/>
              </a:cxn>
              <a:cxn ang="0">
                <a:pos x="44" y="15"/>
              </a:cxn>
              <a:cxn ang="0">
                <a:pos x="49" y="15"/>
              </a:cxn>
              <a:cxn ang="0">
                <a:pos x="49" y="6"/>
              </a:cxn>
              <a:cxn ang="0">
                <a:pos x="251" y="3"/>
              </a:cxn>
              <a:cxn ang="0">
                <a:pos x="300" y="3"/>
              </a:cxn>
              <a:cxn ang="0">
                <a:pos x="378" y="3"/>
              </a:cxn>
              <a:cxn ang="0">
                <a:pos x="441" y="0"/>
              </a:cxn>
              <a:cxn ang="0">
                <a:pos x="438" y="147"/>
              </a:cxn>
            </a:cxnLst>
            <a:rect l="0" t="0" r="r" b="b"/>
            <a:pathLst>
              <a:path w="441" h="150">
                <a:moveTo>
                  <a:pt x="438" y="147"/>
                </a:moveTo>
                <a:lnTo>
                  <a:pt x="432" y="147"/>
                </a:lnTo>
                <a:lnTo>
                  <a:pt x="225" y="150"/>
                </a:lnTo>
                <a:lnTo>
                  <a:pt x="98" y="150"/>
                </a:lnTo>
                <a:lnTo>
                  <a:pt x="3" y="150"/>
                </a:lnTo>
                <a:lnTo>
                  <a:pt x="3" y="133"/>
                </a:lnTo>
                <a:lnTo>
                  <a:pt x="0" y="6"/>
                </a:lnTo>
                <a:lnTo>
                  <a:pt x="44" y="6"/>
                </a:lnTo>
                <a:lnTo>
                  <a:pt x="44" y="15"/>
                </a:lnTo>
                <a:lnTo>
                  <a:pt x="49" y="15"/>
                </a:lnTo>
                <a:lnTo>
                  <a:pt x="49" y="6"/>
                </a:lnTo>
                <a:lnTo>
                  <a:pt x="251" y="3"/>
                </a:lnTo>
                <a:lnTo>
                  <a:pt x="300" y="3"/>
                </a:lnTo>
                <a:lnTo>
                  <a:pt x="378" y="3"/>
                </a:lnTo>
                <a:lnTo>
                  <a:pt x="441" y="0"/>
                </a:lnTo>
                <a:lnTo>
                  <a:pt x="438" y="147"/>
                </a:lnTo>
                <a:close/>
              </a:path>
            </a:pathLst>
          </a:custGeom>
          <a:solidFill>
            <a:srgbClr val="E9F5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6" name="Freeform 19"/>
          <p:cNvSpPr>
            <a:spLocks/>
          </p:cNvSpPr>
          <p:nvPr/>
        </p:nvSpPr>
        <p:spPr bwMode="auto">
          <a:xfrm>
            <a:off x="3621088" y="1457325"/>
            <a:ext cx="515938" cy="384175"/>
          </a:xfrm>
          <a:custGeom>
            <a:avLst/>
            <a:gdLst/>
            <a:ahLst/>
            <a:cxnLst>
              <a:cxn ang="0">
                <a:pos x="66" y="3"/>
              </a:cxn>
              <a:cxn ang="0">
                <a:pos x="207" y="6"/>
              </a:cxn>
              <a:cxn ang="0">
                <a:pos x="325" y="6"/>
              </a:cxn>
              <a:cxn ang="0">
                <a:pos x="325" y="173"/>
              </a:cxn>
              <a:cxn ang="0">
                <a:pos x="325" y="236"/>
              </a:cxn>
              <a:cxn ang="0">
                <a:pos x="299" y="236"/>
              </a:cxn>
              <a:cxn ang="0">
                <a:pos x="288" y="225"/>
              </a:cxn>
              <a:cxn ang="0">
                <a:pos x="276" y="228"/>
              </a:cxn>
              <a:cxn ang="0">
                <a:pos x="271" y="242"/>
              </a:cxn>
              <a:cxn ang="0">
                <a:pos x="259" y="233"/>
              </a:cxn>
              <a:cxn ang="0">
                <a:pos x="83" y="233"/>
              </a:cxn>
              <a:cxn ang="0">
                <a:pos x="0" y="228"/>
              </a:cxn>
              <a:cxn ang="0">
                <a:pos x="0" y="0"/>
              </a:cxn>
              <a:cxn ang="0">
                <a:pos x="66" y="3"/>
              </a:cxn>
            </a:cxnLst>
            <a:rect l="0" t="0" r="r" b="b"/>
            <a:pathLst>
              <a:path w="325" h="242">
                <a:moveTo>
                  <a:pt x="66" y="3"/>
                </a:moveTo>
                <a:lnTo>
                  <a:pt x="207" y="6"/>
                </a:lnTo>
                <a:lnTo>
                  <a:pt x="325" y="6"/>
                </a:lnTo>
                <a:lnTo>
                  <a:pt x="325" y="173"/>
                </a:lnTo>
                <a:lnTo>
                  <a:pt x="325" y="236"/>
                </a:lnTo>
                <a:lnTo>
                  <a:pt x="299" y="236"/>
                </a:lnTo>
                <a:lnTo>
                  <a:pt x="288" y="225"/>
                </a:lnTo>
                <a:lnTo>
                  <a:pt x="276" y="228"/>
                </a:lnTo>
                <a:lnTo>
                  <a:pt x="271" y="242"/>
                </a:lnTo>
                <a:lnTo>
                  <a:pt x="259" y="233"/>
                </a:lnTo>
                <a:lnTo>
                  <a:pt x="83" y="233"/>
                </a:lnTo>
                <a:lnTo>
                  <a:pt x="0" y="228"/>
                </a:lnTo>
                <a:lnTo>
                  <a:pt x="0" y="0"/>
                </a:lnTo>
                <a:lnTo>
                  <a:pt x="66" y="3"/>
                </a:lnTo>
                <a:close/>
              </a:path>
            </a:pathLst>
          </a:custGeom>
          <a:solidFill>
            <a:srgbClr val="D1FF73"/>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20"/>
          <p:cNvSpPr>
            <a:spLocks/>
          </p:cNvSpPr>
          <p:nvPr/>
        </p:nvSpPr>
        <p:spPr bwMode="auto">
          <a:xfrm>
            <a:off x="4283075" y="1512888"/>
            <a:ext cx="649288" cy="588963"/>
          </a:xfrm>
          <a:custGeom>
            <a:avLst/>
            <a:gdLst/>
            <a:ahLst/>
            <a:cxnLst>
              <a:cxn ang="0">
                <a:pos x="323" y="8"/>
              </a:cxn>
              <a:cxn ang="0">
                <a:pos x="398" y="141"/>
              </a:cxn>
              <a:cxn ang="0">
                <a:pos x="392" y="207"/>
              </a:cxn>
              <a:cxn ang="0">
                <a:pos x="389" y="216"/>
              </a:cxn>
              <a:cxn ang="0">
                <a:pos x="375" y="230"/>
              </a:cxn>
              <a:cxn ang="0">
                <a:pos x="398" y="239"/>
              </a:cxn>
              <a:cxn ang="0">
                <a:pos x="398" y="247"/>
              </a:cxn>
              <a:cxn ang="0">
                <a:pos x="389" y="253"/>
              </a:cxn>
              <a:cxn ang="0">
                <a:pos x="383" y="268"/>
              </a:cxn>
              <a:cxn ang="0">
                <a:pos x="383" y="285"/>
              </a:cxn>
              <a:cxn ang="0">
                <a:pos x="355" y="305"/>
              </a:cxn>
              <a:cxn ang="0">
                <a:pos x="334" y="325"/>
              </a:cxn>
              <a:cxn ang="0">
                <a:pos x="323" y="325"/>
              </a:cxn>
              <a:cxn ang="0">
                <a:pos x="288" y="334"/>
              </a:cxn>
              <a:cxn ang="0">
                <a:pos x="274" y="343"/>
              </a:cxn>
              <a:cxn ang="0">
                <a:pos x="205" y="368"/>
              </a:cxn>
              <a:cxn ang="0">
                <a:pos x="196" y="368"/>
              </a:cxn>
              <a:cxn ang="0">
                <a:pos x="136" y="319"/>
              </a:cxn>
              <a:cxn ang="0">
                <a:pos x="18" y="334"/>
              </a:cxn>
              <a:cxn ang="0">
                <a:pos x="0" y="311"/>
              </a:cxn>
              <a:cxn ang="0">
                <a:pos x="0" y="294"/>
              </a:cxn>
              <a:cxn ang="0">
                <a:pos x="6" y="291"/>
              </a:cxn>
              <a:cxn ang="0">
                <a:pos x="26" y="291"/>
              </a:cxn>
              <a:cxn ang="0">
                <a:pos x="26" y="273"/>
              </a:cxn>
              <a:cxn ang="0">
                <a:pos x="29" y="259"/>
              </a:cxn>
              <a:cxn ang="0">
                <a:pos x="49" y="250"/>
              </a:cxn>
              <a:cxn ang="0">
                <a:pos x="64" y="247"/>
              </a:cxn>
              <a:cxn ang="0">
                <a:pos x="81" y="233"/>
              </a:cxn>
              <a:cxn ang="0">
                <a:pos x="87" y="230"/>
              </a:cxn>
              <a:cxn ang="0">
                <a:pos x="101" y="227"/>
              </a:cxn>
              <a:cxn ang="0">
                <a:pos x="107" y="224"/>
              </a:cxn>
              <a:cxn ang="0">
                <a:pos x="118" y="221"/>
              </a:cxn>
              <a:cxn ang="0">
                <a:pos x="124" y="213"/>
              </a:cxn>
              <a:cxn ang="0">
                <a:pos x="127" y="198"/>
              </a:cxn>
              <a:cxn ang="0">
                <a:pos x="136" y="190"/>
              </a:cxn>
              <a:cxn ang="0">
                <a:pos x="150" y="170"/>
              </a:cxn>
              <a:cxn ang="0">
                <a:pos x="162" y="164"/>
              </a:cxn>
              <a:cxn ang="0">
                <a:pos x="167" y="149"/>
              </a:cxn>
              <a:cxn ang="0">
                <a:pos x="173" y="155"/>
              </a:cxn>
              <a:cxn ang="0">
                <a:pos x="167" y="126"/>
              </a:cxn>
              <a:cxn ang="0">
                <a:pos x="182" y="129"/>
              </a:cxn>
              <a:cxn ang="0">
                <a:pos x="193" y="115"/>
              </a:cxn>
              <a:cxn ang="0">
                <a:pos x="211" y="103"/>
              </a:cxn>
              <a:cxn ang="0">
                <a:pos x="222" y="100"/>
              </a:cxn>
              <a:cxn ang="0">
                <a:pos x="231" y="86"/>
              </a:cxn>
              <a:cxn ang="0">
                <a:pos x="242" y="77"/>
              </a:cxn>
              <a:cxn ang="0">
                <a:pos x="254" y="60"/>
              </a:cxn>
              <a:cxn ang="0">
                <a:pos x="254" y="51"/>
              </a:cxn>
              <a:cxn ang="0">
                <a:pos x="262" y="37"/>
              </a:cxn>
              <a:cxn ang="0">
                <a:pos x="265" y="28"/>
              </a:cxn>
              <a:cxn ang="0">
                <a:pos x="274" y="26"/>
              </a:cxn>
              <a:cxn ang="0">
                <a:pos x="277" y="5"/>
              </a:cxn>
              <a:cxn ang="0">
                <a:pos x="297" y="0"/>
              </a:cxn>
            </a:cxnLst>
            <a:rect l="0" t="0" r="r" b="b"/>
            <a:pathLst>
              <a:path w="409" h="371">
                <a:moveTo>
                  <a:pt x="317" y="0"/>
                </a:moveTo>
                <a:lnTo>
                  <a:pt x="323" y="2"/>
                </a:lnTo>
                <a:lnTo>
                  <a:pt x="323" y="8"/>
                </a:lnTo>
                <a:lnTo>
                  <a:pt x="346" y="43"/>
                </a:lnTo>
                <a:lnTo>
                  <a:pt x="409" y="121"/>
                </a:lnTo>
                <a:lnTo>
                  <a:pt x="398" y="141"/>
                </a:lnTo>
                <a:lnTo>
                  <a:pt x="392" y="161"/>
                </a:lnTo>
                <a:lnTo>
                  <a:pt x="392" y="204"/>
                </a:lnTo>
                <a:lnTo>
                  <a:pt x="392" y="207"/>
                </a:lnTo>
                <a:lnTo>
                  <a:pt x="389" y="213"/>
                </a:lnTo>
                <a:lnTo>
                  <a:pt x="386" y="213"/>
                </a:lnTo>
                <a:lnTo>
                  <a:pt x="389" y="216"/>
                </a:lnTo>
                <a:lnTo>
                  <a:pt x="381" y="224"/>
                </a:lnTo>
                <a:lnTo>
                  <a:pt x="381" y="227"/>
                </a:lnTo>
                <a:lnTo>
                  <a:pt x="375" y="230"/>
                </a:lnTo>
                <a:lnTo>
                  <a:pt x="375" y="236"/>
                </a:lnTo>
                <a:lnTo>
                  <a:pt x="369" y="239"/>
                </a:lnTo>
                <a:lnTo>
                  <a:pt x="398" y="239"/>
                </a:lnTo>
                <a:lnTo>
                  <a:pt x="395" y="242"/>
                </a:lnTo>
                <a:lnTo>
                  <a:pt x="398" y="245"/>
                </a:lnTo>
                <a:lnTo>
                  <a:pt x="398" y="247"/>
                </a:lnTo>
                <a:lnTo>
                  <a:pt x="395" y="247"/>
                </a:lnTo>
                <a:lnTo>
                  <a:pt x="392" y="256"/>
                </a:lnTo>
                <a:lnTo>
                  <a:pt x="389" y="253"/>
                </a:lnTo>
                <a:lnTo>
                  <a:pt x="383" y="256"/>
                </a:lnTo>
                <a:lnTo>
                  <a:pt x="383" y="262"/>
                </a:lnTo>
                <a:lnTo>
                  <a:pt x="383" y="268"/>
                </a:lnTo>
                <a:lnTo>
                  <a:pt x="389" y="273"/>
                </a:lnTo>
                <a:lnTo>
                  <a:pt x="386" y="279"/>
                </a:lnTo>
                <a:lnTo>
                  <a:pt x="383" y="285"/>
                </a:lnTo>
                <a:lnTo>
                  <a:pt x="372" y="291"/>
                </a:lnTo>
                <a:lnTo>
                  <a:pt x="369" y="294"/>
                </a:lnTo>
                <a:lnTo>
                  <a:pt x="355" y="305"/>
                </a:lnTo>
                <a:lnTo>
                  <a:pt x="352" y="311"/>
                </a:lnTo>
                <a:lnTo>
                  <a:pt x="346" y="319"/>
                </a:lnTo>
                <a:lnTo>
                  <a:pt x="334" y="325"/>
                </a:lnTo>
                <a:lnTo>
                  <a:pt x="332" y="331"/>
                </a:lnTo>
                <a:lnTo>
                  <a:pt x="326" y="328"/>
                </a:lnTo>
                <a:lnTo>
                  <a:pt x="323" y="325"/>
                </a:lnTo>
                <a:lnTo>
                  <a:pt x="306" y="328"/>
                </a:lnTo>
                <a:lnTo>
                  <a:pt x="300" y="334"/>
                </a:lnTo>
                <a:lnTo>
                  <a:pt x="288" y="334"/>
                </a:lnTo>
                <a:lnTo>
                  <a:pt x="286" y="337"/>
                </a:lnTo>
                <a:lnTo>
                  <a:pt x="280" y="337"/>
                </a:lnTo>
                <a:lnTo>
                  <a:pt x="274" y="343"/>
                </a:lnTo>
                <a:lnTo>
                  <a:pt x="239" y="343"/>
                </a:lnTo>
                <a:lnTo>
                  <a:pt x="239" y="371"/>
                </a:lnTo>
                <a:lnTo>
                  <a:pt x="205" y="368"/>
                </a:lnTo>
                <a:lnTo>
                  <a:pt x="202" y="366"/>
                </a:lnTo>
                <a:lnTo>
                  <a:pt x="202" y="368"/>
                </a:lnTo>
                <a:lnTo>
                  <a:pt x="196" y="368"/>
                </a:lnTo>
                <a:lnTo>
                  <a:pt x="196" y="366"/>
                </a:lnTo>
                <a:lnTo>
                  <a:pt x="199" y="366"/>
                </a:lnTo>
                <a:lnTo>
                  <a:pt x="136" y="319"/>
                </a:lnTo>
                <a:lnTo>
                  <a:pt x="127" y="314"/>
                </a:lnTo>
                <a:lnTo>
                  <a:pt x="49" y="311"/>
                </a:lnTo>
                <a:lnTo>
                  <a:pt x="18" y="334"/>
                </a:lnTo>
                <a:lnTo>
                  <a:pt x="6" y="334"/>
                </a:lnTo>
                <a:lnTo>
                  <a:pt x="6" y="311"/>
                </a:lnTo>
                <a:lnTo>
                  <a:pt x="0" y="311"/>
                </a:lnTo>
                <a:lnTo>
                  <a:pt x="0" y="302"/>
                </a:lnTo>
                <a:lnTo>
                  <a:pt x="3" y="299"/>
                </a:lnTo>
                <a:lnTo>
                  <a:pt x="0" y="294"/>
                </a:lnTo>
                <a:lnTo>
                  <a:pt x="9" y="299"/>
                </a:lnTo>
                <a:lnTo>
                  <a:pt x="6" y="294"/>
                </a:lnTo>
                <a:lnTo>
                  <a:pt x="6" y="291"/>
                </a:lnTo>
                <a:lnTo>
                  <a:pt x="15" y="294"/>
                </a:lnTo>
                <a:lnTo>
                  <a:pt x="21" y="294"/>
                </a:lnTo>
                <a:lnTo>
                  <a:pt x="26" y="291"/>
                </a:lnTo>
                <a:lnTo>
                  <a:pt x="23" y="288"/>
                </a:lnTo>
                <a:lnTo>
                  <a:pt x="26" y="282"/>
                </a:lnTo>
                <a:lnTo>
                  <a:pt x="26" y="273"/>
                </a:lnTo>
                <a:lnTo>
                  <a:pt x="23" y="270"/>
                </a:lnTo>
                <a:lnTo>
                  <a:pt x="23" y="265"/>
                </a:lnTo>
                <a:lnTo>
                  <a:pt x="29" y="259"/>
                </a:lnTo>
                <a:lnTo>
                  <a:pt x="35" y="259"/>
                </a:lnTo>
                <a:lnTo>
                  <a:pt x="49" y="256"/>
                </a:lnTo>
                <a:lnTo>
                  <a:pt x="49" y="250"/>
                </a:lnTo>
                <a:lnTo>
                  <a:pt x="49" y="245"/>
                </a:lnTo>
                <a:lnTo>
                  <a:pt x="55" y="242"/>
                </a:lnTo>
                <a:lnTo>
                  <a:pt x="64" y="247"/>
                </a:lnTo>
                <a:lnTo>
                  <a:pt x="64" y="245"/>
                </a:lnTo>
                <a:lnTo>
                  <a:pt x="75" y="233"/>
                </a:lnTo>
                <a:lnTo>
                  <a:pt x="81" y="233"/>
                </a:lnTo>
                <a:lnTo>
                  <a:pt x="90" y="239"/>
                </a:lnTo>
                <a:lnTo>
                  <a:pt x="90" y="236"/>
                </a:lnTo>
                <a:lnTo>
                  <a:pt x="87" y="230"/>
                </a:lnTo>
                <a:lnTo>
                  <a:pt x="90" y="227"/>
                </a:lnTo>
                <a:lnTo>
                  <a:pt x="95" y="230"/>
                </a:lnTo>
                <a:lnTo>
                  <a:pt x="101" y="227"/>
                </a:lnTo>
                <a:lnTo>
                  <a:pt x="107" y="230"/>
                </a:lnTo>
                <a:lnTo>
                  <a:pt x="110" y="227"/>
                </a:lnTo>
                <a:lnTo>
                  <a:pt x="107" y="224"/>
                </a:lnTo>
                <a:lnTo>
                  <a:pt x="107" y="221"/>
                </a:lnTo>
                <a:lnTo>
                  <a:pt x="113" y="219"/>
                </a:lnTo>
                <a:lnTo>
                  <a:pt x="118" y="221"/>
                </a:lnTo>
                <a:lnTo>
                  <a:pt x="118" y="219"/>
                </a:lnTo>
                <a:lnTo>
                  <a:pt x="116" y="216"/>
                </a:lnTo>
                <a:lnTo>
                  <a:pt x="124" y="213"/>
                </a:lnTo>
                <a:lnTo>
                  <a:pt x="124" y="207"/>
                </a:lnTo>
                <a:lnTo>
                  <a:pt x="127" y="201"/>
                </a:lnTo>
                <a:lnTo>
                  <a:pt x="127" y="198"/>
                </a:lnTo>
                <a:lnTo>
                  <a:pt x="139" y="196"/>
                </a:lnTo>
                <a:lnTo>
                  <a:pt x="139" y="193"/>
                </a:lnTo>
                <a:lnTo>
                  <a:pt x="136" y="190"/>
                </a:lnTo>
                <a:lnTo>
                  <a:pt x="150" y="181"/>
                </a:lnTo>
                <a:lnTo>
                  <a:pt x="147" y="178"/>
                </a:lnTo>
                <a:lnTo>
                  <a:pt x="150" y="170"/>
                </a:lnTo>
                <a:lnTo>
                  <a:pt x="159" y="173"/>
                </a:lnTo>
                <a:lnTo>
                  <a:pt x="162" y="170"/>
                </a:lnTo>
                <a:lnTo>
                  <a:pt x="162" y="164"/>
                </a:lnTo>
                <a:lnTo>
                  <a:pt x="159" y="158"/>
                </a:lnTo>
                <a:lnTo>
                  <a:pt x="162" y="152"/>
                </a:lnTo>
                <a:lnTo>
                  <a:pt x="167" y="149"/>
                </a:lnTo>
                <a:lnTo>
                  <a:pt x="167" y="152"/>
                </a:lnTo>
                <a:lnTo>
                  <a:pt x="170" y="155"/>
                </a:lnTo>
                <a:lnTo>
                  <a:pt x="173" y="155"/>
                </a:lnTo>
                <a:lnTo>
                  <a:pt x="173" y="152"/>
                </a:lnTo>
                <a:lnTo>
                  <a:pt x="162" y="135"/>
                </a:lnTo>
                <a:lnTo>
                  <a:pt x="167" y="126"/>
                </a:lnTo>
                <a:lnTo>
                  <a:pt x="170" y="126"/>
                </a:lnTo>
                <a:lnTo>
                  <a:pt x="173" y="135"/>
                </a:lnTo>
                <a:lnTo>
                  <a:pt x="182" y="129"/>
                </a:lnTo>
                <a:lnTo>
                  <a:pt x="185" y="132"/>
                </a:lnTo>
                <a:lnTo>
                  <a:pt x="190" y="126"/>
                </a:lnTo>
                <a:lnTo>
                  <a:pt x="193" y="115"/>
                </a:lnTo>
                <a:lnTo>
                  <a:pt x="202" y="115"/>
                </a:lnTo>
                <a:lnTo>
                  <a:pt x="202" y="109"/>
                </a:lnTo>
                <a:lnTo>
                  <a:pt x="211" y="103"/>
                </a:lnTo>
                <a:lnTo>
                  <a:pt x="219" y="109"/>
                </a:lnTo>
                <a:lnTo>
                  <a:pt x="225" y="106"/>
                </a:lnTo>
                <a:lnTo>
                  <a:pt x="222" y="100"/>
                </a:lnTo>
                <a:lnTo>
                  <a:pt x="228" y="95"/>
                </a:lnTo>
                <a:lnTo>
                  <a:pt x="234" y="92"/>
                </a:lnTo>
                <a:lnTo>
                  <a:pt x="231" y="86"/>
                </a:lnTo>
                <a:lnTo>
                  <a:pt x="237" y="86"/>
                </a:lnTo>
                <a:lnTo>
                  <a:pt x="237" y="80"/>
                </a:lnTo>
                <a:lnTo>
                  <a:pt x="242" y="77"/>
                </a:lnTo>
                <a:lnTo>
                  <a:pt x="242" y="72"/>
                </a:lnTo>
                <a:lnTo>
                  <a:pt x="248" y="69"/>
                </a:lnTo>
                <a:lnTo>
                  <a:pt x="254" y="60"/>
                </a:lnTo>
                <a:lnTo>
                  <a:pt x="260" y="54"/>
                </a:lnTo>
                <a:lnTo>
                  <a:pt x="254" y="54"/>
                </a:lnTo>
                <a:lnTo>
                  <a:pt x="254" y="51"/>
                </a:lnTo>
                <a:lnTo>
                  <a:pt x="257" y="46"/>
                </a:lnTo>
                <a:lnTo>
                  <a:pt x="254" y="43"/>
                </a:lnTo>
                <a:lnTo>
                  <a:pt x="262" y="37"/>
                </a:lnTo>
                <a:lnTo>
                  <a:pt x="260" y="34"/>
                </a:lnTo>
                <a:lnTo>
                  <a:pt x="262" y="34"/>
                </a:lnTo>
                <a:lnTo>
                  <a:pt x="265" y="28"/>
                </a:lnTo>
                <a:lnTo>
                  <a:pt x="262" y="26"/>
                </a:lnTo>
                <a:lnTo>
                  <a:pt x="268" y="28"/>
                </a:lnTo>
                <a:lnTo>
                  <a:pt x="274" y="26"/>
                </a:lnTo>
                <a:lnTo>
                  <a:pt x="274" y="20"/>
                </a:lnTo>
                <a:lnTo>
                  <a:pt x="271" y="17"/>
                </a:lnTo>
                <a:lnTo>
                  <a:pt x="277" y="5"/>
                </a:lnTo>
                <a:lnTo>
                  <a:pt x="283" y="5"/>
                </a:lnTo>
                <a:lnTo>
                  <a:pt x="288" y="8"/>
                </a:lnTo>
                <a:lnTo>
                  <a:pt x="297" y="0"/>
                </a:lnTo>
                <a:lnTo>
                  <a:pt x="317" y="0"/>
                </a:lnTo>
                <a:close/>
              </a:path>
            </a:pathLst>
          </a:custGeom>
          <a:solidFill>
            <a:srgbClr val="4AB3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1"/>
          <p:cNvSpPr>
            <a:spLocks/>
          </p:cNvSpPr>
          <p:nvPr/>
        </p:nvSpPr>
        <p:spPr bwMode="auto">
          <a:xfrm>
            <a:off x="3973513" y="628650"/>
            <a:ext cx="488950" cy="539750"/>
          </a:xfrm>
          <a:custGeom>
            <a:avLst/>
            <a:gdLst/>
            <a:ahLst/>
            <a:cxnLst>
              <a:cxn ang="0">
                <a:pos x="273" y="6"/>
              </a:cxn>
              <a:cxn ang="0">
                <a:pos x="308" y="6"/>
              </a:cxn>
              <a:cxn ang="0">
                <a:pos x="302" y="340"/>
              </a:cxn>
              <a:cxn ang="0">
                <a:pos x="273" y="335"/>
              </a:cxn>
              <a:cxn ang="0">
                <a:pos x="259" y="326"/>
              </a:cxn>
              <a:cxn ang="0">
                <a:pos x="230" y="317"/>
              </a:cxn>
              <a:cxn ang="0">
                <a:pos x="221" y="312"/>
              </a:cxn>
              <a:cxn ang="0">
                <a:pos x="190" y="291"/>
              </a:cxn>
              <a:cxn ang="0">
                <a:pos x="152" y="263"/>
              </a:cxn>
              <a:cxn ang="0">
                <a:pos x="141" y="265"/>
              </a:cxn>
              <a:cxn ang="0">
                <a:pos x="118" y="248"/>
              </a:cxn>
              <a:cxn ang="0">
                <a:pos x="106" y="237"/>
              </a:cxn>
              <a:cxn ang="0">
                <a:pos x="95" y="225"/>
              </a:cxn>
              <a:cxn ang="0">
                <a:pos x="86" y="208"/>
              </a:cxn>
              <a:cxn ang="0">
                <a:pos x="66" y="193"/>
              </a:cxn>
              <a:cxn ang="0">
                <a:pos x="57" y="191"/>
              </a:cxn>
              <a:cxn ang="0">
                <a:pos x="49" y="191"/>
              </a:cxn>
              <a:cxn ang="0">
                <a:pos x="34" y="179"/>
              </a:cxn>
              <a:cxn ang="0">
                <a:pos x="17" y="179"/>
              </a:cxn>
              <a:cxn ang="0">
                <a:pos x="11" y="182"/>
              </a:cxn>
              <a:cxn ang="0">
                <a:pos x="8" y="182"/>
              </a:cxn>
              <a:cxn ang="0">
                <a:pos x="8" y="176"/>
              </a:cxn>
              <a:cxn ang="0">
                <a:pos x="0" y="173"/>
              </a:cxn>
              <a:cxn ang="0">
                <a:pos x="0" y="168"/>
              </a:cxn>
              <a:cxn ang="0">
                <a:pos x="2" y="165"/>
              </a:cxn>
              <a:cxn ang="0">
                <a:pos x="14" y="159"/>
              </a:cxn>
              <a:cxn ang="0">
                <a:pos x="40" y="139"/>
              </a:cxn>
              <a:cxn ang="0">
                <a:pos x="43" y="0"/>
              </a:cxn>
              <a:cxn ang="0">
                <a:pos x="118" y="3"/>
              </a:cxn>
              <a:cxn ang="0">
                <a:pos x="273" y="6"/>
              </a:cxn>
            </a:cxnLst>
            <a:rect l="0" t="0" r="r" b="b"/>
            <a:pathLst>
              <a:path w="308" h="340">
                <a:moveTo>
                  <a:pt x="273" y="6"/>
                </a:moveTo>
                <a:lnTo>
                  <a:pt x="308" y="6"/>
                </a:lnTo>
                <a:lnTo>
                  <a:pt x="302" y="340"/>
                </a:lnTo>
                <a:lnTo>
                  <a:pt x="273" y="335"/>
                </a:lnTo>
                <a:lnTo>
                  <a:pt x="259" y="326"/>
                </a:lnTo>
                <a:lnTo>
                  <a:pt x="230" y="317"/>
                </a:lnTo>
                <a:lnTo>
                  <a:pt x="221" y="312"/>
                </a:lnTo>
                <a:lnTo>
                  <a:pt x="190" y="291"/>
                </a:lnTo>
                <a:lnTo>
                  <a:pt x="152" y="263"/>
                </a:lnTo>
                <a:lnTo>
                  <a:pt x="141" y="265"/>
                </a:lnTo>
                <a:lnTo>
                  <a:pt x="118" y="248"/>
                </a:lnTo>
                <a:lnTo>
                  <a:pt x="106" y="237"/>
                </a:lnTo>
                <a:lnTo>
                  <a:pt x="95" y="225"/>
                </a:lnTo>
                <a:lnTo>
                  <a:pt x="86" y="208"/>
                </a:lnTo>
                <a:lnTo>
                  <a:pt x="66" y="193"/>
                </a:lnTo>
                <a:lnTo>
                  <a:pt x="57" y="191"/>
                </a:lnTo>
                <a:lnTo>
                  <a:pt x="49" y="191"/>
                </a:lnTo>
                <a:lnTo>
                  <a:pt x="34" y="179"/>
                </a:lnTo>
                <a:lnTo>
                  <a:pt x="17" y="179"/>
                </a:lnTo>
                <a:lnTo>
                  <a:pt x="11" y="182"/>
                </a:lnTo>
                <a:lnTo>
                  <a:pt x="8" y="182"/>
                </a:lnTo>
                <a:lnTo>
                  <a:pt x="8" y="176"/>
                </a:lnTo>
                <a:lnTo>
                  <a:pt x="0" y="173"/>
                </a:lnTo>
                <a:lnTo>
                  <a:pt x="0" y="168"/>
                </a:lnTo>
                <a:lnTo>
                  <a:pt x="2" y="165"/>
                </a:lnTo>
                <a:lnTo>
                  <a:pt x="14" y="159"/>
                </a:lnTo>
                <a:lnTo>
                  <a:pt x="40" y="139"/>
                </a:lnTo>
                <a:lnTo>
                  <a:pt x="43" y="0"/>
                </a:lnTo>
                <a:lnTo>
                  <a:pt x="118" y="3"/>
                </a:lnTo>
                <a:lnTo>
                  <a:pt x="273" y="6"/>
                </a:lnTo>
                <a:close/>
              </a:path>
            </a:pathLst>
          </a:custGeom>
          <a:solidFill>
            <a:srgbClr val="FFC3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auto">
          <a:xfrm>
            <a:off x="3730625" y="3144838"/>
            <a:ext cx="498475" cy="663575"/>
          </a:xfrm>
          <a:custGeom>
            <a:avLst/>
            <a:gdLst/>
            <a:ahLst/>
            <a:cxnLst>
              <a:cxn ang="0">
                <a:pos x="314" y="29"/>
              </a:cxn>
              <a:cxn ang="0">
                <a:pos x="314" y="110"/>
              </a:cxn>
              <a:cxn ang="0">
                <a:pos x="305" y="133"/>
              </a:cxn>
              <a:cxn ang="0">
                <a:pos x="302" y="142"/>
              </a:cxn>
              <a:cxn ang="0">
                <a:pos x="305" y="150"/>
              </a:cxn>
              <a:cxn ang="0">
                <a:pos x="305" y="156"/>
              </a:cxn>
              <a:cxn ang="0">
                <a:pos x="297" y="179"/>
              </a:cxn>
              <a:cxn ang="0">
                <a:pos x="297" y="191"/>
              </a:cxn>
              <a:cxn ang="0">
                <a:pos x="297" y="191"/>
              </a:cxn>
              <a:cxn ang="0">
                <a:pos x="297" y="196"/>
              </a:cxn>
              <a:cxn ang="0">
                <a:pos x="299" y="205"/>
              </a:cxn>
              <a:cxn ang="0">
                <a:pos x="291" y="211"/>
              </a:cxn>
              <a:cxn ang="0">
                <a:pos x="291" y="217"/>
              </a:cxn>
              <a:cxn ang="0">
                <a:pos x="276" y="225"/>
              </a:cxn>
              <a:cxn ang="0">
                <a:pos x="274" y="234"/>
              </a:cxn>
              <a:cxn ang="0">
                <a:pos x="276" y="237"/>
              </a:cxn>
              <a:cxn ang="0">
                <a:pos x="276" y="248"/>
              </a:cxn>
              <a:cxn ang="0">
                <a:pos x="271" y="254"/>
              </a:cxn>
              <a:cxn ang="0">
                <a:pos x="268" y="260"/>
              </a:cxn>
              <a:cxn ang="0">
                <a:pos x="268" y="260"/>
              </a:cxn>
              <a:cxn ang="0">
                <a:pos x="265" y="263"/>
              </a:cxn>
              <a:cxn ang="0">
                <a:pos x="265" y="269"/>
              </a:cxn>
              <a:cxn ang="0">
                <a:pos x="262" y="269"/>
              </a:cxn>
              <a:cxn ang="0">
                <a:pos x="262" y="274"/>
              </a:cxn>
              <a:cxn ang="0">
                <a:pos x="259" y="280"/>
              </a:cxn>
              <a:cxn ang="0">
                <a:pos x="256" y="286"/>
              </a:cxn>
              <a:cxn ang="0">
                <a:pos x="187" y="289"/>
              </a:cxn>
              <a:cxn ang="0">
                <a:pos x="179" y="289"/>
              </a:cxn>
              <a:cxn ang="0">
                <a:pos x="63" y="292"/>
              </a:cxn>
              <a:cxn ang="0">
                <a:pos x="63" y="418"/>
              </a:cxn>
              <a:cxn ang="0">
                <a:pos x="32" y="418"/>
              </a:cxn>
              <a:cxn ang="0">
                <a:pos x="0" y="418"/>
              </a:cxn>
              <a:cxn ang="0">
                <a:pos x="0" y="292"/>
              </a:cxn>
              <a:cxn ang="0">
                <a:pos x="0" y="165"/>
              </a:cxn>
              <a:cxn ang="0">
                <a:pos x="32" y="162"/>
              </a:cxn>
              <a:cxn ang="0">
                <a:pos x="32" y="113"/>
              </a:cxn>
              <a:cxn ang="0">
                <a:pos x="32" y="35"/>
              </a:cxn>
              <a:cxn ang="0">
                <a:pos x="63" y="35"/>
              </a:cxn>
              <a:cxn ang="0">
                <a:pos x="63" y="3"/>
              </a:cxn>
              <a:cxn ang="0">
                <a:pos x="127" y="0"/>
              </a:cxn>
              <a:cxn ang="0">
                <a:pos x="127" y="35"/>
              </a:cxn>
              <a:cxn ang="0">
                <a:pos x="181" y="32"/>
              </a:cxn>
              <a:cxn ang="0">
                <a:pos x="187" y="32"/>
              </a:cxn>
              <a:cxn ang="0">
                <a:pos x="314" y="29"/>
              </a:cxn>
            </a:cxnLst>
            <a:rect l="0" t="0" r="r" b="b"/>
            <a:pathLst>
              <a:path w="314" h="418">
                <a:moveTo>
                  <a:pt x="314" y="29"/>
                </a:moveTo>
                <a:lnTo>
                  <a:pt x="314" y="110"/>
                </a:lnTo>
                <a:lnTo>
                  <a:pt x="305" y="133"/>
                </a:lnTo>
                <a:lnTo>
                  <a:pt x="302" y="142"/>
                </a:lnTo>
                <a:lnTo>
                  <a:pt x="305" y="150"/>
                </a:lnTo>
                <a:lnTo>
                  <a:pt x="305" y="156"/>
                </a:lnTo>
                <a:lnTo>
                  <a:pt x="297" y="179"/>
                </a:lnTo>
                <a:lnTo>
                  <a:pt x="297" y="191"/>
                </a:lnTo>
                <a:lnTo>
                  <a:pt x="297" y="191"/>
                </a:lnTo>
                <a:lnTo>
                  <a:pt x="297" y="196"/>
                </a:lnTo>
                <a:lnTo>
                  <a:pt x="299" y="205"/>
                </a:lnTo>
                <a:lnTo>
                  <a:pt x="291" y="211"/>
                </a:lnTo>
                <a:lnTo>
                  <a:pt x="291" y="217"/>
                </a:lnTo>
                <a:lnTo>
                  <a:pt x="276" y="225"/>
                </a:lnTo>
                <a:lnTo>
                  <a:pt x="274" y="234"/>
                </a:lnTo>
                <a:lnTo>
                  <a:pt x="276" y="237"/>
                </a:lnTo>
                <a:lnTo>
                  <a:pt x="276" y="248"/>
                </a:lnTo>
                <a:lnTo>
                  <a:pt x="271" y="254"/>
                </a:lnTo>
                <a:lnTo>
                  <a:pt x="268" y="260"/>
                </a:lnTo>
                <a:lnTo>
                  <a:pt x="268" y="260"/>
                </a:lnTo>
                <a:lnTo>
                  <a:pt x="265" y="263"/>
                </a:lnTo>
                <a:lnTo>
                  <a:pt x="265" y="269"/>
                </a:lnTo>
                <a:lnTo>
                  <a:pt x="262" y="269"/>
                </a:lnTo>
                <a:lnTo>
                  <a:pt x="262" y="274"/>
                </a:lnTo>
                <a:lnTo>
                  <a:pt x="259" y="280"/>
                </a:lnTo>
                <a:lnTo>
                  <a:pt x="256" y="286"/>
                </a:lnTo>
                <a:lnTo>
                  <a:pt x="187" y="289"/>
                </a:lnTo>
                <a:lnTo>
                  <a:pt x="179" y="289"/>
                </a:lnTo>
                <a:lnTo>
                  <a:pt x="63" y="292"/>
                </a:lnTo>
                <a:lnTo>
                  <a:pt x="63" y="418"/>
                </a:lnTo>
                <a:lnTo>
                  <a:pt x="32" y="418"/>
                </a:lnTo>
                <a:lnTo>
                  <a:pt x="0" y="418"/>
                </a:lnTo>
                <a:lnTo>
                  <a:pt x="0" y="292"/>
                </a:lnTo>
                <a:lnTo>
                  <a:pt x="0" y="165"/>
                </a:lnTo>
                <a:lnTo>
                  <a:pt x="32" y="162"/>
                </a:lnTo>
                <a:lnTo>
                  <a:pt x="32" y="113"/>
                </a:lnTo>
                <a:lnTo>
                  <a:pt x="32" y="35"/>
                </a:lnTo>
                <a:lnTo>
                  <a:pt x="63" y="35"/>
                </a:lnTo>
                <a:lnTo>
                  <a:pt x="63" y="3"/>
                </a:lnTo>
                <a:lnTo>
                  <a:pt x="127" y="0"/>
                </a:lnTo>
                <a:lnTo>
                  <a:pt x="127" y="35"/>
                </a:lnTo>
                <a:lnTo>
                  <a:pt x="181" y="32"/>
                </a:lnTo>
                <a:lnTo>
                  <a:pt x="187" y="32"/>
                </a:lnTo>
                <a:lnTo>
                  <a:pt x="314" y="29"/>
                </a:lnTo>
                <a:close/>
              </a:path>
            </a:pathLst>
          </a:custGeom>
          <a:solidFill>
            <a:srgbClr val="FF6F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3"/>
          <p:cNvSpPr>
            <a:spLocks/>
          </p:cNvSpPr>
          <p:nvPr/>
        </p:nvSpPr>
        <p:spPr bwMode="auto">
          <a:xfrm>
            <a:off x="5233988" y="3813175"/>
            <a:ext cx="581025" cy="495300"/>
          </a:xfrm>
          <a:custGeom>
            <a:avLst/>
            <a:gdLst/>
            <a:ahLst/>
            <a:cxnLst>
              <a:cxn ang="0">
                <a:pos x="358" y="116"/>
              </a:cxn>
              <a:cxn ang="0">
                <a:pos x="366" y="121"/>
              </a:cxn>
              <a:cxn ang="0">
                <a:pos x="355" y="185"/>
              </a:cxn>
              <a:cxn ang="0">
                <a:pos x="334" y="214"/>
              </a:cxn>
              <a:cxn ang="0">
                <a:pos x="329" y="208"/>
              </a:cxn>
              <a:cxn ang="0">
                <a:pos x="303" y="214"/>
              </a:cxn>
              <a:cxn ang="0">
                <a:pos x="291" y="222"/>
              </a:cxn>
              <a:cxn ang="0">
                <a:pos x="288" y="225"/>
              </a:cxn>
              <a:cxn ang="0">
                <a:pos x="254" y="228"/>
              </a:cxn>
              <a:cxn ang="0">
                <a:pos x="251" y="239"/>
              </a:cxn>
              <a:cxn ang="0">
                <a:pos x="245" y="251"/>
              </a:cxn>
              <a:cxn ang="0">
                <a:pos x="234" y="268"/>
              </a:cxn>
              <a:cxn ang="0">
                <a:pos x="222" y="283"/>
              </a:cxn>
              <a:cxn ang="0">
                <a:pos x="219" y="294"/>
              </a:cxn>
              <a:cxn ang="0">
                <a:pos x="214" y="312"/>
              </a:cxn>
              <a:cxn ang="0">
                <a:pos x="130" y="248"/>
              </a:cxn>
              <a:cxn ang="0">
                <a:pos x="72" y="237"/>
              </a:cxn>
              <a:cxn ang="0">
                <a:pos x="70" y="231"/>
              </a:cxn>
              <a:cxn ang="0">
                <a:pos x="67" y="188"/>
              </a:cxn>
              <a:cxn ang="0">
                <a:pos x="55" y="182"/>
              </a:cxn>
              <a:cxn ang="0">
                <a:pos x="32" y="179"/>
              </a:cxn>
              <a:cxn ang="0">
                <a:pos x="29" y="182"/>
              </a:cxn>
              <a:cxn ang="0">
                <a:pos x="32" y="182"/>
              </a:cxn>
              <a:cxn ang="0">
                <a:pos x="15" y="185"/>
              </a:cxn>
              <a:cxn ang="0">
                <a:pos x="9" y="188"/>
              </a:cxn>
              <a:cxn ang="0">
                <a:pos x="6" y="185"/>
              </a:cxn>
              <a:cxn ang="0">
                <a:pos x="0" y="41"/>
              </a:cxn>
              <a:cxn ang="0">
                <a:pos x="9" y="23"/>
              </a:cxn>
              <a:cxn ang="0">
                <a:pos x="64" y="20"/>
              </a:cxn>
              <a:cxn ang="0">
                <a:pos x="67" y="0"/>
              </a:cxn>
              <a:cxn ang="0">
                <a:pos x="75" y="9"/>
              </a:cxn>
              <a:cxn ang="0">
                <a:pos x="78" y="18"/>
              </a:cxn>
              <a:cxn ang="0">
                <a:pos x="78" y="23"/>
              </a:cxn>
              <a:cxn ang="0">
                <a:pos x="75" y="29"/>
              </a:cxn>
              <a:cxn ang="0">
                <a:pos x="81" y="43"/>
              </a:cxn>
              <a:cxn ang="0">
                <a:pos x="90" y="52"/>
              </a:cxn>
              <a:cxn ang="0">
                <a:pos x="352" y="52"/>
              </a:cxn>
            </a:cxnLst>
            <a:rect l="0" t="0" r="r" b="b"/>
            <a:pathLst>
              <a:path w="366" h="312">
                <a:moveTo>
                  <a:pt x="352" y="52"/>
                </a:moveTo>
                <a:lnTo>
                  <a:pt x="358" y="116"/>
                </a:lnTo>
                <a:lnTo>
                  <a:pt x="366" y="116"/>
                </a:lnTo>
                <a:lnTo>
                  <a:pt x="366" y="121"/>
                </a:lnTo>
                <a:lnTo>
                  <a:pt x="358" y="121"/>
                </a:lnTo>
                <a:lnTo>
                  <a:pt x="355" y="185"/>
                </a:lnTo>
                <a:lnTo>
                  <a:pt x="355" y="211"/>
                </a:lnTo>
                <a:lnTo>
                  <a:pt x="334" y="214"/>
                </a:lnTo>
                <a:lnTo>
                  <a:pt x="334" y="208"/>
                </a:lnTo>
                <a:lnTo>
                  <a:pt x="329" y="208"/>
                </a:lnTo>
                <a:lnTo>
                  <a:pt x="329" y="214"/>
                </a:lnTo>
                <a:lnTo>
                  <a:pt x="303" y="214"/>
                </a:lnTo>
                <a:lnTo>
                  <a:pt x="303" y="222"/>
                </a:lnTo>
                <a:lnTo>
                  <a:pt x="291" y="222"/>
                </a:lnTo>
                <a:lnTo>
                  <a:pt x="288" y="228"/>
                </a:lnTo>
                <a:lnTo>
                  <a:pt x="288" y="225"/>
                </a:lnTo>
                <a:lnTo>
                  <a:pt x="257" y="225"/>
                </a:lnTo>
                <a:lnTo>
                  <a:pt x="254" y="228"/>
                </a:lnTo>
                <a:lnTo>
                  <a:pt x="254" y="234"/>
                </a:lnTo>
                <a:lnTo>
                  <a:pt x="251" y="239"/>
                </a:lnTo>
                <a:lnTo>
                  <a:pt x="245" y="245"/>
                </a:lnTo>
                <a:lnTo>
                  <a:pt x="245" y="251"/>
                </a:lnTo>
                <a:lnTo>
                  <a:pt x="237" y="263"/>
                </a:lnTo>
                <a:lnTo>
                  <a:pt x="234" y="268"/>
                </a:lnTo>
                <a:lnTo>
                  <a:pt x="225" y="280"/>
                </a:lnTo>
                <a:lnTo>
                  <a:pt x="222" y="283"/>
                </a:lnTo>
                <a:lnTo>
                  <a:pt x="219" y="288"/>
                </a:lnTo>
                <a:lnTo>
                  <a:pt x="219" y="294"/>
                </a:lnTo>
                <a:lnTo>
                  <a:pt x="214" y="303"/>
                </a:lnTo>
                <a:lnTo>
                  <a:pt x="214" y="312"/>
                </a:lnTo>
                <a:lnTo>
                  <a:pt x="130" y="312"/>
                </a:lnTo>
                <a:lnTo>
                  <a:pt x="130" y="248"/>
                </a:lnTo>
                <a:lnTo>
                  <a:pt x="72" y="248"/>
                </a:lnTo>
                <a:lnTo>
                  <a:pt x="72" y="237"/>
                </a:lnTo>
                <a:lnTo>
                  <a:pt x="70" y="237"/>
                </a:lnTo>
                <a:lnTo>
                  <a:pt x="70" y="231"/>
                </a:lnTo>
                <a:lnTo>
                  <a:pt x="67" y="231"/>
                </a:lnTo>
                <a:lnTo>
                  <a:pt x="67" y="188"/>
                </a:lnTo>
                <a:lnTo>
                  <a:pt x="55" y="188"/>
                </a:lnTo>
                <a:lnTo>
                  <a:pt x="55" y="182"/>
                </a:lnTo>
                <a:lnTo>
                  <a:pt x="35" y="182"/>
                </a:lnTo>
                <a:lnTo>
                  <a:pt x="32" y="179"/>
                </a:lnTo>
                <a:lnTo>
                  <a:pt x="29" y="179"/>
                </a:lnTo>
                <a:lnTo>
                  <a:pt x="29" y="182"/>
                </a:lnTo>
                <a:lnTo>
                  <a:pt x="32" y="182"/>
                </a:lnTo>
                <a:lnTo>
                  <a:pt x="32" y="182"/>
                </a:lnTo>
                <a:lnTo>
                  <a:pt x="15" y="182"/>
                </a:lnTo>
                <a:lnTo>
                  <a:pt x="15" y="185"/>
                </a:lnTo>
                <a:lnTo>
                  <a:pt x="9" y="185"/>
                </a:lnTo>
                <a:lnTo>
                  <a:pt x="9" y="188"/>
                </a:lnTo>
                <a:lnTo>
                  <a:pt x="6" y="188"/>
                </a:lnTo>
                <a:lnTo>
                  <a:pt x="6" y="185"/>
                </a:lnTo>
                <a:lnTo>
                  <a:pt x="3" y="185"/>
                </a:lnTo>
                <a:lnTo>
                  <a:pt x="0" y="41"/>
                </a:lnTo>
                <a:lnTo>
                  <a:pt x="9" y="41"/>
                </a:lnTo>
                <a:lnTo>
                  <a:pt x="9" y="23"/>
                </a:lnTo>
                <a:lnTo>
                  <a:pt x="49" y="23"/>
                </a:lnTo>
                <a:lnTo>
                  <a:pt x="64" y="20"/>
                </a:lnTo>
                <a:lnTo>
                  <a:pt x="64" y="0"/>
                </a:lnTo>
                <a:lnTo>
                  <a:pt x="67" y="0"/>
                </a:lnTo>
                <a:lnTo>
                  <a:pt x="67" y="6"/>
                </a:lnTo>
                <a:lnTo>
                  <a:pt x="75" y="9"/>
                </a:lnTo>
                <a:lnTo>
                  <a:pt x="78" y="15"/>
                </a:lnTo>
                <a:lnTo>
                  <a:pt x="78" y="18"/>
                </a:lnTo>
                <a:lnTo>
                  <a:pt x="81" y="23"/>
                </a:lnTo>
                <a:lnTo>
                  <a:pt x="78" y="23"/>
                </a:lnTo>
                <a:lnTo>
                  <a:pt x="78" y="26"/>
                </a:lnTo>
                <a:lnTo>
                  <a:pt x="75" y="29"/>
                </a:lnTo>
                <a:lnTo>
                  <a:pt x="78" y="43"/>
                </a:lnTo>
                <a:lnTo>
                  <a:pt x="81" y="43"/>
                </a:lnTo>
                <a:lnTo>
                  <a:pt x="81" y="46"/>
                </a:lnTo>
                <a:lnTo>
                  <a:pt x="90" y="52"/>
                </a:lnTo>
                <a:lnTo>
                  <a:pt x="251" y="52"/>
                </a:lnTo>
                <a:lnTo>
                  <a:pt x="352" y="52"/>
                </a:lnTo>
                <a:close/>
              </a:path>
            </a:pathLst>
          </a:custGeom>
          <a:solidFill>
            <a:srgbClr val="51B5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 name="Freeform 24"/>
          <p:cNvSpPr>
            <a:spLocks/>
          </p:cNvSpPr>
          <p:nvPr/>
        </p:nvSpPr>
        <p:spPr bwMode="auto">
          <a:xfrm>
            <a:off x="4324350" y="3341688"/>
            <a:ext cx="503238" cy="466725"/>
          </a:xfrm>
          <a:custGeom>
            <a:avLst/>
            <a:gdLst/>
            <a:ahLst/>
            <a:cxnLst>
              <a:cxn ang="0">
                <a:pos x="308" y="225"/>
              </a:cxn>
              <a:cxn ang="0">
                <a:pos x="294" y="228"/>
              </a:cxn>
              <a:cxn ang="0">
                <a:pos x="285" y="222"/>
              </a:cxn>
              <a:cxn ang="0">
                <a:pos x="285" y="237"/>
              </a:cxn>
              <a:cxn ang="0">
                <a:pos x="277" y="254"/>
              </a:cxn>
              <a:cxn ang="0">
                <a:pos x="268" y="254"/>
              </a:cxn>
              <a:cxn ang="0">
                <a:pos x="265" y="268"/>
              </a:cxn>
              <a:cxn ang="0">
                <a:pos x="236" y="268"/>
              </a:cxn>
              <a:cxn ang="0">
                <a:pos x="234" y="251"/>
              </a:cxn>
              <a:cxn ang="0">
                <a:pos x="216" y="245"/>
              </a:cxn>
              <a:cxn ang="0">
                <a:pos x="205" y="254"/>
              </a:cxn>
              <a:cxn ang="0">
                <a:pos x="190" y="245"/>
              </a:cxn>
              <a:cxn ang="0">
                <a:pos x="190" y="228"/>
              </a:cxn>
              <a:cxn ang="0">
                <a:pos x="182" y="225"/>
              </a:cxn>
              <a:cxn ang="0">
                <a:pos x="167" y="228"/>
              </a:cxn>
              <a:cxn ang="0">
                <a:pos x="167" y="240"/>
              </a:cxn>
              <a:cxn ang="0">
                <a:pos x="147" y="263"/>
              </a:cxn>
              <a:cxn ang="0">
                <a:pos x="127" y="245"/>
              </a:cxn>
              <a:cxn ang="0">
                <a:pos x="124" y="222"/>
              </a:cxn>
              <a:cxn ang="0">
                <a:pos x="116" y="231"/>
              </a:cxn>
              <a:cxn ang="0">
                <a:pos x="90" y="231"/>
              </a:cxn>
              <a:cxn ang="0">
                <a:pos x="87" y="248"/>
              </a:cxn>
              <a:cxn ang="0">
                <a:pos x="81" y="289"/>
              </a:cxn>
              <a:cxn ang="0">
                <a:pos x="69" y="294"/>
              </a:cxn>
              <a:cxn ang="0">
                <a:pos x="64" y="277"/>
              </a:cxn>
              <a:cxn ang="0">
                <a:pos x="72" y="266"/>
              </a:cxn>
              <a:cxn ang="0">
                <a:pos x="67" y="248"/>
              </a:cxn>
              <a:cxn ang="0">
                <a:pos x="49" y="228"/>
              </a:cxn>
              <a:cxn ang="0">
                <a:pos x="49" y="214"/>
              </a:cxn>
              <a:cxn ang="0">
                <a:pos x="61" y="208"/>
              </a:cxn>
              <a:cxn ang="0">
                <a:pos x="44" y="199"/>
              </a:cxn>
              <a:cxn ang="0">
                <a:pos x="38" y="196"/>
              </a:cxn>
              <a:cxn ang="0">
                <a:pos x="35" y="196"/>
              </a:cxn>
              <a:cxn ang="0">
                <a:pos x="35" y="185"/>
              </a:cxn>
              <a:cxn ang="0">
                <a:pos x="32" y="179"/>
              </a:cxn>
              <a:cxn ang="0">
                <a:pos x="29" y="176"/>
              </a:cxn>
              <a:cxn ang="0">
                <a:pos x="23" y="168"/>
              </a:cxn>
              <a:cxn ang="0">
                <a:pos x="26" y="165"/>
              </a:cxn>
              <a:cxn ang="0">
                <a:pos x="23" y="156"/>
              </a:cxn>
              <a:cxn ang="0">
                <a:pos x="20" y="145"/>
              </a:cxn>
              <a:cxn ang="0">
                <a:pos x="18" y="139"/>
              </a:cxn>
              <a:cxn ang="0">
                <a:pos x="12" y="130"/>
              </a:cxn>
              <a:cxn ang="0">
                <a:pos x="9" y="127"/>
              </a:cxn>
              <a:cxn ang="0">
                <a:pos x="9" y="121"/>
              </a:cxn>
              <a:cxn ang="0">
                <a:pos x="15" y="113"/>
              </a:cxn>
              <a:cxn ang="0">
                <a:pos x="12" y="98"/>
              </a:cxn>
              <a:cxn ang="0">
                <a:pos x="9" y="90"/>
              </a:cxn>
              <a:cxn ang="0">
                <a:pos x="9" y="75"/>
              </a:cxn>
              <a:cxn ang="0">
                <a:pos x="9" y="70"/>
              </a:cxn>
              <a:cxn ang="0">
                <a:pos x="6" y="58"/>
              </a:cxn>
              <a:cxn ang="0">
                <a:pos x="6" y="44"/>
              </a:cxn>
              <a:cxn ang="0">
                <a:pos x="3" y="32"/>
              </a:cxn>
              <a:cxn ang="0">
                <a:pos x="130" y="35"/>
              </a:cxn>
              <a:cxn ang="0">
                <a:pos x="185" y="3"/>
              </a:cxn>
              <a:cxn ang="0">
                <a:pos x="317" y="87"/>
              </a:cxn>
            </a:cxnLst>
            <a:rect l="0" t="0" r="r" b="b"/>
            <a:pathLst>
              <a:path w="317" h="294">
                <a:moveTo>
                  <a:pt x="317" y="219"/>
                </a:moveTo>
                <a:lnTo>
                  <a:pt x="308" y="225"/>
                </a:lnTo>
                <a:lnTo>
                  <a:pt x="300" y="228"/>
                </a:lnTo>
                <a:lnTo>
                  <a:pt x="294" y="228"/>
                </a:lnTo>
                <a:lnTo>
                  <a:pt x="291" y="222"/>
                </a:lnTo>
                <a:lnTo>
                  <a:pt x="285" y="222"/>
                </a:lnTo>
                <a:lnTo>
                  <a:pt x="288" y="231"/>
                </a:lnTo>
                <a:lnTo>
                  <a:pt x="285" y="237"/>
                </a:lnTo>
                <a:lnTo>
                  <a:pt x="285" y="242"/>
                </a:lnTo>
                <a:lnTo>
                  <a:pt x="277" y="254"/>
                </a:lnTo>
                <a:lnTo>
                  <a:pt x="271" y="251"/>
                </a:lnTo>
                <a:lnTo>
                  <a:pt x="268" y="254"/>
                </a:lnTo>
                <a:lnTo>
                  <a:pt x="268" y="266"/>
                </a:lnTo>
                <a:lnTo>
                  <a:pt x="265" y="268"/>
                </a:lnTo>
                <a:lnTo>
                  <a:pt x="242" y="271"/>
                </a:lnTo>
                <a:lnTo>
                  <a:pt x="236" y="268"/>
                </a:lnTo>
                <a:lnTo>
                  <a:pt x="234" y="251"/>
                </a:lnTo>
                <a:lnTo>
                  <a:pt x="234" y="251"/>
                </a:lnTo>
                <a:lnTo>
                  <a:pt x="225" y="251"/>
                </a:lnTo>
                <a:lnTo>
                  <a:pt x="216" y="245"/>
                </a:lnTo>
                <a:lnTo>
                  <a:pt x="211" y="245"/>
                </a:lnTo>
                <a:lnTo>
                  <a:pt x="205" y="254"/>
                </a:lnTo>
                <a:lnTo>
                  <a:pt x="202" y="257"/>
                </a:lnTo>
                <a:lnTo>
                  <a:pt x="190" y="245"/>
                </a:lnTo>
                <a:lnTo>
                  <a:pt x="190" y="242"/>
                </a:lnTo>
                <a:lnTo>
                  <a:pt x="190" y="228"/>
                </a:lnTo>
                <a:lnTo>
                  <a:pt x="188" y="222"/>
                </a:lnTo>
                <a:lnTo>
                  <a:pt x="182" y="225"/>
                </a:lnTo>
                <a:lnTo>
                  <a:pt x="173" y="225"/>
                </a:lnTo>
                <a:lnTo>
                  <a:pt x="167" y="228"/>
                </a:lnTo>
                <a:lnTo>
                  <a:pt x="164" y="237"/>
                </a:lnTo>
                <a:lnTo>
                  <a:pt x="167" y="240"/>
                </a:lnTo>
                <a:lnTo>
                  <a:pt x="164" y="245"/>
                </a:lnTo>
                <a:lnTo>
                  <a:pt x="147" y="263"/>
                </a:lnTo>
                <a:lnTo>
                  <a:pt x="130" y="254"/>
                </a:lnTo>
                <a:lnTo>
                  <a:pt x="127" y="245"/>
                </a:lnTo>
                <a:lnTo>
                  <a:pt x="127" y="225"/>
                </a:lnTo>
                <a:lnTo>
                  <a:pt x="124" y="222"/>
                </a:lnTo>
                <a:lnTo>
                  <a:pt x="121" y="225"/>
                </a:lnTo>
                <a:lnTo>
                  <a:pt x="116" y="231"/>
                </a:lnTo>
                <a:lnTo>
                  <a:pt x="107" y="234"/>
                </a:lnTo>
                <a:lnTo>
                  <a:pt x="90" y="231"/>
                </a:lnTo>
                <a:lnTo>
                  <a:pt x="87" y="234"/>
                </a:lnTo>
                <a:lnTo>
                  <a:pt x="87" y="248"/>
                </a:lnTo>
                <a:lnTo>
                  <a:pt x="92" y="271"/>
                </a:lnTo>
                <a:lnTo>
                  <a:pt x="81" y="289"/>
                </a:lnTo>
                <a:lnTo>
                  <a:pt x="78" y="294"/>
                </a:lnTo>
                <a:lnTo>
                  <a:pt x="69" y="294"/>
                </a:lnTo>
                <a:lnTo>
                  <a:pt x="64" y="289"/>
                </a:lnTo>
                <a:lnTo>
                  <a:pt x="64" y="277"/>
                </a:lnTo>
                <a:lnTo>
                  <a:pt x="67" y="271"/>
                </a:lnTo>
                <a:lnTo>
                  <a:pt x="72" y="266"/>
                </a:lnTo>
                <a:lnTo>
                  <a:pt x="72" y="260"/>
                </a:lnTo>
                <a:lnTo>
                  <a:pt x="67" y="248"/>
                </a:lnTo>
                <a:lnTo>
                  <a:pt x="58" y="242"/>
                </a:lnTo>
                <a:lnTo>
                  <a:pt x="49" y="228"/>
                </a:lnTo>
                <a:lnTo>
                  <a:pt x="46" y="219"/>
                </a:lnTo>
                <a:lnTo>
                  <a:pt x="49" y="214"/>
                </a:lnTo>
                <a:lnTo>
                  <a:pt x="58" y="211"/>
                </a:lnTo>
                <a:lnTo>
                  <a:pt x="61" y="208"/>
                </a:lnTo>
                <a:lnTo>
                  <a:pt x="49" y="205"/>
                </a:lnTo>
                <a:lnTo>
                  <a:pt x="44" y="199"/>
                </a:lnTo>
                <a:lnTo>
                  <a:pt x="41" y="199"/>
                </a:lnTo>
                <a:lnTo>
                  <a:pt x="38" y="196"/>
                </a:lnTo>
                <a:lnTo>
                  <a:pt x="35" y="199"/>
                </a:lnTo>
                <a:lnTo>
                  <a:pt x="35" y="196"/>
                </a:lnTo>
                <a:lnTo>
                  <a:pt x="38" y="191"/>
                </a:lnTo>
                <a:lnTo>
                  <a:pt x="35" y="185"/>
                </a:lnTo>
                <a:lnTo>
                  <a:pt x="32" y="185"/>
                </a:lnTo>
                <a:lnTo>
                  <a:pt x="32" y="179"/>
                </a:lnTo>
                <a:lnTo>
                  <a:pt x="32" y="176"/>
                </a:lnTo>
                <a:lnTo>
                  <a:pt x="29" y="176"/>
                </a:lnTo>
                <a:lnTo>
                  <a:pt x="26" y="170"/>
                </a:lnTo>
                <a:lnTo>
                  <a:pt x="23" y="168"/>
                </a:lnTo>
                <a:lnTo>
                  <a:pt x="26" y="165"/>
                </a:lnTo>
                <a:lnTo>
                  <a:pt x="26" y="165"/>
                </a:lnTo>
                <a:lnTo>
                  <a:pt x="23" y="162"/>
                </a:lnTo>
                <a:lnTo>
                  <a:pt x="23" y="156"/>
                </a:lnTo>
                <a:lnTo>
                  <a:pt x="20" y="150"/>
                </a:lnTo>
                <a:lnTo>
                  <a:pt x="20" y="145"/>
                </a:lnTo>
                <a:lnTo>
                  <a:pt x="18" y="142"/>
                </a:lnTo>
                <a:lnTo>
                  <a:pt x="18" y="139"/>
                </a:lnTo>
                <a:lnTo>
                  <a:pt x="12" y="130"/>
                </a:lnTo>
                <a:lnTo>
                  <a:pt x="12" y="130"/>
                </a:lnTo>
                <a:lnTo>
                  <a:pt x="12" y="127"/>
                </a:lnTo>
                <a:lnTo>
                  <a:pt x="9" y="127"/>
                </a:lnTo>
                <a:lnTo>
                  <a:pt x="12" y="124"/>
                </a:lnTo>
                <a:lnTo>
                  <a:pt x="9" y="121"/>
                </a:lnTo>
                <a:lnTo>
                  <a:pt x="12" y="113"/>
                </a:lnTo>
                <a:lnTo>
                  <a:pt x="15" y="113"/>
                </a:lnTo>
                <a:lnTo>
                  <a:pt x="15" y="104"/>
                </a:lnTo>
                <a:lnTo>
                  <a:pt x="12" y="98"/>
                </a:lnTo>
                <a:lnTo>
                  <a:pt x="15" y="96"/>
                </a:lnTo>
                <a:lnTo>
                  <a:pt x="9" y="90"/>
                </a:lnTo>
                <a:lnTo>
                  <a:pt x="12" y="87"/>
                </a:lnTo>
                <a:lnTo>
                  <a:pt x="9" y="75"/>
                </a:lnTo>
                <a:lnTo>
                  <a:pt x="6" y="72"/>
                </a:lnTo>
                <a:lnTo>
                  <a:pt x="9" y="70"/>
                </a:lnTo>
                <a:lnTo>
                  <a:pt x="6" y="61"/>
                </a:lnTo>
                <a:lnTo>
                  <a:pt x="6" y="58"/>
                </a:lnTo>
                <a:lnTo>
                  <a:pt x="3" y="49"/>
                </a:lnTo>
                <a:lnTo>
                  <a:pt x="6" y="44"/>
                </a:lnTo>
                <a:lnTo>
                  <a:pt x="0" y="38"/>
                </a:lnTo>
                <a:lnTo>
                  <a:pt x="3" y="32"/>
                </a:lnTo>
                <a:lnTo>
                  <a:pt x="67" y="35"/>
                </a:lnTo>
                <a:lnTo>
                  <a:pt x="130" y="35"/>
                </a:lnTo>
                <a:lnTo>
                  <a:pt x="130" y="3"/>
                </a:lnTo>
                <a:lnTo>
                  <a:pt x="185" y="3"/>
                </a:lnTo>
                <a:lnTo>
                  <a:pt x="317" y="0"/>
                </a:lnTo>
                <a:lnTo>
                  <a:pt x="317" y="87"/>
                </a:lnTo>
                <a:lnTo>
                  <a:pt x="317" y="219"/>
                </a:lnTo>
                <a:close/>
              </a:path>
            </a:pathLst>
          </a:custGeom>
          <a:solidFill>
            <a:srgbClr val="38A8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2" name="Freeform 25"/>
          <p:cNvSpPr>
            <a:spLocks/>
          </p:cNvSpPr>
          <p:nvPr/>
        </p:nvSpPr>
        <p:spPr bwMode="auto">
          <a:xfrm>
            <a:off x="3908425" y="2006600"/>
            <a:ext cx="814388" cy="704850"/>
          </a:xfrm>
          <a:custGeom>
            <a:avLst/>
            <a:gdLst/>
            <a:ahLst/>
            <a:cxnLst>
              <a:cxn ang="0">
                <a:pos x="498" y="81"/>
              </a:cxn>
              <a:cxn ang="0">
                <a:pos x="510" y="92"/>
              </a:cxn>
              <a:cxn ang="0">
                <a:pos x="504" y="155"/>
              </a:cxn>
              <a:cxn ang="0">
                <a:pos x="493" y="167"/>
              </a:cxn>
              <a:cxn ang="0">
                <a:pos x="498" y="216"/>
              </a:cxn>
              <a:cxn ang="0">
                <a:pos x="513" y="239"/>
              </a:cxn>
              <a:cxn ang="0">
                <a:pos x="487" y="242"/>
              </a:cxn>
              <a:cxn ang="0">
                <a:pos x="481" y="253"/>
              </a:cxn>
              <a:cxn ang="0">
                <a:pos x="475" y="256"/>
              </a:cxn>
              <a:cxn ang="0">
                <a:pos x="470" y="271"/>
              </a:cxn>
              <a:cxn ang="0">
                <a:pos x="458" y="277"/>
              </a:cxn>
              <a:cxn ang="0">
                <a:pos x="415" y="291"/>
              </a:cxn>
              <a:cxn ang="0">
                <a:pos x="401" y="300"/>
              </a:cxn>
              <a:cxn ang="0">
                <a:pos x="389" y="320"/>
              </a:cxn>
              <a:cxn ang="0">
                <a:pos x="363" y="334"/>
              </a:cxn>
              <a:cxn ang="0">
                <a:pos x="352" y="354"/>
              </a:cxn>
              <a:cxn ang="0">
                <a:pos x="329" y="357"/>
              </a:cxn>
              <a:cxn ang="0">
                <a:pos x="320" y="380"/>
              </a:cxn>
              <a:cxn ang="0">
                <a:pos x="280" y="386"/>
              </a:cxn>
              <a:cxn ang="0">
                <a:pos x="277" y="398"/>
              </a:cxn>
              <a:cxn ang="0">
                <a:pos x="265" y="403"/>
              </a:cxn>
              <a:cxn ang="0">
                <a:pos x="262" y="406"/>
              </a:cxn>
              <a:cxn ang="0">
                <a:pos x="254" y="421"/>
              </a:cxn>
              <a:cxn ang="0">
                <a:pos x="245" y="429"/>
              </a:cxn>
              <a:cxn ang="0">
                <a:pos x="231" y="435"/>
              </a:cxn>
              <a:cxn ang="0">
                <a:pos x="225" y="444"/>
              </a:cxn>
              <a:cxn ang="0">
                <a:pos x="173" y="424"/>
              </a:cxn>
              <a:cxn ang="0">
                <a:pos x="159" y="421"/>
              </a:cxn>
              <a:cxn ang="0">
                <a:pos x="136" y="412"/>
              </a:cxn>
              <a:cxn ang="0">
                <a:pos x="113" y="389"/>
              </a:cxn>
              <a:cxn ang="0">
                <a:pos x="90" y="372"/>
              </a:cxn>
              <a:cxn ang="0">
                <a:pos x="81" y="357"/>
              </a:cxn>
              <a:cxn ang="0">
                <a:pos x="58" y="334"/>
              </a:cxn>
              <a:cxn ang="0">
                <a:pos x="55" y="317"/>
              </a:cxn>
              <a:cxn ang="0">
                <a:pos x="38" y="311"/>
              </a:cxn>
              <a:cxn ang="0">
                <a:pos x="18" y="288"/>
              </a:cxn>
              <a:cxn ang="0">
                <a:pos x="0" y="279"/>
              </a:cxn>
              <a:cxn ang="0">
                <a:pos x="12" y="262"/>
              </a:cxn>
              <a:cxn ang="0">
                <a:pos x="29" y="271"/>
              </a:cxn>
              <a:cxn ang="0">
                <a:pos x="35" y="259"/>
              </a:cxn>
              <a:cxn ang="0">
                <a:pos x="46" y="259"/>
              </a:cxn>
              <a:cxn ang="0">
                <a:pos x="46" y="248"/>
              </a:cxn>
              <a:cxn ang="0">
                <a:pos x="49" y="236"/>
              </a:cxn>
              <a:cxn ang="0">
                <a:pos x="64" y="236"/>
              </a:cxn>
              <a:cxn ang="0">
                <a:pos x="90" y="219"/>
              </a:cxn>
              <a:cxn ang="0">
                <a:pos x="90" y="210"/>
              </a:cxn>
              <a:cxn ang="0">
                <a:pos x="90" y="181"/>
              </a:cxn>
              <a:cxn ang="0">
                <a:pos x="124" y="173"/>
              </a:cxn>
              <a:cxn ang="0">
                <a:pos x="156" y="141"/>
              </a:cxn>
              <a:cxn ang="0">
                <a:pos x="187" y="118"/>
              </a:cxn>
              <a:cxn ang="0">
                <a:pos x="193" y="75"/>
              </a:cxn>
              <a:cxn ang="0">
                <a:pos x="210" y="55"/>
              </a:cxn>
              <a:cxn ang="0">
                <a:pos x="231" y="32"/>
              </a:cxn>
              <a:cxn ang="0">
                <a:pos x="254" y="23"/>
              </a:cxn>
              <a:cxn ang="0">
                <a:pos x="372" y="8"/>
              </a:cxn>
              <a:cxn ang="0">
                <a:pos x="432" y="57"/>
              </a:cxn>
              <a:cxn ang="0">
                <a:pos x="441" y="57"/>
              </a:cxn>
            </a:cxnLst>
            <a:rect l="0" t="0" r="r" b="b"/>
            <a:pathLst>
              <a:path w="513" h="444">
                <a:moveTo>
                  <a:pt x="475" y="60"/>
                </a:moveTo>
                <a:lnTo>
                  <a:pt x="498" y="60"/>
                </a:lnTo>
                <a:lnTo>
                  <a:pt x="498" y="81"/>
                </a:lnTo>
                <a:lnTo>
                  <a:pt x="504" y="81"/>
                </a:lnTo>
                <a:lnTo>
                  <a:pt x="504" y="92"/>
                </a:lnTo>
                <a:lnTo>
                  <a:pt x="510" y="92"/>
                </a:lnTo>
                <a:lnTo>
                  <a:pt x="507" y="141"/>
                </a:lnTo>
                <a:lnTo>
                  <a:pt x="504" y="141"/>
                </a:lnTo>
                <a:lnTo>
                  <a:pt x="504" y="155"/>
                </a:lnTo>
                <a:lnTo>
                  <a:pt x="498" y="155"/>
                </a:lnTo>
                <a:lnTo>
                  <a:pt x="498" y="167"/>
                </a:lnTo>
                <a:lnTo>
                  <a:pt x="493" y="167"/>
                </a:lnTo>
                <a:lnTo>
                  <a:pt x="493" y="210"/>
                </a:lnTo>
                <a:lnTo>
                  <a:pt x="498" y="210"/>
                </a:lnTo>
                <a:lnTo>
                  <a:pt x="498" y="216"/>
                </a:lnTo>
                <a:lnTo>
                  <a:pt x="513" y="216"/>
                </a:lnTo>
                <a:lnTo>
                  <a:pt x="513" y="222"/>
                </a:lnTo>
                <a:lnTo>
                  <a:pt x="513" y="239"/>
                </a:lnTo>
                <a:lnTo>
                  <a:pt x="498" y="239"/>
                </a:lnTo>
                <a:lnTo>
                  <a:pt x="498" y="245"/>
                </a:lnTo>
                <a:lnTo>
                  <a:pt x="487" y="242"/>
                </a:lnTo>
                <a:lnTo>
                  <a:pt x="487" y="248"/>
                </a:lnTo>
                <a:lnTo>
                  <a:pt x="481" y="248"/>
                </a:lnTo>
                <a:lnTo>
                  <a:pt x="481" y="253"/>
                </a:lnTo>
                <a:lnTo>
                  <a:pt x="478" y="253"/>
                </a:lnTo>
                <a:lnTo>
                  <a:pt x="478" y="256"/>
                </a:lnTo>
                <a:lnTo>
                  <a:pt x="475" y="256"/>
                </a:lnTo>
                <a:lnTo>
                  <a:pt x="475" y="259"/>
                </a:lnTo>
                <a:lnTo>
                  <a:pt x="470" y="259"/>
                </a:lnTo>
                <a:lnTo>
                  <a:pt x="470" y="271"/>
                </a:lnTo>
                <a:lnTo>
                  <a:pt x="464" y="271"/>
                </a:lnTo>
                <a:lnTo>
                  <a:pt x="464" y="277"/>
                </a:lnTo>
                <a:lnTo>
                  <a:pt x="458" y="277"/>
                </a:lnTo>
                <a:lnTo>
                  <a:pt x="458" y="282"/>
                </a:lnTo>
                <a:lnTo>
                  <a:pt x="415" y="282"/>
                </a:lnTo>
                <a:lnTo>
                  <a:pt x="415" y="291"/>
                </a:lnTo>
                <a:lnTo>
                  <a:pt x="403" y="291"/>
                </a:lnTo>
                <a:lnTo>
                  <a:pt x="403" y="297"/>
                </a:lnTo>
                <a:lnTo>
                  <a:pt x="401" y="300"/>
                </a:lnTo>
                <a:lnTo>
                  <a:pt x="401" y="308"/>
                </a:lnTo>
                <a:lnTo>
                  <a:pt x="389" y="308"/>
                </a:lnTo>
                <a:lnTo>
                  <a:pt x="389" y="320"/>
                </a:lnTo>
                <a:lnTo>
                  <a:pt x="366" y="317"/>
                </a:lnTo>
                <a:lnTo>
                  <a:pt x="366" y="331"/>
                </a:lnTo>
                <a:lnTo>
                  <a:pt x="363" y="334"/>
                </a:lnTo>
                <a:lnTo>
                  <a:pt x="363" y="340"/>
                </a:lnTo>
                <a:lnTo>
                  <a:pt x="352" y="340"/>
                </a:lnTo>
                <a:lnTo>
                  <a:pt x="352" y="354"/>
                </a:lnTo>
                <a:lnTo>
                  <a:pt x="334" y="354"/>
                </a:lnTo>
                <a:lnTo>
                  <a:pt x="334" y="357"/>
                </a:lnTo>
                <a:lnTo>
                  <a:pt x="329" y="357"/>
                </a:lnTo>
                <a:lnTo>
                  <a:pt x="329" y="360"/>
                </a:lnTo>
                <a:lnTo>
                  <a:pt x="320" y="360"/>
                </a:lnTo>
                <a:lnTo>
                  <a:pt x="320" y="380"/>
                </a:lnTo>
                <a:lnTo>
                  <a:pt x="285" y="380"/>
                </a:lnTo>
                <a:lnTo>
                  <a:pt x="285" y="386"/>
                </a:lnTo>
                <a:lnTo>
                  <a:pt x="280" y="386"/>
                </a:lnTo>
                <a:lnTo>
                  <a:pt x="280" y="392"/>
                </a:lnTo>
                <a:lnTo>
                  <a:pt x="277" y="395"/>
                </a:lnTo>
                <a:lnTo>
                  <a:pt x="277" y="398"/>
                </a:lnTo>
                <a:lnTo>
                  <a:pt x="271" y="398"/>
                </a:lnTo>
                <a:lnTo>
                  <a:pt x="271" y="400"/>
                </a:lnTo>
                <a:lnTo>
                  <a:pt x="265" y="403"/>
                </a:lnTo>
                <a:lnTo>
                  <a:pt x="265" y="403"/>
                </a:lnTo>
                <a:lnTo>
                  <a:pt x="262" y="403"/>
                </a:lnTo>
                <a:lnTo>
                  <a:pt x="262" y="406"/>
                </a:lnTo>
                <a:lnTo>
                  <a:pt x="259" y="406"/>
                </a:lnTo>
                <a:lnTo>
                  <a:pt x="259" y="421"/>
                </a:lnTo>
                <a:lnTo>
                  <a:pt x="254" y="421"/>
                </a:lnTo>
                <a:lnTo>
                  <a:pt x="254" y="424"/>
                </a:lnTo>
                <a:lnTo>
                  <a:pt x="245" y="424"/>
                </a:lnTo>
                <a:lnTo>
                  <a:pt x="245" y="429"/>
                </a:lnTo>
                <a:lnTo>
                  <a:pt x="234" y="429"/>
                </a:lnTo>
                <a:lnTo>
                  <a:pt x="234" y="435"/>
                </a:lnTo>
                <a:lnTo>
                  <a:pt x="231" y="435"/>
                </a:lnTo>
                <a:lnTo>
                  <a:pt x="228" y="441"/>
                </a:lnTo>
                <a:lnTo>
                  <a:pt x="225" y="441"/>
                </a:lnTo>
                <a:lnTo>
                  <a:pt x="225" y="444"/>
                </a:lnTo>
                <a:lnTo>
                  <a:pt x="196" y="444"/>
                </a:lnTo>
                <a:lnTo>
                  <a:pt x="173" y="444"/>
                </a:lnTo>
                <a:lnTo>
                  <a:pt x="173" y="424"/>
                </a:lnTo>
                <a:lnTo>
                  <a:pt x="167" y="424"/>
                </a:lnTo>
                <a:lnTo>
                  <a:pt x="167" y="421"/>
                </a:lnTo>
                <a:lnTo>
                  <a:pt x="159" y="421"/>
                </a:lnTo>
                <a:lnTo>
                  <a:pt x="159" y="415"/>
                </a:lnTo>
                <a:lnTo>
                  <a:pt x="159" y="412"/>
                </a:lnTo>
                <a:lnTo>
                  <a:pt x="136" y="412"/>
                </a:lnTo>
                <a:lnTo>
                  <a:pt x="136" y="400"/>
                </a:lnTo>
                <a:lnTo>
                  <a:pt x="113" y="400"/>
                </a:lnTo>
                <a:lnTo>
                  <a:pt x="113" y="389"/>
                </a:lnTo>
                <a:lnTo>
                  <a:pt x="101" y="389"/>
                </a:lnTo>
                <a:lnTo>
                  <a:pt x="101" y="372"/>
                </a:lnTo>
                <a:lnTo>
                  <a:pt x="90" y="372"/>
                </a:lnTo>
                <a:lnTo>
                  <a:pt x="90" y="363"/>
                </a:lnTo>
                <a:lnTo>
                  <a:pt x="81" y="360"/>
                </a:lnTo>
                <a:lnTo>
                  <a:pt x="81" y="357"/>
                </a:lnTo>
                <a:lnTo>
                  <a:pt x="69" y="357"/>
                </a:lnTo>
                <a:lnTo>
                  <a:pt x="69" y="334"/>
                </a:lnTo>
                <a:lnTo>
                  <a:pt x="58" y="334"/>
                </a:lnTo>
                <a:lnTo>
                  <a:pt x="58" y="323"/>
                </a:lnTo>
                <a:lnTo>
                  <a:pt x="55" y="323"/>
                </a:lnTo>
                <a:lnTo>
                  <a:pt x="55" y="317"/>
                </a:lnTo>
                <a:lnTo>
                  <a:pt x="46" y="317"/>
                </a:lnTo>
                <a:lnTo>
                  <a:pt x="46" y="311"/>
                </a:lnTo>
                <a:lnTo>
                  <a:pt x="38" y="311"/>
                </a:lnTo>
                <a:lnTo>
                  <a:pt x="38" y="300"/>
                </a:lnTo>
                <a:lnTo>
                  <a:pt x="18" y="300"/>
                </a:lnTo>
                <a:lnTo>
                  <a:pt x="18" y="288"/>
                </a:lnTo>
                <a:lnTo>
                  <a:pt x="6" y="288"/>
                </a:lnTo>
                <a:lnTo>
                  <a:pt x="6" y="279"/>
                </a:lnTo>
                <a:lnTo>
                  <a:pt x="0" y="279"/>
                </a:lnTo>
                <a:lnTo>
                  <a:pt x="6" y="271"/>
                </a:lnTo>
                <a:lnTo>
                  <a:pt x="9" y="262"/>
                </a:lnTo>
                <a:lnTo>
                  <a:pt x="12" y="262"/>
                </a:lnTo>
                <a:lnTo>
                  <a:pt x="18" y="265"/>
                </a:lnTo>
                <a:lnTo>
                  <a:pt x="23" y="265"/>
                </a:lnTo>
                <a:lnTo>
                  <a:pt x="29" y="271"/>
                </a:lnTo>
                <a:lnTo>
                  <a:pt x="35" y="271"/>
                </a:lnTo>
                <a:lnTo>
                  <a:pt x="38" y="268"/>
                </a:lnTo>
                <a:lnTo>
                  <a:pt x="35" y="259"/>
                </a:lnTo>
                <a:lnTo>
                  <a:pt x="35" y="256"/>
                </a:lnTo>
                <a:lnTo>
                  <a:pt x="38" y="253"/>
                </a:lnTo>
                <a:lnTo>
                  <a:pt x="46" y="259"/>
                </a:lnTo>
                <a:lnTo>
                  <a:pt x="52" y="256"/>
                </a:lnTo>
                <a:lnTo>
                  <a:pt x="52" y="253"/>
                </a:lnTo>
                <a:lnTo>
                  <a:pt x="46" y="248"/>
                </a:lnTo>
                <a:lnTo>
                  <a:pt x="43" y="242"/>
                </a:lnTo>
                <a:lnTo>
                  <a:pt x="46" y="233"/>
                </a:lnTo>
                <a:lnTo>
                  <a:pt x="49" y="236"/>
                </a:lnTo>
                <a:lnTo>
                  <a:pt x="55" y="245"/>
                </a:lnTo>
                <a:lnTo>
                  <a:pt x="58" y="245"/>
                </a:lnTo>
                <a:lnTo>
                  <a:pt x="64" y="236"/>
                </a:lnTo>
                <a:lnTo>
                  <a:pt x="67" y="228"/>
                </a:lnTo>
                <a:lnTo>
                  <a:pt x="81" y="230"/>
                </a:lnTo>
                <a:lnTo>
                  <a:pt x="90" y="219"/>
                </a:lnTo>
                <a:lnTo>
                  <a:pt x="98" y="219"/>
                </a:lnTo>
                <a:lnTo>
                  <a:pt x="98" y="213"/>
                </a:lnTo>
                <a:lnTo>
                  <a:pt x="90" y="210"/>
                </a:lnTo>
                <a:lnTo>
                  <a:pt x="87" y="199"/>
                </a:lnTo>
                <a:lnTo>
                  <a:pt x="90" y="190"/>
                </a:lnTo>
                <a:lnTo>
                  <a:pt x="90" y="181"/>
                </a:lnTo>
                <a:lnTo>
                  <a:pt x="101" y="181"/>
                </a:lnTo>
                <a:lnTo>
                  <a:pt x="101" y="173"/>
                </a:lnTo>
                <a:lnTo>
                  <a:pt x="124" y="173"/>
                </a:lnTo>
                <a:lnTo>
                  <a:pt x="124" y="161"/>
                </a:lnTo>
                <a:lnTo>
                  <a:pt x="156" y="161"/>
                </a:lnTo>
                <a:lnTo>
                  <a:pt x="156" y="141"/>
                </a:lnTo>
                <a:lnTo>
                  <a:pt x="179" y="141"/>
                </a:lnTo>
                <a:lnTo>
                  <a:pt x="179" y="118"/>
                </a:lnTo>
                <a:lnTo>
                  <a:pt x="187" y="118"/>
                </a:lnTo>
                <a:lnTo>
                  <a:pt x="187" y="86"/>
                </a:lnTo>
                <a:lnTo>
                  <a:pt x="193" y="86"/>
                </a:lnTo>
                <a:lnTo>
                  <a:pt x="193" y="75"/>
                </a:lnTo>
                <a:lnTo>
                  <a:pt x="199" y="75"/>
                </a:lnTo>
                <a:lnTo>
                  <a:pt x="199" y="55"/>
                </a:lnTo>
                <a:lnTo>
                  <a:pt x="210" y="55"/>
                </a:lnTo>
                <a:lnTo>
                  <a:pt x="210" y="43"/>
                </a:lnTo>
                <a:lnTo>
                  <a:pt x="231" y="43"/>
                </a:lnTo>
                <a:lnTo>
                  <a:pt x="231" y="32"/>
                </a:lnTo>
                <a:lnTo>
                  <a:pt x="242" y="32"/>
                </a:lnTo>
                <a:lnTo>
                  <a:pt x="242" y="23"/>
                </a:lnTo>
                <a:lnTo>
                  <a:pt x="254" y="23"/>
                </a:lnTo>
                <a:lnTo>
                  <a:pt x="285" y="0"/>
                </a:lnTo>
                <a:lnTo>
                  <a:pt x="363" y="3"/>
                </a:lnTo>
                <a:lnTo>
                  <a:pt x="372" y="8"/>
                </a:lnTo>
                <a:lnTo>
                  <a:pt x="435" y="55"/>
                </a:lnTo>
                <a:lnTo>
                  <a:pt x="432" y="55"/>
                </a:lnTo>
                <a:lnTo>
                  <a:pt x="432" y="57"/>
                </a:lnTo>
                <a:lnTo>
                  <a:pt x="438" y="57"/>
                </a:lnTo>
                <a:lnTo>
                  <a:pt x="438" y="55"/>
                </a:lnTo>
                <a:lnTo>
                  <a:pt x="441" y="57"/>
                </a:lnTo>
                <a:lnTo>
                  <a:pt x="475" y="60"/>
                </a:lnTo>
                <a:close/>
              </a:path>
            </a:pathLst>
          </a:custGeom>
          <a:solidFill>
            <a:srgbClr val="FFEA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 name="Freeform 26"/>
          <p:cNvSpPr>
            <a:spLocks/>
          </p:cNvSpPr>
          <p:nvPr/>
        </p:nvSpPr>
        <p:spPr bwMode="auto">
          <a:xfrm>
            <a:off x="2801938" y="4513263"/>
            <a:ext cx="566738" cy="677863"/>
          </a:xfrm>
          <a:custGeom>
            <a:avLst/>
            <a:gdLst/>
            <a:ahLst/>
            <a:cxnLst>
              <a:cxn ang="0">
                <a:pos x="323" y="381"/>
              </a:cxn>
              <a:cxn ang="0">
                <a:pos x="314" y="392"/>
              </a:cxn>
              <a:cxn ang="0">
                <a:pos x="297" y="384"/>
              </a:cxn>
              <a:cxn ang="0">
                <a:pos x="84" y="404"/>
              </a:cxn>
              <a:cxn ang="0">
                <a:pos x="21" y="427"/>
              </a:cxn>
              <a:cxn ang="0">
                <a:pos x="0" y="3"/>
              </a:cxn>
              <a:cxn ang="0">
                <a:pos x="234" y="12"/>
              </a:cxn>
              <a:cxn ang="0">
                <a:pos x="239" y="29"/>
              </a:cxn>
              <a:cxn ang="0">
                <a:pos x="236" y="52"/>
              </a:cxn>
              <a:cxn ang="0">
                <a:pos x="239" y="72"/>
              </a:cxn>
              <a:cxn ang="0">
                <a:pos x="257" y="87"/>
              </a:cxn>
              <a:cxn ang="0">
                <a:pos x="274" y="87"/>
              </a:cxn>
              <a:cxn ang="0">
                <a:pos x="277" y="95"/>
              </a:cxn>
              <a:cxn ang="0">
                <a:pos x="268" y="101"/>
              </a:cxn>
              <a:cxn ang="0">
                <a:pos x="303" y="118"/>
              </a:cxn>
              <a:cxn ang="0">
                <a:pos x="326" y="127"/>
              </a:cxn>
              <a:cxn ang="0">
                <a:pos x="334" y="144"/>
              </a:cxn>
              <a:cxn ang="0">
                <a:pos x="340" y="170"/>
              </a:cxn>
              <a:cxn ang="0">
                <a:pos x="337" y="185"/>
              </a:cxn>
              <a:cxn ang="0">
                <a:pos x="329" y="188"/>
              </a:cxn>
              <a:cxn ang="0">
                <a:pos x="337" y="193"/>
              </a:cxn>
              <a:cxn ang="0">
                <a:pos x="337" y="208"/>
              </a:cxn>
              <a:cxn ang="0">
                <a:pos x="343" y="213"/>
              </a:cxn>
              <a:cxn ang="0">
                <a:pos x="349" y="219"/>
              </a:cxn>
              <a:cxn ang="0">
                <a:pos x="332" y="222"/>
              </a:cxn>
              <a:cxn ang="0">
                <a:pos x="323" y="237"/>
              </a:cxn>
              <a:cxn ang="0">
                <a:pos x="334" y="234"/>
              </a:cxn>
              <a:cxn ang="0">
                <a:pos x="337" y="228"/>
              </a:cxn>
              <a:cxn ang="0">
                <a:pos x="349" y="228"/>
              </a:cxn>
              <a:cxn ang="0">
                <a:pos x="357" y="228"/>
              </a:cxn>
              <a:cxn ang="0">
                <a:pos x="357" y="222"/>
              </a:cxn>
              <a:cxn ang="0">
                <a:pos x="355" y="239"/>
              </a:cxn>
              <a:cxn ang="0">
                <a:pos x="352" y="254"/>
              </a:cxn>
              <a:cxn ang="0">
                <a:pos x="349" y="265"/>
              </a:cxn>
              <a:cxn ang="0">
                <a:pos x="343" y="274"/>
              </a:cxn>
              <a:cxn ang="0">
                <a:pos x="340" y="271"/>
              </a:cxn>
              <a:cxn ang="0">
                <a:pos x="343" y="265"/>
              </a:cxn>
              <a:cxn ang="0">
                <a:pos x="337" y="262"/>
              </a:cxn>
              <a:cxn ang="0">
                <a:pos x="334" y="283"/>
              </a:cxn>
              <a:cxn ang="0">
                <a:pos x="326" y="280"/>
              </a:cxn>
              <a:cxn ang="0">
                <a:pos x="311" y="280"/>
              </a:cxn>
              <a:cxn ang="0">
                <a:pos x="320" y="291"/>
              </a:cxn>
              <a:cxn ang="0">
                <a:pos x="320" y="300"/>
              </a:cxn>
              <a:cxn ang="0">
                <a:pos x="317" y="311"/>
              </a:cxn>
              <a:cxn ang="0">
                <a:pos x="308" y="311"/>
              </a:cxn>
              <a:cxn ang="0">
                <a:pos x="297" y="320"/>
              </a:cxn>
              <a:cxn ang="0">
                <a:pos x="306" y="320"/>
              </a:cxn>
              <a:cxn ang="0">
                <a:pos x="320" y="329"/>
              </a:cxn>
              <a:cxn ang="0">
                <a:pos x="326" y="349"/>
              </a:cxn>
              <a:cxn ang="0">
                <a:pos x="320" y="360"/>
              </a:cxn>
            </a:cxnLst>
            <a:rect l="0" t="0" r="r" b="b"/>
            <a:pathLst>
              <a:path w="357" h="427">
                <a:moveTo>
                  <a:pt x="323" y="369"/>
                </a:moveTo>
                <a:lnTo>
                  <a:pt x="323" y="381"/>
                </a:lnTo>
                <a:lnTo>
                  <a:pt x="326" y="389"/>
                </a:lnTo>
                <a:lnTo>
                  <a:pt x="314" y="392"/>
                </a:lnTo>
                <a:lnTo>
                  <a:pt x="306" y="389"/>
                </a:lnTo>
                <a:lnTo>
                  <a:pt x="297" y="384"/>
                </a:lnTo>
                <a:lnTo>
                  <a:pt x="274" y="404"/>
                </a:lnTo>
                <a:lnTo>
                  <a:pt x="84" y="404"/>
                </a:lnTo>
                <a:lnTo>
                  <a:pt x="84" y="427"/>
                </a:lnTo>
                <a:lnTo>
                  <a:pt x="21" y="427"/>
                </a:lnTo>
                <a:lnTo>
                  <a:pt x="9" y="193"/>
                </a:lnTo>
                <a:lnTo>
                  <a:pt x="0" y="3"/>
                </a:lnTo>
                <a:lnTo>
                  <a:pt x="234" y="0"/>
                </a:lnTo>
                <a:lnTo>
                  <a:pt x="234" y="12"/>
                </a:lnTo>
                <a:lnTo>
                  <a:pt x="239" y="23"/>
                </a:lnTo>
                <a:lnTo>
                  <a:pt x="239" y="29"/>
                </a:lnTo>
                <a:lnTo>
                  <a:pt x="231" y="32"/>
                </a:lnTo>
                <a:lnTo>
                  <a:pt x="236" y="52"/>
                </a:lnTo>
                <a:lnTo>
                  <a:pt x="242" y="61"/>
                </a:lnTo>
                <a:lnTo>
                  <a:pt x="239" y="72"/>
                </a:lnTo>
                <a:lnTo>
                  <a:pt x="245" y="78"/>
                </a:lnTo>
                <a:lnTo>
                  <a:pt x="257" y="87"/>
                </a:lnTo>
                <a:lnTo>
                  <a:pt x="271" y="84"/>
                </a:lnTo>
                <a:lnTo>
                  <a:pt x="274" y="87"/>
                </a:lnTo>
                <a:lnTo>
                  <a:pt x="277" y="92"/>
                </a:lnTo>
                <a:lnTo>
                  <a:pt x="277" y="95"/>
                </a:lnTo>
                <a:lnTo>
                  <a:pt x="265" y="92"/>
                </a:lnTo>
                <a:lnTo>
                  <a:pt x="268" y="101"/>
                </a:lnTo>
                <a:lnTo>
                  <a:pt x="277" y="107"/>
                </a:lnTo>
                <a:lnTo>
                  <a:pt x="303" y="118"/>
                </a:lnTo>
                <a:lnTo>
                  <a:pt x="306" y="124"/>
                </a:lnTo>
                <a:lnTo>
                  <a:pt x="326" y="127"/>
                </a:lnTo>
                <a:lnTo>
                  <a:pt x="332" y="133"/>
                </a:lnTo>
                <a:lnTo>
                  <a:pt x="334" y="144"/>
                </a:lnTo>
                <a:lnTo>
                  <a:pt x="346" y="150"/>
                </a:lnTo>
                <a:lnTo>
                  <a:pt x="340" y="170"/>
                </a:lnTo>
                <a:lnTo>
                  <a:pt x="340" y="182"/>
                </a:lnTo>
                <a:lnTo>
                  <a:pt x="337" y="185"/>
                </a:lnTo>
                <a:lnTo>
                  <a:pt x="332" y="188"/>
                </a:lnTo>
                <a:lnTo>
                  <a:pt x="329" y="188"/>
                </a:lnTo>
                <a:lnTo>
                  <a:pt x="332" y="193"/>
                </a:lnTo>
                <a:lnTo>
                  <a:pt x="337" y="193"/>
                </a:lnTo>
                <a:lnTo>
                  <a:pt x="343" y="202"/>
                </a:lnTo>
                <a:lnTo>
                  <a:pt x="337" y="208"/>
                </a:lnTo>
                <a:lnTo>
                  <a:pt x="334" y="213"/>
                </a:lnTo>
                <a:lnTo>
                  <a:pt x="343" y="213"/>
                </a:lnTo>
                <a:lnTo>
                  <a:pt x="346" y="216"/>
                </a:lnTo>
                <a:lnTo>
                  <a:pt x="349" y="219"/>
                </a:lnTo>
                <a:lnTo>
                  <a:pt x="343" y="222"/>
                </a:lnTo>
                <a:lnTo>
                  <a:pt x="332" y="222"/>
                </a:lnTo>
                <a:lnTo>
                  <a:pt x="329" y="231"/>
                </a:lnTo>
                <a:lnTo>
                  <a:pt x="323" y="237"/>
                </a:lnTo>
                <a:lnTo>
                  <a:pt x="326" y="237"/>
                </a:lnTo>
                <a:lnTo>
                  <a:pt x="334" y="234"/>
                </a:lnTo>
                <a:lnTo>
                  <a:pt x="340" y="237"/>
                </a:lnTo>
                <a:lnTo>
                  <a:pt x="337" y="228"/>
                </a:lnTo>
                <a:lnTo>
                  <a:pt x="343" y="225"/>
                </a:lnTo>
                <a:lnTo>
                  <a:pt x="349" y="228"/>
                </a:lnTo>
                <a:lnTo>
                  <a:pt x="355" y="231"/>
                </a:lnTo>
                <a:lnTo>
                  <a:pt x="357" y="228"/>
                </a:lnTo>
                <a:lnTo>
                  <a:pt x="355" y="222"/>
                </a:lnTo>
                <a:lnTo>
                  <a:pt x="357" y="222"/>
                </a:lnTo>
                <a:lnTo>
                  <a:pt x="357" y="228"/>
                </a:lnTo>
                <a:lnTo>
                  <a:pt x="355" y="239"/>
                </a:lnTo>
                <a:lnTo>
                  <a:pt x="357" y="248"/>
                </a:lnTo>
                <a:lnTo>
                  <a:pt x="352" y="254"/>
                </a:lnTo>
                <a:lnTo>
                  <a:pt x="352" y="260"/>
                </a:lnTo>
                <a:lnTo>
                  <a:pt x="349" y="265"/>
                </a:lnTo>
                <a:lnTo>
                  <a:pt x="346" y="274"/>
                </a:lnTo>
                <a:lnTo>
                  <a:pt x="343" y="274"/>
                </a:lnTo>
                <a:lnTo>
                  <a:pt x="340" y="274"/>
                </a:lnTo>
                <a:lnTo>
                  <a:pt x="340" y="271"/>
                </a:lnTo>
                <a:lnTo>
                  <a:pt x="343" y="268"/>
                </a:lnTo>
                <a:lnTo>
                  <a:pt x="343" y="265"/>
                </a:lnTo>
                <a:lnTo>
                  <a:pt x="340" y="262"/>
                </a:lnTo>
                <a:lnTo>
                  <a:pt x="337" y="262"/>
                </a:lnTo>
                <a:lnTo>
                  <a:pt x="337" y="271"/>
                </a:lnTo>
                <a:lnTo>
                  <a:pt x="334" y="283"/>
                </a:lnTo>
                <a:lnTo>
                  <a:pt x="332" y="286"/>
                </a:lnTo>
                <a:lnTo>
                  <a:pt x="326" y="280"/>
                </a:lnTo>
                <a:lnTo>
                  <a:pt x="317" y="280"/>
                </a:lnTo>
                <a:lnTo>
                  <a:pt x="311" y="280"/>
                </a:lnTo>
                <a:lnTo>
                  <a:pt x="314" y="288"/>
                </a:lnTo>
                <a:lnTo>
                  <a:pt x="320" y="291"/>
                </a:lnTo>
                <a:lnTo>
                  <a:pt x="323" y="294"/>
                </a:lnTo>
                <a:lnTo>
                  <a:pt x="320" y="300"/>
                </a:lnTo>
                <a:lnTo>
                  <a:pt x="314" y="306"/>
                </a:lnTo>
                <a:lnTo>
                  <a:pt x="317" y="311"/>
                </a:lnTo>
                <a:lnTo>
                  <a:pt x="314" y="314"/>
                </a:lnTo>
                <a:lnTo>
                  <a:pt x="308" y="311"/>
                </a:lnTo>
                <a:lnTo>
                  <a:pt x="306" y="311"/>
                </a:lnTo>
                <a:lnTo>
                  <a:pt x="297" y="320"/>
                </a:lnTo>
                <a:lnTo>
                  <a:pt x="300" y="323"/>
                </a:lnTo>
                <a:lnTo>
                  <a:pt x="306" y="320"/>
                </a:lnTo>
                <a:lnTo>
                  <a:pt x="311" y="326"/>
                </a:lnTo>
                <a:lnTo>
                  <a:pt x="320" y="329"/>
                </a:lnTo>
                <a:lnTo>
                  <a:pt x="332" y="343"/>
                </a:lnTo>
                <a:lnTo>
                  <a:pt x="326" y="349"/>
                </a:lnTo>
                <a:lnTo>
                  <a:pt x="326" y="355"/>
                </a:lnTo>
                <a:lnTo>
                  <a:pt x="320" y="360"/>
                </a:lnTo>
                <a:lnTo>
                  <a:pt x="323" y="369"/>
                </a:lnTo>
                <a:close/>
              </a:path>
            </a:pathLst>
          </a:custGeom>
          <a:solidFill>
            <a:srgbClr val="FF11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 name="Freeform 27"/>
          <p:cNvSpPr>
            <a:spLocks/>
          </p:cNvSpPr>
          <p:nvPr/>
        </p:nvSpPr>
        <p:spPr bwMode="auto">
          <a:xfrm>
            <a:off x="3638550" y="5021263"/>
            <a:ext cx="914400" cy="306388"/>
          </a:xfrm>
          <a:custGeom>
            <a:avLst/>
            <a:gdLst/>
            <a:ahLst/>
            <a:cxnLst>
              <a:cxn ang="0">
                <a:pos x="571" y="49"/>
              </a:cxn>
              <a:cxn ang="0">
                <a:pos x="571" y="187"/>
              </a:cxn>
              <a:cxn ang="0">
                <a:pos x="576" y="187"/>
              </a:cxn>
              <a:cxn ang="0">
                <a:pos x="576" y="193"/>
              </a:cxn>
              <a:cxn ang="0">
                <a:pos x="516" y="190"/>
              </a:cxn>
              <a:cxn ang="0">
                <a:pos x="283" y="187"/>
              </a:cxn>
              <a:cxn ang="0">
                <a:pos x="274" y="190"/>
              </a:cxn>
              <a:cxn ang="0">
                <a:pos x="237" y="190"/>
              </a:cxn>
              <a:cxn ang="0">
                <a:pos x="196" y="190"/>
              </a:cxn>
              <a:cxn ang="0">
                <a:pos x="12" y="190"/>
              </a:cxn>
              <a:cxn ang="0">
                <a:pos x="0" y="190"/>
              </a:cxn>
              <a:cxn ang="0">
                <a:pos x="0" y="159"/>
              </a:cxn>
              <a:cxn ang="0">
                <a:pos x="0" y="12"/>
              </a:cxn>
              <a:cxn ang="0">
                <a:pos x="6" y="15"/>
              </a:cxn>
              <a:cxn ang="0">
                <a:pos x="9" y="12"/>
              </a:cxn>
              <a:cxn ang="0">
                <a:pos x="18" y="15"/>
              </a:cxn>
              <a:cxn ang="0">
                <a:pos x="23" y="20"/>
              </a:cxn>
              <a:cxn ang="0">
                <a:pos x="29" y="20"/>
              </a:cxn>
              <a:cxn ang="0">
                <a:pos x="35" y="23"/>
              </a:cxn>
              <a:cxn ang="0">
                <a:pos x="49" y="17"/>
              </a:cxn>
              <a:cxn ang="0">
                <a:pos x="55" y="9"/>
              </a:cxn>
              <a:cxn ang="0">
                <a:pos x="67" y="9"/>
              </a:cxn>
              <a:cxn ang="0">
                <a:pos x="78" y="3"/>
              </a:cxn>
              <a:cxn ang="0">
                <a:pos x="78" y="0"/>
              </a:cxn>
              <a:cxn ang="0">
                <a:pos x="118" y="0"/>
              </a:cxn>
              <a:cxn ang="0">
                <a:pos x="464" y="0"/>
              </a:cxn>
              <a:cxn ang="0">
                <a:pos x="530" y="0"/>
              </a:cxn>
              <a:cxn ang="0">
                <a:pos x="527" y="3"/>
              </a:cxn>
              <a:cxn ang="0">
                <a:pos x="524" y="6"/>
              </a:cxn>
              <a:cxn ang="0">
                <a:pos x="524" y="12"/>
              </a:cxn>
              <a:cxn ang="0">
                <a:pos x="527" y="15"/>
              </a:cxn>
              <a:cxn ang="0">
                <a:pos x="527" y="23"/>
              </a:cxn>
              <a:cxn ang="0">
                <a:pos x="530" y="29"/>
              </a:cxn>
              <a:cxn ang="0">
                <a:pos x="524" y="35"/>
              </a:cxn>
              <a:cxn ang="0">
                <a:pos x="530" y="38"/>
              </a:cxn>
              <a:cxn ang="0">
                <a:pos x="524" y="43"/>
              </a:cxn>
              <a:cxn ang="0">
                <a:pos x="527" y="46"/>
              </a:cxn>
              <a:cxn ang="0">
                <a:pos x="530" y="46"/>
              </a:cxn>
              <a:cxn ang="0">
                <a:pos x="530" y="49"/>
              </a:cxn>
              <a:cxn ang="0">
                <a:pos x="530" y="49"/>
              </a:cxn>
              <a:cxn ang="0">
                <a:pos x="530" y="52"/>
              </a:cxn>
              <a:cxn ang="0">
                <a:pos x="527" y="55"/>
              </a:cxn>
              <a:cxn ang="0">
                <a:pos x="530" y="58"/>
              </a:cxn>
              <a:cxn ang="0">
                <a:pos x="533" y="49"/>
              </a:cxn>
              <a:cxn ang="0">
                <a:pos x="539" y="49"/>
              </a:cxn>
              <a:cxn ang="0">
                <a:pos x="545" y="46"/>
              </a:cxn>
              <a:cxn ang="0">
                <a:pos x="548" y="49"/>
              </a:cxn>
              <a:cxn ang="0">
                <a:pos x="550" y="49"/>
              </a:cxn>
              <a:cxn ang="0">
                <a:pos x="548" y="55"/>
              </a:cxn>
              <a:cxn ang="0">
                <a:pos x="553" y="52"/>
              </a:cxn>
              <a:cxn ang="0">
                <a:pos x="553" y="55"/>
              </a:cxn>
              <a:cxn ang="0">
                <a:pos x="556" y="55"/>
              </a:cxn>
              <a:cxn ang="0">
                <a:pos x="556" y="55"/>
              </a:cxn>
              <a:cxn ang="0">
                <a:pos x="559" y="55"/>
              </a:cxn>
              <a:cxn ang="0">
                <a:pos x="556" y="49"/>
              </a:cxn>
              <a:cxn ang="0">
                <a:pos x="565" y="49"/>
              </a:cxn>
              <a:cxn ang="0">
                <a:pos x="565" y="46"/>
              </a:cxn>
              <a:cxn ang="0">
                <a:pos x="571" y="49"/>
              </a:cxn>
            </a:cxnLst>
            <a:rect l="0" t="0" r="r" b="b"/>
            <a:pathLst>
              <a:path w="576" h="193">
                <a:moveTo>
                  <a:pt x="571" y="49"/>
                </a:moveTo>
                <a:lnTo>
                  <a:pt x="571" y="187"/>
                </a:lnTo>
                <a:lnTo>
                  <a:pt x="576" y="187"/>
                </a:lnTo>
                <a:lnTo>
                  <a:pt x="576" y="193"/>
                </a:lnTo>
                <a:lnTo>
                  <a:pt x="516" y="190"/>
                </a:lnTo>
                <a:lnTo>
                  <a:pt x="283" y="187"/>
                </a:lnTo>
                <a:lnTo>
                  <a:pt x="274" y="190"/>
                </a:lnTo>
                <a:lnTo>
                  <a:pt x="237" y="190"/>
                </a:lnTo>
                <a:lnTo>
                  <a:pt x="196" y="190"/>
                </a:lnTo>
                <a:lnTo>
                  <a:pt x="12" y="190"/>
                </a:lnTo>
                <a:lnTo>
                  <a:pt x="0" y="190"/>
                </a:lnTo>
                <a:lnTo>
                  <a:pt x="0" y="159"/>
                </a:lnTo>
                <a:lnTo>
                  <a:pt x="0" y="12"/>
                </a:lnTo>
                <a:lnTo>
                  <a:pt x="6" y="15"/>
                </a:lnTo>
                <a:lnTo>
                  <a:pt x="9" y="12"/>
                </a:lnTo>
                <a:lnTo>
                  <a:pt x="18" y="15"/>
                </a:lnTo>
                <a:lnTo>
                  <a:pt x="23" y="20"/>
                </a:lnTo>
                <a:lnTo>
                  <a:pt x="29" y="20"/>
                </a:lnTo>
                <a:lnTo>
                  <a:pt x="35" y="23"/>
                </a:lnTo>
                <a:lnTo>
                  <a:pt x="49" y="17"/>
                </a:lnTo>
                <a:lnTo>
                  <a:pt x="55" y="9"/>
                </a:lnTo>
                <a:lnTo>
                  <a:pt x="67" y="9"/>
                </a:lnTo>
                <a:lnTo>
                  <a:pt x="78" y="3"/>
                </a:lnTo>
                <a:lnTo>
                  <a:pt x="78" y="0"/>
                </a:lnTo>
                <a:lnTo>
                  <a:pt x="118" y="0"/>
                </a:lnTo>
                <a:lnTo>
                  <a:pt x="464" y="0"/>
                </a:lnTo>
                <a:lnTo>
                  <a:pt x="530" y="0"/>
                </a:lnTo>
                <a:lnTo>
                  <a:pt x="527" y="3"/>
                </a:lnTo>
                <a:lnTo>
                  <a:pt x="524" y="6"/>
                </a:lnTo>
                <a:lnTo>
                  <a:pt x="524" y="12"/>
                </a:lnTo>
                <a:lnTo>
                  <a:pt x="527" y="15"/>
                </a:lnTo>
                <a:lnTo>
                  <a:pt x="527" y="23"/>
                </a:lnTo>
                <a:lnTo>
                  <a:pt x="530" y="29"/>
                </a:lnTo>
                <a:lnTo>
                  <a:pt x="524" y="35"/>
                </a:lnTo>
                <a:lnTo>
                  <a:pt x="530" y="38"/>
                </a:lnTo>
                <a:lnTo>
                  <a:pt x="524" y="43"/>
                </a:lnTo>
                <a:lnTo>
                  <a:pt x="527" y="46"/>
                </a:lnTo>
                <a:lnTo>
                  <a:pt x="530" y="46"/>
                </a:lnTo>
                <a:lnTo>
                  <a:pt x="530" y="49"/>
                </a:lnTo>
                <a:lnTo>
                  <a:pt x="530" y="49"/>
                </a:lnTo>
                <a:lnTo>
                  <a:pt x="530" y="52"/>
                </a:lnTo>
                <a:lnTo>
                  <a:pt x="527" y="55"/>
                </a:lnTo>
                <a:lnTo>
                  <a:pt x="530" y="58"/>
                </a:lnTo>
                <a:lnTo>
                  <a:pt x="533" y="49"/>
                </a:lnTo>
                <a:lnTo>
                  <a:pt x="539" y="49"/>
                </a:lnTo>
                <a:lnTo>
                  <a:pt x="545" y="46"/>
                </a:lnTo>
                <a:lnTo>
                  <a:pt x="548" y="49"/>
                </a:lnTo>
                <a:lnTo>
                  <a:pt x="550" y="49"/>
                </a:lnTo>
                <a:lnTo>
                  <a:pt x="548" y="55"/>
                </a:lnTo>
                <a:lnTo>
                  <a:pt x="553" y="52"/>
                </a:lnTo>
                <a:lnTo>
                  <a:pt x="553" y="55"/>
                </a:lnTo>
                <a:lnTo>
                  <a:pt x="556" y="55"/>
                </a:lnTo>
                <a:lnTo>
                  <a:pt x="556" y="55"/>
                </a:lnTo>
                <a:lnTo>
                  <a:pt x="559" y="55"/>
                </a:lnTo>
                <a:lnTo>
                  <a:pt x="556" y="49"/>
                </a:lnTo>
                <a:lnTo>
                  <a:pt x="565" y="49"/>
                </a:lnTo>
                <a:lnTo>
                  <a:pt x="565" y="46"/>
                </a:lnTo>
                <a:lnTo>
                  <a:pt x="571" y="49"/>
                </a:lnTo>
                <a:close/>
              </a:path>
            </a:pathLst>
          </a:custGeom>
          <a:solidFill>
            <a:srgbClr val="CBEB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5" name="Freeform 28"/>
          <p:cNvSpPr>
            <a:spLocks/>
          </p:cNvSpPr>
          <p:nvPr/>
        </p:nvSpPr>
        <p:spPr bwMode="auto">
          <a:xfrm>
            <a:off x="5810250" y="4425950"/>
            <a:ext cx="371475" cy="541338"/>
          </a:xfrm>
          <a:custGeom>
            <a:avLst/>
            <a:gdLst/>
            <a:ahLst/>
            <a:cxnLst>
              <a:cxn ang="0">
                <a:pos x="179" y="9"/>
              </a:cxn>
              <a:cxn ang="0">
                <a:pos x="179" y="15"/>
              </a:cxn>
              <a:cxn ang="0">
                <a:pos x="185" y="32"/>
              </a:cxn>
              <a:cxn ang="0">
                <a:pos x="179" y="44"/>
              </a:cxn>
              <a:cxn ang="0">
                <a:pos x="182" y="58"/>
              </a:cxn>
              <a:cxn ang="0">
                <a:pos x="187" y="64"/>
              </a:cxn>
              <a:cxn ang="0">
                <a:pos x="190" y="72"/>
              </a:cxn>
              <a:cxn ang="0">
                <a:pos x="202" y="84"/>
              </a:cxn>
              <a:cxn ang="0">
                <a:pos x="211" y="90"/>
              </a:cxn>
              <a:cxn ang="0">
                <a:pos x="211" y="90"/>
              </a:cxn>
              <a:cxn ang="0">
                <a:pos x="208" y="93"/>
              </a:cxn>
              <a:cxn ang="0">
                <a:pos x="205" y="98"/>
              </a:cxn>
              <a:cxn ang="0">
                <a:pos x="222" y="113"/>
              </a:cxn>
              <a:cxn ang="0">
                <a:pos x="222" y="116"/>
              </a:cxn>
              <a:cxn ang="0">
                <a:pos x="222" y="121"/>
              </a:cxn>
              <a:cxn ang="0">
                <a:pos x="225" y="124"/>
              </a:cxn>
              <a:cxn ang="0">
                <a:pos x="222" y="139"/>
              </a:cxn>
              <a:cxn ang="0">
                <a:pos x="225" y="145"/>
              </a:cxn>
              <a:cxn ang="0">
                <a:pos x="222" y="150"/>
              </a:cxn>
              <a:cxn ang="0">
                <a:pos x="234" y="170"/>
              </a:cxn>
              <a:cxn ang="0">
                <a:pos x="228" y="182"/>
              </a:cxn>
              <a:cxn ang="0">
                <a:pos x="231" y="185"/>
              </a:cxn>
              <a:cxn ang="0">
                <a:pos x="231" y="188"/>
              </a:cxn>
              <a:cxn ang="0">
                <a:pos x="219" y="211"/>
              </a:cxn>
              <a:cxn ang="0">
                <a:pos x="213" y="225"/>
              </a:cxn>
              <a:cxn ang="0">
                <a:pos x="219" y="243"/>
              </a:cxn>
              <a:cxn ang="0">
                <a:pos x="219" y="251"/>
              </a:cxn>
              <a:cxn ang="0">
                <a:pos x="216" y="254"/>
              </a:cxn>
              <a:cxn ang="0">
                <a:pos x="213" y="251"/>
              </a:cxn>
              <a:cxn ang="0">
                <a:pos x="211" y="257"/>
              </a:cxn>
              <a:cxn ang="0">
                <a:pos x="211" y="266"/>
              </a:cxn>
              <a:cxn ang="0">
                <a:pos x="211" y="274"/>
              </a:cxn>
              <a:cxn ang="0">
                <a:pos x="202" y="300"/>
              </a:cxn>
              <a:cxn ang="0">
                <a:pos x="202" y="306"/>
              </a:cxn>
              <a:cxn ang="0">
                <a:pos x="205" y="309"/>
              </a:cxn>
              <a:cxn ang="0">
                <a:pos x="202" y="320"/>
              </a:cxn>
              <a:cxn ang="0">
                <a:pos x="208" y="326"/>
              </a:cxn>
              <a:cxn ang="0">
                <a:pos x="208" y="332"/>
              </a:cxn>
              <a:cxn ang="0">
                <a:pos x="205" y="341"/>
              </a:cxn>
              <a:cxn ang="0">
                <a:pos x="159" y="341"/>
              </a:cxn>
              <a:cxn ang="0">
                <a:pos x="115" y="341"/>
              </a:cxn>
              <a:cxn ang="0">
                <a:pos x="0" y="335"/>
              </a:cxn>
              <a:cxn ang="0">
                <a:pos x="0" y="113"/>
              </a:cxn>
              <a:cxn ang="0">
                <a:pos x="0" y="49"/>
              </a:cxn>
              <a:cxn ang="0">
                <a:pos x="124" y="55"/>
              </a:cxn>
              <a:cxn ang="0">
                <a:pos x="130" y="47"/>
              </a:cxn>
              <a:cxn ang="0">
                <a:pos x="127" y="38"/>
              </a:cxn>
              <a:cxn ang="0">
                <a:pos x="133" y="23"/>
              </a:cxn>
              <a:cxn ang="0">
                <a:pos x="139" y="21"/>
              </a:cxn>
              <a:cxn ang="0">
                <a:pos x="141" y="21"/>
              </a:cxn>
              <a:cxn ang="0">
                <a:pos x="144" y="18"/>
              </a:cxn>
              <a:cxn ang="0">
                <a:pos x="150" y="18"/>
              </a:cxn>
              <a:cxn ang="0">
                <a:pos x="153" y="12"/>
              </a:cxn>
              <a:cxn ang="0">
                <a:pos x="156" y="12"/>
              </a:cxn>
              <a:cxn ang="0">
                <a:pos x="159" y="3"/>
              </a:cxn>
              <a:cxn ang="0">
                <a:pos x="162" y="0"/>
              </a:cxn>
              <a:cxn ang="0">
                <a:pos x="170" y="3"/>
              </a:cxn>
              <a:cxn ang="0">
                <a:pos x="170" y="6"/>
              </a:cxn>
              <a:cxn ang="0">
                <a:pos x="173" y="6"/>
              </a:cxn>
              <a:cxn ang="0">
                <a:pos x="176" y="6"/>
              </a:cxn>
              <a:cxn ang="0">
                <a:pos x="179" y="9"/>
              </a:cxn>
            </a:cxnLst>
            <a:rect l="0" t="0" r="r" b="b"/>
            <a:pathLst>
              <a:path w="234" h="341">
                <a:moveTo>
                  <a:pt x="179" y="9"/>
                </a:moveTo>
                <a:lnTo>
                  <a:pt x="179" y="15"/>
                </a:lnTo>
                <a:lnTo>
                  <a:pt x="185" y="32"/>
                </a:lnTo>
                <a:lnTo>
                  <a:pt x="179" y="44"/>
                </a:lnTo>
                <a:lnTo>
                  <a:pt x="182" y="58"/>
                </a:lnTo>
                <a:lnTo>
                  <a:pt x="187" y="64"/>
                </a:lnTo>
                <a:lnTo>
                  <a:pt x="190" y="72"/>
                </a:lnTo>
                <a:lnTo>
                  <a:pt x="202" y="84"/>
                </a:lnTo>
                <a:lnTo>
                  <a:pt x="211" y="90"/>
                </a:lnTo>
                <a:lnTo>
                  <a:pt x="211" y="90"/>
                </a:lnTo>
                <a:lnTo>
                  <a:pt x="208" y="93"/>
                </a:lnTo>
                <a:lnTo>
                  <a:pt x="205" y="98"/>
                </a:lnTo>
                <a:lnTo>
                  <a:pt x="222" y="113"/>
                </a:lnTo>
                <a:lnTo>
                  <a:pt x="222" y="116"/>
                </a:lnTo>
                <a:lnTo>
                  <a:pt x="222" y="121"/>
                </a:lnTo>
                <a:lnTo>
                  <a:pt x="225" y="124"/>
                </a:lnTo>
                <a:lnTo>
                  <a:pt x="222" y="139"/>
                </a:lnTo>
                <a:lnTo>
                  <a:pt x="225" y="145"/>
                </a:lnTo>
                <a:lnTo>
                  <a:pt x="222" y="150"/>
                </a:lnTo>
                <a:lnTo>
                  <a:pt x="234" y="170"/>
                </a:lnTo>
                <a:lnTo>
                  <a:pt x="228" y="182"/>
                </a:lnTo>
                <a:lnTo>
                  <a:pt x="231" y="185"/>
                </a:lnTo>
                <a:lnTo>
                  <a:pt x="231" y="188"/>
                </a:lnTo>
                <a:lnTo>
                  <a:pt x="219" y="211"/>
                </a:lnTo>
                <a:lnTo>
                  <a:pt x="213" y="225"/>
                </a:lnTo>
                <a:lnTo>
                  <a:pt x="219" y="243"/>
                </a:lnTo>
                <a:lnTo>
                  <a:pt x="219" y="251"/>
                </a:lnTo>
                <a:lnTo>
                  <a:pt x="216" y="254"/>
                </a:lnTo>
                <a:lnTo>
                  <a:pt x="213" y="251"/>
                </a:lnTo>
                <a:lnTo>
                  <a:pt x="211" y="257"/>
                </a:lnTo>
                <a:lnTo>
                  <a:pt x="211" y="266"/>
                </a:lnTo>
                <a:lnTo>
                  <a:pt x="211" y="274"/>
                </a:lnTo>
                <a:lnTo>
                  <a:pt x="202" y="300"/>
                </a:lnTo>
                <a:lnTo>
                  <a:pt x="202" y="306"/>
                </a:lnTo>
                <a:lnTo>
                  <a:pt x="205" y="309"/>
                </a:lnTo>
                <a:lnTo>
                  <a:pt x="202" y="320"/>
                </a:lnTo>
                <a:lnTo>
                  <a:pt x="208" y="326"/>
                </a:lnTo>
                <a:lnTo>
                  <a:pt x="208" y="332"/>
                </a:lnTo>
                <a:lnTo>
                  <a:pt x="205" y="341"/>
                </a:lnTo>
                <a:lnTo>
                  <a:pt x="159" y="341"/>
                </a:lnTo>
                <a:lnTo>
                  <a:pt x="115" y="341"/>
                </a:lnTo>
                <a:lnTo>
                  <a:pt x="0" y="335"/>
                </a:lnTo>
                <a:lnTo>
                  <a:pt x="0" y="113"/>
                </a:lnTo>
                <a:lnTo>
                  <a:pt x="0" y="49"/>
                </a:lnTo>
                <a:lnTo>
                  <a:pt x="124" y="55"/>
                </a:lnTo>
                <a:lnTo>
                  <a:pt x="130" y="47"/>
                </a:lnTo>
                <a:lnTo>
                  <a:pt x="127" y="38"/>
                </a:lnTo>
                <a:lnTo>
                  <a:pt x="133" y="23"/>
                </a:lnTo>
                <a:lnTo>
                  <a:pt x="139" y="21"/>
                </a:lnTo>
                <a:lnTo>
                  <a:pt x="141" y="21"/>
                </a:lnTo>
                <a:lnTo>
                  <a:pt x="144" y="18"/>
                </a:lnTo>
                <a:lnTo>
                  <a:pt x="150" y="18"/>
                </a:lnTo>
                <a:lnTo>
                  <a:pt x="153" y="12"/>
                </a:lnTo>
                <a:lnTo>
                  <a:pt x="156" y="12"/>
                </a:lnTo>
                <a:lnTo>
                  <a:pt x="159" y="3"/>
                </a:lnTo>
                <a:lnTo>
                  <a:pt x="162" y="0"/>
                </a:lnTo>
                <a:lnTo>
                  <a:pt x="170" y="3"/>
                </a:lnTo>
                <a:lnTo>
                  <a:pt x="170" y="6"/>
                </a:lnTo>
                <a:lnTo>
                  <a:pt x="173" y="6"/>
                </a:lnTo>
                <a:lnTo>
                  <a:pt x="176" y="6"/>
                </a:lnTo>
                <a:lnTo>
                  <a:pt x="179" y="9"/>
                </a:lnTo>
                <a:close/>
              </a:path>
            </a:pathLst>
          </a:custGeom>
          <a:solidFill>
            <a:srgbClr val="FFFF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29"/>
          <p:cNvSpPr>
            <a:spLocks/>
          </p:cNvSpPr>
          <p:nvPr/>
        </p:nvSpPr>
        <p:spPr bwMode="auto">
          <a:xfrm>
            <a:off x="3081338" y="4175125"/>
            <a:ext cx="671513" cy="933450"/>
          </a:xfrm>
          <a:custGeom>
            <a:avLst/>
            <a:gdLst/>
            <a:ahLst/>
            <a:cxnLst>
              <a:cxn ang="0">
                <a:pos x="415" y="216"/>
              </a:cxn>
              <a:cxn ang="0">
                <a:pos x="363" y="340"/>
              </a:cxn>
              <a:cxn ang="0">
                <a:pos x="380" y="372"/>
              </a:cxn>
              <a:cxn ang="0">
                <a:pos x="369" y="415"/>
              </a:cxn>
              <a:cxn ang="0">
                <a:pos x="337" y="415"/>
              </a:cxn>
              <a:cxn ang="0">
                <a:pos x="297" y="429"/>
              </a:cxn>
              <a:cxn ang="0">
                <a:pos x="285" y="473"/>
              </a:cxn>
              <a:cxn ang="0">
                <a:pos x="268" y="461"/>
              </a:cxn>
              <a:cxn ang="0">
                <a:pos x="248" y="481"/>
              </a:cxn>
              <a:cxn ang="0">
                <a:pos x="256" y="510"/>
              </a:cxn>
              <a:cxn ang="0">
                <a:pos x="236" y="493"/>
              </a:cxn>
              <a:cxn ang="0">
                <a:pos x="239" y="507"/>
              </a:cxn>
              <a:cxn ang="0">
                <a:pos x="236" y="527"/>
              </a:cxn>
              <a:cxn ang="0">
                <a:pos x="210" y="536"/>
              </a:cxn>
              <a:cxn ang="0">
                <a:pos x="204" y="539"/>
              </a:cxn>
              <a:cxn ang="0">
                <a:pos x="216" y="556"/>
              </a:cxn>
              <a:cxn ang="0">
                <a:pos x="199" y="553"/>
              </a:cxn>
              <a:cxn ang="0">
                <a:pos x="204" y="573"/>
              </a:cxn>
              <a:cxn ang="0">
                <a:pos x="190" y="573"/>
              </a:cxn>
              <a:cxn ang="0">
                <a:pos x="181" y="573"/>
              </a:cxn>
              <a:cxn ang="0">
                <a:pos x="164" y="582"/>
              </a:cxn>
              <a:cxn ang="0">
                <a:pos x="144" y="573"/>
              </a:cxn>
              <a:cxn ang="0">
                <a:pos x="144" y="542"/>
              </a:cxn>
              <a:cxn ang="0">
                <a:pos x="121" y="533"/>
              </a:cxn>
              <a:cxn ang="0">
                <a:pos x="141" y="524"/>
              </a:cxn>
              <a:cxn ang="0">
                <a:pos x="144" y="504"/>
              </a:cxn>
              <a:cxn ang="0">
                <a:pos x="150" y="493"/>
              </a:cxn>
              <a:cxn ang="0">
                <a:pos x="161" y="475"/>
              </a:cxn>
              <a:cxn ang="0">
                <a:pos x="164" y="484"/>
              </a:cxn>
              <a:cxn ang="0">
                <a:pos x="173" y="478"/>
              </a:cxn>
              <a:cxn ang="0">
                <a:pos x="179" y="452"/>
              </a:cxn>
              <a:cxn ang="0">
                <a:pos x="181" y="441"/>
              </a:cxn>
              <a:cxn ang="0">
                <a:pos x="161" y="441"/>
              </a:cxn>
              <a:cxn ang="0">
                <a:pos x="147" y="450"/>
              </a:cxn>
              <a:cxn ang="0">
                <a:pos x="173" y="432"/>
              </a:cxn>
              <a:cxn ang="0">
                <a:pos x="161" y="421"/>
              </a:cxn>
              <a:cxn ang="0">
                <a:pos x="153" y="401"/>
              </a:cxn>
              <a:cxn ang="0">
                <a:pos x="164" y="383"/>
              </a:cxn>
              <a:cxn ang="0">
                <a:pos x="150" y="340"/>
              </a:cxn>
              <a:cxn ang="0">
                <a:pos x="92" y="314"/>
              </a:cxn>
              <a:cxn ang="0">
                <a:pos x="98" y="300"/>
              </a:cxn>
              <a:cxn ang="0">
                <a:pos x="63" y="285"/>
              </a:cxn>
              <a:cxn ang="0">
                <a:pos x="63" y="242"/>
              </a:cxn>
              <a:cxn ang="0">
                <a:pos x="55" y="202"/>
              </a:cxn>
              <a:cxn ang="0">
                <a:pos x="26" y="176"/>
              </a:cxn>
              <a:cxn ang="0">
                <a:pos x="0" y="127"/>
              </a:cxn>
              <a:cxn ang="0">
                <a:pos x="23" y="95"/>
              </a:cxn>
              <a:cxn ang="0">
                <a:pos x="75" y="52"/>
              </a:cxn>
              <a:cxn ang="0">
                <a:pos x="58" y="52"/>
              </a:cxn>
              <a:cxn ang="0">
                <a:pos x="52" y="20"/>
              </a:cxn>
              <a:cxn ang="0">
                <a:pos x="66" y="11"/>
              </a:cxn>
              <a:cxn ang="0">
                <a:pos x="320" y="0"/>
              </a:cxn>
              <a:cxn ang="0">
                <a:pos x="348" y="121"/>
              </a:cxn>
            </a:cxnLst>
            <a:rect l="0" t="0" r="r" b="b"/>
            <a:pathLst>
              <a:path w="423" h="588">
                <a:moveTo>
                  <a:pt x="423" y="118"/>
                </a:moveTo>
                <a:lnTo>
                  <a:pt x="423" y="130"/>
                </a:lnTo>
                <a:lnTo>
                  <a:pt x="412" y="130"/>
                </a:lnTo>
                <a:lnTo>
                  <a:pt x="415" y="216"/>
                </a:lnTo>
                <a:lnTo>
                  <a:pt x="383" y="216"/>
                </a:lnTo>
                <a:lnTo>
                  <a:pt x="383" y="242"/>
                </a:lnTo>
                <a:lnTo>
                  <a:pt x="383" y="320"/>
                </a:lnTo>
                <a:lnTo>
                  <a:pt x="363" y="340"/>
                </a:lnTo>
                <a:lnTo>
                  <a:pt x="351" y="343"/>
                </a:lnTo>
                <a:lnTo>
                  <a:pt x="348" y="349"/>
                </a:lnTo>
                <a:lnTo>
                  <a:pt x="357" y="360"/>
                </a:lnTo>
                <a:lnTo>
                  <a:pt x="380" y="372"/>
                </a:lnTo>
                <a:lnTo>
                  <a:pt x="383" y="375"/>
                </a:lnTo>
                <a:lnTo>
                  <a:pt x="383" y="383"/>
                </a:lnTo>
                <a:lnTo>
                  <a:pt x="377" y="406"/>
                </a:lnTo>
                <a:lnTo>
                  <a:pt x="369" y="415"/>
                </a:lnTo>
                <a:lnTo>
                  <a:pt x="363" y="424"/>
                </a:lnTo>
                <a:lnTo>
                  <a:pt x="357" y="426"/>
                </a:lnTo>
                <a:lnTo>
                  <a:pt x="348" y="424"/>
                </a:lnTo>
                <a:lnTo>
                  <a:pt x="337" y="415"/>
                </a:lnTo>
                <a:lnTo>
                  <a:pt x="331" y="412"/>
                </a:lnTo>
                <a:lnTo>
                  <a:pt x="320" y="415"/>
                </a:lnTo>
                <a:lnTo>
                  <a:pt x="308" y="426"/>
                </a:lnTo>
                <a:lnTo>
                  <a:pt x="297" y="429"/>
                </a:lnTo>
                <a:lnTo>
                  <a:pt x="291" y="444"/>
                </a:lnTo>
                <a:lnTo>
                  <a:pt x="282" y="450"/>
                </a:lnTo>
                <a:lnTo>
                  <a:pt x="285" y="461"/>
                </a:lnTo>
                <a:lnTo>
                  <a:pt x="285" y="473"/>
                </a:lnTo>
                <a:lnTo>
                  <a:pt x="276" y="478"/>
                </a:lnTo>
                <a:lnTo>
                  <a:pt x="271" y="481"/>
                </a:lnTo>
                <a:lnTo>
                  <a:pt x="268" y="478"/>
                </a:lnTo>
                <a:lnTo>
                  <a:pt x="268" y="461"/>
                </a:lnTo>
                <a:lnTo>
                  <a:pt x="265" y="458"/>
                </a:lnTo>
                <a:lnTo>
                  <a:pt x="259" y="458"/>
                </a:lnTo>
                <a:lnTo>
                  <a:pt x="259" y="470"/>
                </a:lnTo>
                <a:lnTo>
                  <a:pt x="248" y="481"/>
                </a:lnTo>
                <a:lnTo>
                  <a:pt x="248" y="487"/>
                </a:lnTo>
                <a:lnTo>
                  <a:pt x="251" y="499"/>
                </a:lnTo>
                <a:lnTo>
                  <a:pt x="259" y="507"/>
                </a:lnTo>
                <a:lnTo>
                  <a:pt x="256" y="510"/>
                </a:lnTo>
                <a:lnTo>
                  <a:pt x="251" y="507"/>
                </a:lnTo>
                <a:lnTo>
                  <a:pt x="245" y="507"/>
                </a:lnTo>
                <a:lnTo>
                  <a:pt x="239" y="501"/>
                </a:lnTo>
                <a:lnTo>
                  <a:pt x="236" y="493"/>
                </a:lnTo>
                <a:lnTo>
                  <a:pt x="233" y="490"/>
                </a:lnTo>
                <a:lnTo>
                  <a:pt x="230" y="496"/>
                </a:lnTo>
                <a:lnTo>
                  <a:pt x="230" y="499"/>
                </a:lnTo>
                <a:lnTo>
                  <a:pt x="239" y="507"/>
                </a:lnTo>
                <a:lnTo>
                  <a:pt x="242" y="513"/>
                </a:lnTo>
                <a:lnTo>
                  <a:pt x="248" y="516"/>
                </a:lnTo>
                <a:lnTo>
                  <a:pt x="248" y="522"/>
                </a:lnTo>
                <a:lnTo>
                  <a:pt x="236" y="527"/>
                </a:lnTo>
                <a:lnTo>
                  <a:pt x="222" y="519"/>
                </a:lnTo>
                <a:lnTo>
                  <a:pt x="219" y="522"/>
                </a:lnTo>
                <a:lnTo>
                  <a:pt x="216" y="533"/>
                </a:lnTo>
                <a:lnTo>
                  <a:pt x="210" y="536"/>
                </a:lnTo>
                <a:lnTo>
                  <a:pt x="210" y="536"/>
                </a:lnTo>
                <a:lnTo>
                  <a:pt x="207" y="533"/>
                </a:lnTo>
                <a:lnTo>
                  <a:pt x="204" y="533"/>
                </a:lnTo>
                <a:lnTo>
                  <a:pt x="204" y="539"/>
                </a:lnTo>
                <a:lnTo>
                  <a:pt x="210" y="536"/>
                </a:lnTo>
                <a:lnTo>
                  <a:pt x="213" y="542"/>
                </a:lnTo>
                <a:lnTo>
                  <a:pt x="210" y="550"/>
                </a:lnTo>
                <a:lnTo>
                  <a:pt x="216" y="556"/>
                </a:lnTo>
                <a:lnTo>
                  <a:pt x="210" y="559"/>
                </a:lnTo>
                <a:lnTo>
                  <a:pt x="207" y="550"/>
                </a:lnTo>
                <a:lnTo>
                  <a:pt x="204" y="550"/>
                </a:lnTo>
                <a:lnTo>
                  <a:pt x="199" y="553"/>
                </a:lnTo>
                <a:lnTo>
                  <a:pt x="199" y="562"/>
                </a:lnTo>
                <a:lnTo>
                  <a:pt x="207" y="568"/>
                </a:lnTo>
                <a:lnTo>
                  <a:pt x="207" y="573"/>
                </a:lnTo>
                <a:lnTo>
                  <a:pt x="204" y="573"/>
                </a:lnTo>
                <a:lnTo>
                  <a:pt x="199" y="573"/>
                </a:lnTo>
                <a:lnTo>
                  <a:pt x="193" y="565"/>
                </a:lnTo>
                <a:lnTo>
                  <a:pt x="190" y="568"/>
                </a:lnTo>
                <a:lnTo>
                  <a:pt x="190" y="573"/>
                </a:lnTo>
                <a:lnTo>
                  <a:pt x="190" y="576"/>
                </a:lnTo>
                <a:lnTo>
                  <a:pt x="184" y="576"/>
                </a:lnTo>
                <a:lnTo>
                  <a:pt x="184" y="573"/>
                </a:lnTo>
                <a:lnTo>
                  <a:pt x="181" y="573"/>
                </a:lnTo>
                <a:lnTo>
                  <a:pt x="176" y="579"/>
                </a:lnTo>
                <a:lnTo>
                  <a:pt x="170" y="576"/>
                </a:lnTo>
                <a:lnTo>
                  <a:pt x="167" y="582"/>
                </a:lnTo>
                <a:lnTo>
                  <a:pt x="164" y="582"/>
                </a:lnTo>
                <a:lnTo>
                  <a:pt x="167" y="585"/>
                </a:lnTo>
                <a:lnTo>
                  <a:pt x="158" y="588"/>
                </a:lnTo>
                <a:lnTo>
                  <a:pt x="147" y="582"/>
                </a:lnTo>
                <a:lnTo>
                  <a:pt x="144" y="573"/>
                </a:lnTo>
                <a:lnTo>
                  <a:pt x="150" y="568"/>
                </a:lnTo>
                <a:lnTo>
                  <a:pt x="150" y="562"/>
                </a:lnTo>
                <a:lnTo>
                  <a:pt x="156" y="556"/>
                </a:lnTo>
                <a:lnTo>
                  <a:pt x="144" y="542"/>
                </a:lnTo>
                <a:lnTo>
                  <a:pt x="135" y="539"/>
                </a:lnTo>
                <a:lnTo>
                  <a:pt x="130" y="533"/>
                </a:lnTo>
                <a:lnTo>
                  <a:pt x="124" y="536"/>
                </a:lnTo>
                <a:lnTo>
                  <a:pt x="121" y="533"/>
                </a:lnTo>
                <a:lnTo>
                  <a:pt x="130" y="524"/>
                </a:lnTo>
                <a:lnTo>
                  <a:pt x="132" y="524"/>
                </a:lnTo>
                <a:lnTo>
                  <a:pt x="138" y="527"/>
                </a:lnTo>
                <a:lnTo>
                  <a:pt x="141" y="524"/>
                </a:lnTo>
                <a:lnTo>
                  <a:pt x="138" y="519"/>
                </a:lnTo>
                <a:lnTo>
                  <a:pt x="144" y="513"/>
                </a:lnTo>
                <a:lnTo>
                  <a:pt x="147" y="507"/>
                </a:lnTo>
                <a:lnTo>
                  <a:pt x="144" y="504"/>
                </a:lnTo>
                <a:lnTo>
                  <a:pt x="138" y="501"/>
                </a:lnTo>
                <a:lnTo>
                  <a:pt x="135" y="493"/>
                </a:lnTo>
                <a:lnTo>
                  <a:pt x="141" y="493"/>
                </a:lnTo>
                <a:lnTo>
                  <a:pt x="150" y="493"/>
                </a:lnTo>
                <a:lnTo>
                  <a:pt x="156" y="499"/>
                </a:lnTo>
                <a:lnTo>
                  <a:pt x="158" y="496"/>
                </a:lnTo>
                <a:lnTo>
                  <a:pt x="161" y="484"/>
                </a:lnTo>
                <a:lnTo>
                  <a:pt x="161" y="475"/>
                </a:lnTo>
                <a:lnTo>
                  <a:pt x="164" y="475"/>
                </a:lnTo>
                <a:lnTo>
                  <a:pt x="167" y="478"/>
                </a:lnTo>
                <a:lnTo>
                  <a:pt x="167" y="481"/>
                </a:lnTo>
                <a:lnTo>
                  <a:pt x="164" y="484"/>
                </a:lnTo>
                <a:lnTo>
                  <a:pt x="164" y="487"/>
                </a:lnTo>
                <a:lnTo>
                  <a:pt x="167" y="487"/>
                </a:lnTo>
                <a:lnTo>
                  <a:pt x="170" y="487"/>
                </a:lnTo>
                <a:lnTo>
                  <a:pt x="173" y="478"/>
                </a:lnTo>
                <a:lnTo>
                  <a:pt x="176" y="473"/>
                </a:lnTo>
                <a:lnTo>
                  <a:pt x="176" y="467"/>
                </a:lnTo>
                <a:lnTo>
                  <a:pt x="181" y="461"/>
                </a:lnTo>
                <a:lnTo>
                  <a:pt x="179" y="452"/>
                </a:lnTo>
                <a:lnTo>
                  <a:pt x="181" y="441"/>
                </a:lnTo>
                <a:lnTo>
                  <a:pt x="181" y="435"/>
                </a:lnTo>
                <a:lnTo>
                  <a:pt x="179" y="435"/>
                </a:lnTo>
                <a:lnTo>
                  <a:pt x="181" y="441"/>
                </a:lnTo>
                <a:lnTo>
                  <a:pt x="179" y="444"/>
                </a:lnTo>
                <a:lnTo>
                  <a:pt x="173" y="441"/>
                </a:lnTo>
                <a:lnTo>
                  <a:pt x="167" y="438"/>
                </a:lnTo>
                <a:lnTo>
                  <a:pt x="161" y="441"/>
                </a:lnTo>
                <a:lnTo>
                  <a:pt x="164" y="450"/>
                </a:lnTo>
                <a:lnTo>
                  <a:pt x="158" y="447"/>
                </a:lnTo>
                <a:lnTo>
                  <a:pt x="150" y="450"/>
                </a:lnTo>
                <a:lnTo>
                  <a:pt x="147" y="450"/>
                </a:lnTo>
                <a:lnTo>
                  <a:pt x="153" y="444"/>
                </a:lnTo>
                <a:lnTo>
                  <a:pt x="156" y="435"/>
                </a:lnTo>
                <a:lnTo>
                  <a:pt x="167" y="435"/>
                </a:lnTo>
                <a:lnTo>
                  <a:pt x="173" y="432"/>
                </a:lnTo>
                <a:lnTo>
                  <a:pt x="170" y="429"/>
                </a:lnTo>
                <a:lnTo>
                  <a:pt x="167" y="426"/>
                </a:lnTo>
                <a:lnTo>
                  <a:pt x="158" y="426"/>
                </a:lnTo>
                <a:lnTo>
                  <a:pt x="161" y="421"/>
                </a:lnTo>
                <a:lnTo>
                  <a:pt x="167" y="415"/>
                </a:lnTo>
                <a:lnTo>
                  <a:pt x="161" y="406"/>
                </a:lnTo>
                <a:lnTo>
                  <a:pt x="156" y="406"/>
                </a:lnTo>
                <a:lnTo>
                  <a:pt x="153" y="401"/>
                </a:lnTo>
                <a:lnTo>
                  <a:pt x="156" y="401"/>
                </a:lnTo>
                <a:lnTo>
                  <a:pt x="161" y="398"/>
                </a:lnTo>
                <a:lnTo>
                  <a:pt x="164" y="395"/>
                </a:lnTo>
                <a:lnTo>
                  <a:pt x="164" y="383"/>
                </a:lnTo>
                <a:lnTo>
                  <a:pt x="170" y="363"/>
                </a:lnTo>
                <a:lnTo>
                  <a:pt x="158" y="357"/>
                </a:lnTo>
                <a:lnTo>
                  <a:pt x="156" y="346"/>
                </a:lnTo>
                <a:lnTo>
                  <a:pt x="150" y="340"/>
                </a:lnTo>
                <a:lnTo>
                  <a:pt x="130" y="337"/>
                </a:lnTo>
                <a:lnTo>
                  <a:pt x="127" y="331"/>
                </a:lnTo>
                <a:lnTo>
                  <a:pt x="101" y="320"/>
                </a:lnTo>
                <a:lnTo>
                  <a:pt x="92" y="314"/>
                </a:lnTo>
                <a:lnTo>
                  <a:pt x="89" y="305"/>
                </a:lnTo>
                <a:lnTo>
                  <a:pt x="101" y="308"/>
                </a:lnTo>
                <a:lnTo>
                  <a:pt x="101" y="305"/>
                </a:lnTo>
                <a:lnTo>
                  <a:pt x="98" y="300"/>
                </a:lnTo>
                <a:lnTo>
                  <a:pt x="95" y="297"/>
                </a:lnTo>
                <a:lnTo>
                  <a:pt x="81" y="300"/>
                </a:lnTo>
                <a:lnTo>
                  <a:pt x="69" y="291"/>
                </a:lnTo>
                <a:lnTo>
                  <a:pt x="63" y="285"/>
                </a:lnTo>
                <a:lnTo>
                  <a:pt x="66" y="274"/>
                </a:lnTo>
                <a:lnTo>
                  <a:pt x="60" y="265"/>
                </a:lnTo>
                <a:lnTo>
                  <a:pt x="55" y="245"/>
                </a:lnTo>
                <a:lnTo>
                  <a:pt x="63" y="242"/>
                </a:lnTo>
                <a:lnTo>
                  <a:pt x="63" y="236"/>
                </a:lnTo>
                <a:lnTo>
                  <a:pt x="58" y="225"/>
                </a:lnTo>
                <a:lnTo>
                  <a:pt x="58" y="213"/>
                </a:lnTo>
                <a:lnTo>
                  <a:pt x="55" y="202"/>
                </a:lnTo>
                <a:lnTo>
                  <a:pt x="55" y="187"/>
                </a:lnTo>
                <a:lnTo>
                  <a:pt x="46" y="170"/>
                </a:lnTo>
                <a:lnTo>
                  <a:pt x="40" y="167"/>
                </a:lnTo>
                <a:lnTo>
                  <a:pt x="26" y="176"/>
                </a:lnTo>
                <a:lnTo>
                  <a:pt x="23" y="173"/>
                </a:lnTo>
                <a:lnTo>
                  <a:pt x="12" y="161"/>
                </a:lnTo>
                <a:lnTo>
                  <a:pt x="9" y="150"/>
                </a:lnTo>
                <a:lnTo>
                  <a:pt x="0" y="127"/>
                </a:lnTo>
                <a:lnTo>
                  <a:pt x="6" y="121"/>
                </a:lnTo>
                <a:lnTo>
                  <a:pt x="12" y="112"/>
                </a:lnTo>
                <a:lnTo>
                  <a:pt x="14" y="101"/>
                </a:lnTo>
                <a:lnTo>
                  <a:pt x="23" y="95"/>
                </a:lnTo>
                <a:lnTo>
                  <a:pt x="32" y="63"/>
                </a:lnTo>
                <a:lnTo>
                  <a:pt x="58" y="60"/>
                </a:lnTo>
                <a:lnTo>
                  <a:pt x="66" y="52"/>
                </a:lnTo>
                <a:lnTo>
                  <a:pt x="75" y="52"/>
                </a:lnTo>
                <a:lnTo>
                  <a:pt x="78" y="52"/>
                </a:lnTo>
                <a:lnTo>
                  <a:pt x="78" y="46"/>
                </a:lnTo>
                <a:lnTo>
                  <a:pt x="69" y="40"/>
                </a:lnTo>
                <a:lnTo>
                  <a:pt x="58" y="52"/>
                </a:lnTo>
                <a:lnTo>
                  <a:pt x="49" y="37"/>
                </a:lnTo>
                <a:lnTo>
                  <a:pt x="40" y="40"/>
                </a:lnTo>
                <a:lnTo>
                  <a:pt x="37" y="35"/>
                </a:lnTo>
                <a:lnTo>
                  <a:pt x="52" y="20"/>
                </a:lnTo>
                <a:lnTo>
                  <a:pt x="58" y="23"/>
                </a:lnTo>
                <a:lnTo>
                  <a:pt x="63" y="29"/>
                </a:lnTo>
                <a:lnTo>
                  <a:pt x="69" y="23"/>
                </a:lnTo>
                <a:lnTo>
                  <a:pt x="66" y="11"/>
                </a:lnTo>
                <a:lnTo>
                  <a:pt x="72" y="9"/>
                </a:lnTo>
                <a:lnTo>
                  <a:pt x="66" y="3"/>
                </a:lnTo>
                <a:lnTo>
                  <a:pt x="115" y="3"/>
                </a:lnTo>
                <a:lnTo>
                  <a:pt x="320" y="0"/>
                </a:lnTo>
                <a:lnTo>
                  <a:pt x="320" y="86"/>
                </a:lnTo>
                <a:lnTo>
                  <a:pt x="340" y="86"/>
                </a:lnTo>
                <a:lnTo>
                  <a:pt x="348" y="89"/>
                </a:lnTo>
                <a:lnTo>
                  <a:pt x="348" y="121"/>
                </a:lnTo>
                <a:lnTo>
                  <a:pt x="423" y="118"/>
                </a:lnTo>
                <a:close/>
              </a:path>
            </a:pathLst>
          </a:custGeom>
          <a:solidFill>
            <a:srgbClr val="74C7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30"/>
          <p:cNvSpPr>
            <a:spLocks/>
          </p:cNvSpPr>
          <p:nvPr/>
        </p:nvSpPr>
        <p:spPr bwMode="auto">
          <a:xfrm>
            <a:off x="4540250" y="4710113"/>
            <a:ext cx="506413" cy="617538"/>
          </a:xfrm>
          <a:custGeom>
            <a:avLst/>
            <a:gdLst/>
            <a:ahLst/>
            <a:cxnLst>
              <a:cxn ang="0">
                <a:pos x="316" y="66"/>
              </a:cxn>
              <a:cxn ang="0">
                <a:pos x="316" y="75"/>
              </a:cxn>
              <a:cxn ang="0">
                <a:pos x="316" y="141"/>
              </a:cxn>
              <a:cxn ang="0">
                <a:pos x="316" y="245"/>
              </a:cxn>
              <a:cxn ang="0">
                <a:pos x="319" y="372"/>
              </a:cxn>
              <a:cxn ang="0">
                <a:pos x="319" y="389"/>
              </a:cxn>
              <a:cxn ang="0">
                <a:pos x="196" y="389"/>
              </a:cxn>
              <a:cxn ang="0">
                <a:pos x="8" y="389"/>
              </a:cxn>
              <a:cxn ang="0">
                <a:pos x="8" y="383"/>
              </a:cxn>
              <a:cxn ang="0">
                <a:pos x="3" y="383"/>
              </a:cxn>
              <a:cxn ang="0">
                <a:pos x="3" y="245"/>
              </a:cxn>
              <a:cxn ang="0">
                <a:pos x="0" y="141"/>
              </a:cxn>
              <a:cxn ang="0">
                <a:pos x="3" y="138"/>
              </a:cxn>
              <a:cxn ang="0">
                <a:pos x="0" y="133"/>
              </a:cxn>
              <a:cxn ang="0">
                <a:pos x="11" y="130"/>
              </a:cxn>
              <a:cxn ang="0">
                <a:pos x="14" y="124"/>
              </a:cxn>
              <a:cxn ang="0">
                <a:pos x="14" y="121"/>
              </a:cxn>
              <a:cxn ang="0">
                <a:pos x="17" y="121"/>
              </a:cxn>
              <a:cxn ang="0">
                <a:pos x="23" y="118"/>
              </a:cxn>
              <a:cxn ang="0">
                <a:pos x="20" y="107"/>
              </a:cxn>
              <a:cxn ang="0">
                <a:pos x="17" y="104"/>
              </a:cxn>
              <a:cxn ang="0">
                <a:pos x="17" y="101"/>
              </a:cxn>
              <a:cxn ang="0">
                <a:pos x="23" y="101"/>
              </a:cxn>
              <a:cxn ang="0">
                <a:pos x="23" y="95"/>
              </a:cxn>
              <a:cxn ang="0">
                <a:pos x="26" y="92"/>
              </a:cxn>
              <a:cxn ang="0">
                <a:pos x="20" y="84"/>
              </a:cxn>
              <a:cxn ang="0">
                <a:pos x="23" y="81"/>
              </a:cxn>
              <a:cxn ang="0">
                <a:pos x="20" y="78"/>
              </a:cxn>
              <a:cxn ang="0">
                <a:pos x="17" y="72"/>
              </a:cxn>
              <a:cxn ang="0">
                <a:pos x="20" y="69"/>
              </a:cxn>
              <a:cxn ang="0">
                <a:pos x="17" y="69"/>
              </a:cxn>
              <a:cxn ang="0">
                <a:pos x="3" y="69"/>
              </a:cxn>
              <a:cxn ang="0">
                <a:pos x="0" y="6"/>
              </a:cxn>
              <a:cxn ang="0">
                <a:pos x="126" y="3"/>
              </a:cxn>
              <a:cxn ang="0">
                <a:pos x="135" y="3"/>
              </a:cxn>
              <a:cxn ang="0">
                <a:pos x="190" y="3"/>
              </a:cxn>
              <a:cxn ang="0">
                <a:pos x="190" y="58"/>
              </a:cxn>
              <a:cxn ang="0">
                <a:pos x="196" y="52"/>
              </a:cxn>
              <a:cxn ang="0">
                <a:pos x="201" y="46"/>
              </a:cxn>
              <a:cxn ang="0">
                <a:pos x="204" y="46"/>
              </a:cxn>
              <a:cxn ang="0">
                <a:pos x="201" y="43"/>
              </a:cxn>
              <a:cxn ang="0">
                <a:pos x="207" y="40"/>
              </a:cxn>
              <a:cxn ang="0">
                <a:pos x="207" y="40"/>
              </a:cxn>
              <a:cxn ang="0">
                <a:pos x="210" y="38"/>
              </a:cxn>
              <a:cxn ang="0">
                <a:pos x="210" y="32"/>
              </a:cxn>
              <a:cxn ang="0">
                <a:pos x="221" y="32"/>
              </a:cxn>
              <a:cxn ang="0">
                <a:pos x="221" y="29"/>
              </a:cxn>
              <a:cxn ang="0">
                <a:pos x="227" y="32"/>
              </a:cxn>
              <a:cxn ang="0">
                <a:pos x="233" y="23"/>
              </a:cxn>
              <a:cxn ang="0">
                <a:pos x="233" y="20"/>
              </a:cxn>
              <a:cxn ang="0">
                <a:pos x="236" y="20"/>
              </a:cxn>
              <a:cxn ang="0">
                <a:pos x="236" y="17"/>
              </a:cxn>
              <a:cxn ang="0">
                <a:pos x="239" y="17"/>
              </a:cxn>
              <a:cxn ang="0">
                <a:pos x="239" y="15"/>
              </a:cxn>
              <a:cxn ang="0">
                <a:pos x="250" y="6"/>
              </a:cxn>
              <a:cxn ang="0">
                <a:pos x="250" y="0"/>
              </a:cxn>
              <a:cxn ang="0">
                <a:pos x="262" y="0"/>
              </a:cxn>
              <a:cxn ang="0">
                <a:pos x="265" y="55"/>
              </a:cxn>
              <a:cxn ang="0">
                <a:pos x="276" y="55"/>
              </a:cxn>
              <a:cxn ang="0">
                <a:pos x="273" y="64"/>
              </a:cxn>
              <a:cxn ang="0">
                <a:pos x="316" y="66"/>
              </a:cxn>
            </a:cxnLst>
            <a:rect l="0" t="0" r="r" b="b"/>
            <a:pathLst>
              <a:path w="319" h="389">
                <a:moveTo>
                  <a:pt x="316" y="66"/>
                </a:moveTo>
                <a:lnTo>
                  <a:pt x="316" y="75"/>
                </a:lnTo>
                <a:lnTo>
                  <a:pt x="316" y="141"/>
                </a:lnTo>
                <a:lnTo>
                  <a:pt x="316" y="245"/>
                </a:lnTo>
                <a:lnTo>
                  <a:pt x="319" y="372"/>
                </a:lnTo>
                <a:lnTo>
                  <a:pt x="319" y="389"/>
                </a:lnTo>
                <a:lnTo>
                  <a:pt x="196" y="389"/>
                </a:lnTo>
                <a:lnTo>
                  <a:pt x="8" y="389"/>
                </a:lnTo>
                <a:lnTo>
                  <a:pt x="8" y="383"/>
                </a:lnTo>
                <a:lnTo>
                  <a:pt x="3" y="383"/>
                </a:lnTo>
                <a:lnTo>
                  <a:pt x="3" y="245"/>
                </a:lnTo>
                <a:lnTo>
                  <a:pt x="0" y="141"/>
                </a:lnTo>
                <a:lnTo>
                  <a:pt x="3" y="138"/>
                </a:lnTo>
                <a:lnTo>
                  <a:pt x="0" y="133"/>
                </a:lnTo>
                <a:lnTo>
                  <a:pt x="11" y="130"/>
                </a:lnTo>
                <a:lnTo>
                  <a:pt x="14" y="124"/>
                </a:lnTo>
                <a:lnTo>
                  <a:pt x="14" y="121"/>
                </a:lnTo>
                <a:lnTo>
                  <a:pt x="17" y="121"/>
                </a:lnTo>
                <a:lnTo>
                  <a:pt x="23" y="118"/>
                </a:lnTo>
                <a:lnTo>
                  <a:pt x="20" y="107"/>
                </a:lnTo>
                <a:lnTo>
                  <a:pt x="17" y="104"/>
                </a:lnTo>
                <a:lnTo>
                  <a:pt x="17" y="101"/>
                </a:lnTo>
                <a:lnTo>
                  <a:pt x="23" y="101"/>
                </a:lnTo>
                <a:lnTo>
                  <a:pt x="23" y="95"/>
                </a:lnTo>
                <a:lnTo>
                  <a:pt x="26" y="92"/>
                </a:lnTo>
                <a:lnTo>
                  <a:pt x="20" y="84"/>
                </a:lnTo>
                <a:lnTo>
                  <a:pt x="23" y="81"/>
                </a:lnTo>
                <a:lnTo>
                  <a:pt x="20" y="78"/>
                </a:lnTo>
                <a:lnTo>
                  <a:pt x="17" y="72"/>
                </a:lnTo>
                <a:lnTo>
                  <a:pt x="20" y="69"/>
                </a:lnTo>
                <a:lnTo>
                  <a:pt x="17" y="69"/>
                </a:lnTo>
                <a:lnTo>
                  <a:pt x="3" y="69"/>
                </a:lnTo>
                <a:lnTo>
                  <a:pt x="0" y="6"/>
                </a:lnTo>
                <a:lnTo>
                  <a:pt x="126" y="3"/>
                </a:lnTo>
                <a:lnTo>
                  <a:pt x="135" y="3"/>
                </a:lnTo>
                <a:lnTo>
                  <a:pt x="190" y="3"/>
                </a:lnTo>
                <a:lnTo>
                  <a:pt x="190" y="58"/>
                </a:lnTo>
                <a:lnTo>
                  <a:pt x="196" y="52"/>
                </a:lnTo>
                <a:lnTo>
                  <a:pt x="201" y="46"/>
                </a:lnTo>
                <a:lnTo>
                  <a:pt x="204" y="46"/>
                </a:lnTo>
                <a:lnTo>
                  <a:pt x="201" y="43"/>
                </a:lnTo>
                <a:lnTo>
                  <a:pt x="207" y="40"/>
                </a:lnTo>
                <a:lnTo>
                  <a:pt x="207" y="40"/>
                </a:lnTo>
                <a:lnTo>
                  <a:pt x="210" y="38"/>
                </a:lnTo>
                <a:lnTo>
                  <a:pt x="210" y="32"/>
                </a:lnTo>
                <a:lnTo>
                  <a:pt x="221" y="32"/>
                </a:lnTo>
                <a:lnTo>
                  <a:pt x="221" y="29"/>
                </a:lnTo>
                <a:lnTo>
                  <a:pt x="227" y="32"/>
                </a:lnTo>
                <a:lnTo>
                  <a:pt x="233" y="23"/>
                </a:lnTo>
                <a:lnTo>
                  <a:pt x="233" y="20"/>
                </a:lnTo>
                <a:lnTo>
                  <a:pt x="236" y="20"/>
                </a:lnTo>
                <a:lnTo>
                  <a:pt x="236" y="17"/>
                </a:lnTo>
                <a:lnTo>
                  <a:pt x="239" y="17"/>
                </a:lnTo>
                <a:lnTo>
                  <a:pt x="239" y="15"/>
                </a:lnTo>
                <a:lnTo>
                  <a:pt x="250" y="6"/>
                </a:lnTo>
                <a:lnTo>
                  <a:pt x="250" y="0"/>
                </a:lnTo>
                <a:lnTo>
                  <a:pt x="262" y="0"/>
                </a:lnTo>
                <a:lnTo>
                  <a:pt x="265" y="55"/>
                </a:lnTo>
                <a:lnTo>
                  <a:pt x="276" y="55"/>
                </a:lnTo>
                <a:lnTo>
                  <a:pt x="273" y="64"/>
                </a:lnTo>
                <a:lnTo>
                  <a:pt x="316" y="66"/>
                </a:lnTo>
                <a:close/>
              </a:path>
            </a:pathLst>
          </a:custGeom>
          <a:solidFill>
            <a:srgbClr val="4CE6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31"/>
          <p:cNvSpPr>
            <a:spLocks noEditPoints="1"/>
          </p:cNvSpPr>
          <p:nvPr/>
        </p:nvSpPr>
        <p:spPr bwMode="auto">
          <a:xfrm>
            <a:off x="3232150" y="4953000"/>
            <a:ext cx="630238" cy="1254125"/>
          </a:xfrm>
          <a:custGeom>
            <a:avLst/>
            <a:gdLst/>
            <a:ahLst/>
            <a:cxnLst>
              <a:cxn ang="0">
                <a:pos x="300" y="752"/>
              </a:cxn>
              <a:cxn ang="0">
                <a:pos x="328" y="735"/>
              </a:cxn>
              <a:cxn ang="0">
                <a:pos x="343" y="732"/>
              </a:cxn>
              <a:cxn ang="0">
                <a:pos x="43" y="473"/>
              </a:cxn>
              <a:cxn ang="0">
                <a:pos x="109" y="49"/>
              </a:cxn>
              <a:cxn ang="0">
                <a:pos x="314" y="706"/>
              </a:cxn>
              <a:cxn ang="0">
                <a:pos x="294" y="718"/>
              </a:cxn>
              <a:cxn ang="0">
                <a:pos x="279" y="709"/>
              </a:cxn>
              <a:cxn ang="0">
                <a:pos x="265" y="703"/>
              </a:cxn>
              <a:cxn ang="0">
                <a:pos x="265" y="700"/>
              </a:cxn>
              <a:cxn ang="0">
                <a:pos x="253" y="729"/>
              </a:cxn>
              <a:cxn ang="0">
                <a:pos x="297" y="735"/>
              </a:cxn>
              <a:cxn ang="0">
                <a:pos x="302" y="743"/>
              </a:cxn>
              <a:cxn ang="0">
                <a:pos x="294" y="755"/>
              </a:cxn>
              <a:cxn ang="0">
                <a:pos x="0" y="790"/>
              </a:cxn>
              <a:cxn ang="0">
                <a:pos x="43" y="775"/>
              </a:cxn>
              <a:cxn ang="0">
                <a:pos x="66" y="769"/>
              </a:cxn>
              <a:cxn ang="0">
                <a:pos x="156" y="766"/>
              </a:cxn>
              <a:cxn ang="0">
                <a:pos x="190" y="752"/>
              </a:cxn>
              <a:cxn ang="0">
                <a:pos x="187" y="732"/>
              </a:cxn>
              <a:cxn ang="0">
                <a:pos x="118" y="680"/>
              </a:cxn>
              <a:cxn ang="0">
                <a:pos x="127" y="654"/>
              </a:cxn>
              <a:cxn ang="0">
                <a:pos x="75" y="657"/>
              </a:cxn>
              <a:cxn ang="0">
                <a:pos x="78" y="545"/>
              </a:cxn>
              <a:cxn ang="0">
                <a:pos x="66" y="490"/>
              </a:cxn>
              <a:cxn ang="0">
                <a:pos x="52" y="470"/>
              </a:cxn>
              <a:cxn ang="0">
                <a:pos x="52" y="447"/>
              </a:cxn>
              <a:cxn ang="0">
                <a:pos x="43" y="441"/>
              </a:cxn>
              <a:cxn ang="0">
                <a:pos x="12" y="461"/>
              </a:cxn>
              <a:cxn ang="0">
                <a:pos x="20" y="432"/>
              </a:cxn>
              <a:cxn ang="0">
                <a:pos x="12" y="421"/>
              </a:cxn>
              <a:cxn ang="0">
                <a:pos x="9" y="398"/>
              </a:cxn>
              <a:cxn ang="0">
                <a:pos x="9" y="389"/>
              </a:cxn>
              <a:cxn ang="0">
                <a:pos x="49" y="343"/>
              </a:cxn>
              <a:cxn ang="0">
                <a:pos x="46" y="285"/>
              </a:cxn>
              <a:cxn ang="0">
                <a:pos x="43" y="228"/>
              </a:cxn>
              <a:cxn ang="0">
                <a:pos x="52" y="199"/>
              </a:cxn>
              <a:cxn ang="0">
                <a:pos x="55" y="127"/>
              </a:cxn>
              <a:cxn ang="0">
                <a:pos x="55" y="112"/>
              </a:cxn>
              <a:cxn ang="0">
                <a:pos x="75" y="86"/>
              </a:cxn>
              <a:cxn ang="0">
                <a:pos x="95" y="78"/>
              </a:cxn>
              <a:cxn ang="0">
                <a:pos x="104" y="63"/>
              </a:cxn>
              <a:cxn ang="0">
                <a:pos x="115" y="46"/>
              </a:cxn>
              <a:cxn ang="0">
                <a:pos x="153" y="26"/>
              </a:cxn>
              <a:cxn ang="0">
                <a:pos x="144" y="11"/>
              </a:cxn>
              <a:cxn ang="0">
                <a:pos x="176" y="14"/>
              </a:cxn>
              <a:cxn ang="0">
                <a:pos x="210" y="26"/>
              </a:cxn>
              <a:cxn ang="0">
                <a:pos x="256" y="55"/>
              </a:cxn>
              <a:cxn ang="0">
                <a:pos x="253" y="311"/>
              </a:cxn>
              <a:cxn ang="0">
                <a:pos x="265" y="351"/>
              </a:cxn>
              <a:cxn ang="0">
                <a:pos x="300" y="389"/>
              </a:cxn>
              <a:cxn ang="0">
                <a:pos x="334" y="432"/>
              </a:cxn>
              <a:cxn ang="0">
                <a:pos x="349" y="444"/>
              </a:cxn>
              <a:cxn ang="0">
                <a:pos x="380" y="464"/>
              </a:cxn>
              <a:cxn ang="0">
                <a:pos x="386" y="519"/>
              </a:cxn>
              <a:cxn ang="0">
                <a:pos x="374" y="547"/>
              </a:cxn>
              <a:cxn ang="0">
                <a:pos x="363" y="571"/>
              </a:cxn>
              <a:cxn ang="0">
                <a:pos x="372" y="594"/>
              </a:cxn>
              <a:cxn ang="0">
                <a:pos x="374" y="614"/>
              </a:cxn>
              <a:cxn ang="0">
                <a:pos x="386" y="651"/>
              </a:cxn>
              <a:cxn ang="0">
                <a:pos x="337" y="703"/>
              </a:cxn>
              <a:cxn ang="0">
                <a:pos x="323" y="703"/>
              </a:cxn>
            </a:cxnLst>
            <a:rect l="0" t="0" r="r" b="b"/>
            <a:pathLst>
              <a:path w="397" h="790">
                <a:moveTo>
                  <a:pt x="302" y="749"/>
                </a:moveTo>
                <a:lnTo>
                  <a:pt x="305" y="749"/>
                </a:lnTo>
                <a:lnTo>
                  <a:pt x="317" y="746"/>
                </a:lnTo>
                <a:lnTo>
                  <a:pt x="317" y="749"/>
                </a:lnTo>
                <a:lnTo>
                  <a:pt x="294" y="755"/>
                </a:lnTo>
                <a:lnTo>
                  <a:pt x="297" y="749"/>
                </a:lnTo>
                <a:lnTo>
                  <a:pt x="300" y="752"/>
                </a:lnTo>
                <a:lnTo>
                  <a:pt x="302" y="749"/>
                </a:lnTo>
                <a:close/>
                <a:moveTo>
                  <a:pt x="179" y="741"/>
                </a:moveTo>
                <a:lnTo>
                  <a:pt x="181" y="749"/>
                </a:lnTo>
                <a:lnTo>
                  <a:pt x="173" y="746"/>
                </a:lnTo>
                <a:lnTo>
                  <a:pt x="176" y="738"/>
                </a:lnTo>
                <a:lnTo>
                  <a:pt x="179" y="741"/>
                </a:lnTo>
                <a:close/>
                <a:moveTo>
                  <a:pt x="328" y="735"/>
                </a:moveTo>
                <a:lnTo>
                  <a:pt x="325" y="738"/>
                </a:lnTo>
                <a:lnTo>
                  <a:pt x="328" y="735"/>
                </a:lnTo>
                <a:lnTo>
                  <a:pt x="328" y="735"/>
                </a:lnTo>
                <a:close/>
                <a:moveTo>
                  <a:pt x="302" y="749"/>
                </a:moveTo>
                <a:lnTo>
                  <a:pt x="328" y="735"/>
                </a:lnTo>
                <a:lnTo>
                  <a:pt x="334" y="738"/>
                </a:lnTo>
                <a:lnTo>
                  <a:pt x="343" y="732"/>
                </a:lnTo>
                <a:lnTo>
                  <a:pt x="354" y="732"/>
                </a:lnTo>
                <a:lnTo>
                  <a:pt x="331" y="743"/>
                </a:lnTo>
                <a:lnTo>
                  <a:pt x="302" y="749"/>
                </a:lnTo>
                <a:close/>
                <a:moveTo>
                  <a:pt x="43" y="473"/>
                </a:moveTo>
                <a:lnTo>
                  <a:pt x="40" y="473"/>
                </a:lnTo>
                <a:lnTo>
                  <a:pt x="46" y="470"/>
                </a:lnTo>
                <a:lnTo>
                  <a:pt x="43" y="473"/>
                </a:lnTo>
                <a:close/>
                <a:moveTo>
                  <a:pt x="46" y="467"/>
                </a:moveTo>
                <a:lnTo>
                  <a:pt x="40" y="470"/>
                </a:lnTo>
                <a:lnTo>
                  <a:pt x="35" y="467"/>
                </a:lnTo>
                <a:lnTo>
                  <a:pt x="37" y="464"/>
                </a:lnTo>
                <a:lnTo>
                  <a:pt x="46" y="467"/>
                </a:lnTo>
                <a:close/>
                <a:moveTo>
                  <a:pt x="115" y="46"/>
                </a:moveTo>
                <a:lnTo>
                  <a:pt x="109" y="49"/>
                </a:lnTo>
                <a:lnTo>
                  <a:pt x="109" y="43"/>
                </a:lnTo>
                <a:lnTo>
                  <a:pt x="112" y="43"/>
                </a:lnTo>
                <a:lnTo>
                  <a:pt x="115" y="46"/>
                </a:lnTo>
                <a:close/>
                <a:moveTo>
                  <a:pt x="323" y="703"/>
                </a:moveTo>
                <a:lnTo>
                  <a:pt x="320" y="694"/>
                </a:lnTo>
                <a:lnTo>
                  <a:pt x="320" y="700"/>
                </a:lnTo>
                <a:lnTo>
                  <a:pt x="314" y="706"/>
                </a:lnTo>
                <a:lnTo>
                  <a:pt x="320" y="703"/>
                </a:lnTo>
                <a:lnTo>
                  <a:pt x="323" y="703"/>
                </a:lnTo>
                <a:lnTo>
                  <a:pt x="317" y="720"/>
                </a:lnTo>
                <a:lnTo>
                  <a:pt x="308" y="718"/>
                </a:lnTo>
                <a:lnTo>
                  <a:pt x="302" y="732"/>
                </a:lnTo>
                <a:lnTo>
                  <a:pt x="297" y="726"/>
                </a:lnTo>
                <a:lnTo>
                  <a:pt x="294" y="718"/>
                </a:lnTo>
                <a:lnTo>
                  <a:pt x="291" y="720"/>
                </a:lnTo>
                <a:lnTo>
                  <a:pt x="294" y="726"/>
                </a:lnTo>
                <a:lnTo>
                  <a:pt x="285" y="726"/>
                </a:lnTo>
                <a:lnTo>
                  <a:pt x="282" y="735"/>
                </a:lnTo>
                <a:lnTo>
                  <a:pt x="277" y="720"/>
                </a:lnTo>
                <a:lnTo>
                  <a:pt x="277" y="715"/>
                </a:lnTo>
                <a:lnTo>
                  <a:pt x="279" y="709"/>
                </a:lnTo>
                <a:lnTo>
                  <a:pt x="279" y="703"/>
                </a:lnTo>
                <a:lnTo>
                  <a:pt x="282" y="697"/>
                </a:lnTo>
                <a:lnTo>
                  <a:pt x="279" y="700"/>
                </a:lnTo>
                <a:lnTo>
                  <a:pt x="274" y="709"/>
                </a:lnTo>
                <a:lnTo>
                  <a:pt x="271" y="712"/>
                </a:lnTo>
                <a:lnTo>
                  <a:pt x="271" y="706"/>
                </a:lnTo>
                <a:lnTo>
                  <a:pt x="265" y="703"/>
                </a:lnTo>
                <a:lnTo>
                  <a:pt x="268" y="694"/>
                </a:lnTo>
                <a:lnTo>
                  <a:pt x="262" y="694"/>
                </a:lnTo>
                <a:lnTo>
                  <a:pt x="262" y="694"/>
                </a:lnTo>
                <a:lnTo>
                  <a:pt x="259" y="694"/>
                </a:lnTo>
                <a:lnTo>
                  <a:pt x="256" y="697"/>
                </a:lnTo>
                <a:lnTo>
                  <a:pt x="262" y="697"/>
                </a:lnTo>
                <a:lnTo>
                  <a:pt x="265" y="700"/>
                </a:lnTo>
                <a:lnTo>
                  <a:pt x="262" y="706"/>
                </a:lnTo>
                <a:lnTo>
                  <a:pt x="265" y="706"/>
                </a:lnTo>
                <a:lnTo>
                  <a:pt x="262" y="712"/>
                </a:lnTo>
                <a:lnTo>
                  <a:pt x="271" y="720"/>
                </a:lnTo>
                <a:lnTo>
                  <a:pt x="262" y="732"/>
                </a:lnTo>
                <a:lnTo>
                  <a:pt x="256" y="735"/>
                </a:lnTo>
                <a:lnTo>
                  <a:pt x="253" y="729"/>
                </a:lnTo>
                <a:lnTo>
                  <a:pt x="253" y="735"/>
                </a:lnTo>
                <a:lnTo>
                  <a:pt x="256" y="735"/>
                </a:lnTo>
                <a:lnTo>
                  <a:pt x="279" y="741"/>
                </a:lnTo>
                <a:lnTo>
                  <a:pt x="285" y="738"/>
                </a:lnTo>
                <a:lnTo>
                  <a:pt x="288" y="732"/>
                </a:lnTo>
                <a:lnTo>
                  <a:pt x="297" y="735"/>
                </a:lnTo>
                <a:lnTo>
                  <a:pt x="297" y="735"/>
                </a:lnTo>
                <a:lnTo>
                  <a:pt x="297" y="738"/>
                </a:lnTo>
                <a:lnTo>
                  <a:pt x="308" y="732"/>
                </a:lnTo>
                <a:lnTo>
                  <a:pt x="311" y="726"/>
                </a:lnTo>
                <a:lnTo>
                  <a:pt x="320" y="729"/>
                </a:lnTo>
                <a:lnTo>
                  <a:pt x="320" y="735"/>
                </a:lnTo>
                <a:lnTo>
                  <a:pt x="308" y="738"/>
                </a:lnTo>
                <a:lnTo>
                  <a:pt x="302" y="743"/>
                </a:lnTo>
                <a:lnTo>
                  <a:pt x="300" y="741"/>
                </a:lnTo>
                <a:lnTo>
                  <a:pt x="291" y="741"/>
                </a:lnTo>
                <a:lnTo>
                  <a:pt x="288" y="743"/>
                </a:lnTo>
                <a:lnTo>
                  <a:pt x="294" y="746"/>
                </a:lnTo>
                <a:lnTo>
                  <a:pt x="279" y="752"/>
                </a:lnTo>
                <a:lnTo>
                  <a:pt x="294" y="749"/>
                </a:lnTo>
                <a:lnTo>
                  <a:pt x="294" y="755"/>
                </a:lnTo>
                <a:lnTo>
                  <a:pt x="277" y="758"/>
                </a:lnTo>
                <a:lnTo>
                  <a:pt x="230" y="769"/>
                </a:lnTo>
                <a:lnTo>
                  <a:pt x="179" y="778"/>
                </a:lnTo>
                <a:lnTo>
                  <a:pt x="138" y="787"/>
                </a:lnTo>
                <a:lnTo>
                  <a:pt x="124" y="787"/>
                </a:lnTo>
                <a:lnTo>
                  <a:pt x="61" y="784"/>
                </a:lnTo>
                <a:lnTo>
                  <a:pt x="0" y="790"/>
                </a:lnTo>
                <a:lnTo>
                  <a:pt x="3" y="787"/>
                </a:lnTo>
                <a:lnTo>
                  <a:pt x="9" y="784"/>
                </a:lnTo>
                <a:lnTo>
                  <a:pt x="32" y="784"/>
                </a:lnTo>
                <a:lnTo>
                  <a:pt x="40" y="778"/>
                </a:lnTo>
                <a:lnTo>
                  <a:pt x="40" y="781"/>
                </a:lnTo>
                <a:lnTo>
                  <a:pt x="49" y="775"/>
                </a:lnTo>
                <a:lnTo>
                  <a:pt x="43" y="775"/>
                </a:lnTo>
                <a:lnTo>
                  <a:pt x="46" y="772"/>
                </a:lnTo>
                <a:lnTo>
                  <a:pt x="49" y="772"/>
                </a:lnTo>
                <a:lnTo>
                  <a:pt x="49" y="766"/>
                </a:lnTo>
                <a:lnTo>
                  <a:pt x="58" y="764"/>
                </a:lnTo>
                <a:lnTo>
                  <a:pt x="69" y="769"/>
                </a:lnTo>
                <a:lnTo>
                  <a:pt x="69" y="772"/>
                </a:lnTo>
                <a:lnTo>
                  <a:pt x="66" y="769"/>
                </a:lnTo>
                <a:lnTo>
                  <a:pt x="72" y="775"/>
                </a:lnTo>
                <a:lnTo>
                  <a:pt x="84" y="778"/>
                </a:lnTo>
                <a:lnTo>
                  <a:pt x="95" y="778"/>
                </a:lnTo>
                <a:lnTo>
                  <a:pt x="107" y="778"/>
                </a:lnTo>
                <a:lnTo>
                  <a:pt x="130" y="766"/>
                </a:lnTo>
                <a:lnTo>
                  <a:pt x="144" y="769"/>
                </a:lnTo>
                <a:lnTo>
                  <a:pt x="156" y="766"/>
                </a:lnTo>
                <a:lnTo>
                  <a:pt x="161" y="761"/>
                </a:lnTo>
                <a:lnTo>
                  <a:pt x="170" y="746"/>
                </a:lnTo>
                <a:lnTo>
                  <a:pt x="181" y="749"/>
                </a:lnTo>
                <a:lnTo>
                  <a:pt x="179" y="758"/>
                </a:lnTo>
                <a:lnTo>
                  <a:pt x="181" y="761"/>
                </a:lnTo>
                <a:lnTo>
                  <a:pt x="190" y="758"/>
                </a:lnTo>
                <a:lnTo>
                  <a:pt x="190" y="752"/>
                </a:lnTo>
                <a:lnTo>
                  <a:pt x="190" y="749"/>
                </a:lnTo>
                <a:lnTo>
                  <a:pt x="184" y="749"/>
                </a:lnTo>
                <a:lnTo>
                  <a:pt x="179" y="741"/>
                </a:lnTo>
                <a:lnTo>
                  <a:pt x="187" y="732"/>
                </a:lnTo>
                <a:lnTo>
                  <a:pt x="187" y="732"/>
                </a:lnTo>
                <a:lnTo>
                  <a:pt x="187" y="729"/>
                </a:lnTo>
                <a:lnTo>
                  <a:pt x="187" y="732"/>
                </a:lnTo>
                <a:lnTo>
                  <a:pt x="173" y="738"/>
                </a:lnTo>
                <a:lnTo>
                  <a:pt x="170" y="741"/>
                </a:lnTo>
                <a:lnTo>
                  <a:pt x="158" y="726"/>
                </a:lnTo>
                <a:lnTo>
                  <a:pt x="141" y="718"/>
                </a:lnTo>
                <a:lnTo>
                  <a:pt x="124" y="697"/>
                </a:lnTo>
                <a:lnTo>
                  <a:pt x="118" y="689"/>
                </a:lnTo>
                <a:lnTo>
                  <a:pt x="118" y="680"/>
                </a:lnTo>
                <a:lnTo>
                  <a:pt x="121" y="680"/>
                </a:lnTo>
                <a:lnTo>
                  <a:pt x="124" y="674"/>
                </a:lnTo>
                <a:lnTo>
                  <a:pt x="130" y="669"/>
                </a:lnTo>
                <a:lnTo>
                  <a:pt x="133" y="674"/>
                </a:lnTo>
                <a:lnTo>
                  <a:pt x="133" y="669"/>
                </a:lnTo>
                <a:lnTo>
                  <a:pt x="130" y="666"/>
                </a:lnTo>
                <a:lnTo>
                  <a:pt x="127" y="654"/>
                </a:lnTo>
                <a:lnTo>
                  <a:pt x="124" y="657"/>
                </a:lnTo>
                <a:lnTo>
                  <a:pt x="124" y="651"/>
                </a:lnTo>
                <a:lnTo>
                  <a:pt x="121" y="654"/>
                </a:lnTo>
                <a:lnTo>
                  <a:pt x="112" y="666"/>
                </a:lnTo>
                <a:lnTo>
                  <a:pt x="118" y="680"/>
                </a:lnTo>
                <a:lnTo>
                  <a:pt x="101" y="677"/>
                </a:lnTo>
                <a:lnTo>
                  <a:pt x="75" y="657"/>
                </a:lnTo>
                <a:lnTo>
                  <a:pt x="66" y="611"/>
                </a:lnTo>
                <a:lnTo>
                  <a:pt x="58" y="602"/>
                </a:lnTo>
                <a:lnTo>
                  <a:pt x="72" y="573"/>
                </a:lnTo>
                <a:lnTo>
                  <a:pt x="69" y="573"/>
                </a:lnTo>
                <a:lnTo>
                  <a:pt x="72" y="573"/>
                </a:lnTo>
                <a:lnTo>
                  <a:pt x="78" y="556"/>
                </a:lnTo>
                <a:lnTo>
                  <a:pt x="78" y="545"/>
                </a:lnTo>
                <a:lnTo>
                  <a:pt x="69" y="530"/>
                </a:lnTo>
                <a:lnTo>
                  <a:pt x="72" y="507"/>
                </a:lnTo>
                <a:lnTo>
                  <a:pt x="66" y="501"/>
                </a:lnTo>
                <a:lnTo>
                  <a:pt x="72" y="484"/>
                </a:lnTo>
                <a:lnTo>
                  <a:pt x="69" y="481"/>
                </a:lnTo>
                <a:lnTo>
                  <a:pt x="66" y="481"/>
                </a:lnTo>
                <a:lnTo>
                  <a:pt x="66" y="490"/>
                </a:lnTo>
                <a:lnTo>
                  <a:pt x="63" y="481"/>
                </a:lnTo>
                <a:lnTo>
                  <a:pt x="63" y="481"/>
                </a:lnTo>
                <a:lnTo>
                  <a:pt x="61" y="481"/>
                </a:lnTo>
                <a:lnTo>
                  <a:pt x="58" y="478"/>
                </a:lnTo>
                <a:lnTo>
                  <a:pt x="58" y="473"/>
                </a:lnTo>
                <a:lnTo>
                  <a:pt x="55" y="473"/>
                </a:lnTo>
                <a:lnTo>
                  <a:pt x="52" y="470"/>
                </a:lnTo>
                <a:lnTo>
                  <a:pt x="43" y="475"/>
                </a:lnTo>
                <a:lnTo>
                  <a:pt x="52" y="464"/>
                </a:lnTo>
                <a:lnTo>
                  <a:pt x="49" y="464"/>
                </a:lnTo>
                <a:lnTo>
                  <a:pt x="43" y="464"/>
                </a:lnTo>
                <a:lnTo>
                  <a:pt x="40" y="455"/>
                </a:lnTo>
                <a:lnTo>
                  <a:pt x="46" y="452"/>
                </a:lnTo>
                <a:lnTo>
                  <a:pt x="52" y="447"/>
                </a:lnTo>
                <a:lnTo>
                  <a:pt x="52" y="444"/>
                </a:lnTo>
                <a:lnTo>
                  <a:pt x="49" y="438"/>
                </a:lnTo>
                <a:lnTo>
                  <a:pt x="46" y="441"/>
                </a:lnTo>
                <a:lnTo>
                  <a:pt x="46" y="452"/>
                </a:lnTo>
                <a:lnTo>
                  <a:pt x="43" y="452"/>
                </a:lnTo>
                <a:lnTo>
                  <a:pt x="37" y="444"/>
                </a:lnTo>
                <a:lnTo>
                  <a:pt x="43" y="441"/>
                </a:lnTo>
                <a:lnTo>
                  <a:pt x="37" y="441"/>
                </a:lnTo>
                <a:lnTo>
                  <a:pt x="32" y="441"/>
                </a:lnTo>
                <a:lnTo>
                  <a:pt x="26" y="458"/>
                </a:lnTo>
                <a:lnTo>
                  <a:pt x="20" y="461"/>
                </a:lnTo>
                <a:lnTo>
                  <a:pt x="26" y="464"/>
                </a:lnTo>
                <a:lnTo>
                  <a:pt x="26" y="464"/>
                </a:lnTo>
                <a:lnTo>
                  <a:pt x="12" y="461"/>
                </a:lnTo>
                <a:lnTo>
                  <a:pt x="17" y="461"/>
                </a:lnTo>
                <a:lnTo>
                  <a:pt x="20" y="455"/>
                </a:lnTo>
                <a:lnTo>
                  <a:pt x="20" y="452"/>
                </a:lnTo>
                <a:lnTo>
                  <a:pt x="23" y="447"/>
                </a:lnTo>
                <a:lnTo>
                  <a:pt x="23" y="444"/>
                </a:lnTo>
                <a:lnTo>
                  <a:pt x="26" y="435"/>
                </a:lnTo>
                <a:lnTo>
                  <a:pt x="20" y="432"/>
                </a:lnTo>
                <a:lnTo>
                  <a:pt x="20" y="435"/>
                </a:lnTo>
                <a:lnTo>
                  <a:pt x="23" y="438"/>
                </a:lnTo>
                <a:lnTo>
                  <a:pt x="17" y="441"/>
                </a:lnTo>
                <a:lnTo>
                  <a:pt x="14" y="438"/>
                </a:lnTo>
                <a:lnTo>
                  <a:pt x="12" y="438"/>
                </a:lnTo>
                <a:lnTo>
                  <a:pt x="9" y="429"/>
                </a:lnTo>
                <a:lnTo>
                  <a:pt x="12" y="421"/>
                </a:lnTo>
                <a:lnTo>
                  <a:pt x="20" y="415"/>
                </a:lnTo>
                <a:lnTo>
                  <a:pt x="17" y="412"/>
                </a:lnTo>
                <a:lnTo>
                  <a:pt x="29" y="400"/>
                </a:lnTo>
                <a:lnTo>
                  <a:pt x="23" y="400"/>
                </a:lnTo>
                <a:lnTo>
                  <a:pt x="20" y="395"/>
                </a:lnTo>
                <a:lnTo>
                  <a:pt x="17" y="392"/>
                </a:lnTo>
                <a:lnTo>
                  <a:pt x="9" y="398"/>
                </a:lnTo>
                <a:lnTo>
                  <a:pt x="6" y="403"/>
                </a:lnTo>
                <a:lnTo>
                  <a:pt x="6" y="415"/>
                </a:lnTo>
                <a:lnTo>
                  <a:pt x="6" y="415"/>
                </a:lnTo>
                <a:lnTo>
                  <a:pt x="0" y="409"/>
                </a:lnTo>
                <a:lnTo>
                  <a:pt x="6" y="400"/>
                </a:lnTo>
                <a:lnTo>
                  <a:pt x="3" y="395"/>
                </a:lnTo>
                <a:lnTo>
                  <a:pt x="9" y="389"/>
                </a:lnTo>
                <a:lnTo>
                  <a:pt x="23" y="383"/>
                </a:lnTo>
                <a:lnTo>
                  <a:pt x="23" y="369"/>
                </a:lnTo>
                <a:lnTo>
                  <a:pt x="40" y="360"/>
                </a:lnTo>
                <a:lnTo>
                  <a:pt x="49" y="360"/>
                </a:lnTo>
                <a:lnTo>
                  <a:pt x="52" y="357"/>
                </a:lnTo>
                <a:lnTo>
                  <a:pt x="52" y="349"/>
                </a:lnTo>
                <a:lnTo>
                  <a:pt x="49" y="343"/>
                </a:lnTo>
                <a:lnTo>
                  <a:pt x="43" y="337"/>
                </a:lnTo>
                <a:lnTo>
                  <a:pt x="29" y="331"/>
                </a:lnTo>
                <a:lnTo>
                  <a:pt x="26" y="328"/>
                </a:lnTo>
                <a:lnTo>
                  <a:pt x="26" y="323"/>
                </a:lnTo>
                <a:lnTo>
                  <a:pt x="32" y="308"/>
                </a:lnTo>
                <a:lnTo>
                  <a:pt x="46" y="297"/>
                </a:lnTo>
                <a:lnTo>
                  <a:pt x="46" y="285"/>
                </a:lnTo>
                <a:lnTo>
                  <a:pt x="66" y="277"/>
                </a:lnTo>
                <a:lnTo>
                  <a:pt x="63" y="271"/>
                </a:lnTo>
                <a:lnTo>
                  <a:pt x="55" y="265"/>
                </a:lnTo>
                <a:lnTo>
                  <a:pt x="52" y="256"/>
                </a:lnTo>
                <a:lnTo>
                  <a:pt x="40" y="253"/>
                </a:lnTo>
                <a:lnTo>
                  <a:pt x="43" y="239"/>
                </a:lnTo>
                <a:lnTo>
                  <a:pt x="43" y="228"/>
                </a:lnTo>
                <a:lnTo>
                  <a:pt x="40" y="225"/>
                </a:lnTo>
                <a:lnTo>
                  <a:pt x="43" y="222"/>
                </a:lnTo>
                <a:lnTo>
                  <a:pt x="46" y="222"/>
                </a:lnTo>
                <a:lnTo>
                  <a:pt x="49" y="219"/>
                </a:lnTo>
                <a:lnTo>
                  <a:pt x="49" y="216"/>
                </a:lnTo>
                <a:lnTo>
                  <a:pt x="43" y="207"/>
                </a:lnTo>
                <a:lnTo>
                  <a:pt x="52" y="199"/>
                </a:lnTo>
                <a:lnTo>
                  <a:pt x="55" y="187"/>
                </a:lnTo>
                <a:lnTo>
                  <a:pt x="52" y="181"/>
                </a:lnTo>
                <a:lnTo>
                  <a:pt x="40" y="181"/>
                </a:lnTo>
                <a:lnTo>
                  <a:pt x="32" y="173"/>
                </a:lnTo>
                <a:lnTo>
                  <a:pt x="32" y="167"/>
                </a:lnTo>
                <a:lnTo>
                  <a:pt x="52" y="141"/>
                </a:lnTo>
                <a:lnTo>
                  <a:pt x="55" y="127"/>
                </a:lnTo>
                <a:lnTo>
                  <a:pt x="52" y="124"/>
                </a:lnTo>
                <a:lnTo>
                  <a:pt x="46" y="127"/>
                </a:lnTo>
                <a:lnTo>
                  <a:pt x="37" y="124"/>
                </a:lnTo>
                <a:lnTo>
                  <a:pt x="35" y="118"/>
                </a:lnTo>
                <a:lnTo>
                  <a:pt x="35" y="112"/>
                </a:lnTo>
                <a:lnTo>
                  <a:pt x="43" y="115"/>
                </a:lnTo>
                <a:lnTo>
                  <a:pt x="55" y="112"/>
                </a:lnTo>
                <a:lnTo>
                  <a:pt x="52" y="104"/>
                </a:lnTo>
                <a:lnTo>
                  <a:pt x="52" y="92"/>
                </a:lnTo>
                <a:lnTo>
                  <a:pt x="63" y="98"/>
                </a:lnTo>
                <a:lnTo>
                  <a:pt x="72" y="95"/>
                </a:lnTo>
                <a:lnTo>
                  <a:pt x="69" y="92"/>
                </a:lnTo>
                <a:lnTo>
                  <a:pt x="72" y="92"/>
                </a:lnTo>
                <a:lnTo>
                  <a:pt x="75" y="86"/>
                </a:lnTo>
                <a:lnTo>
                  <a:pt x="81" y="89"/>
                </a:lnTo>
                <a:lnTo>
                  <a:pt x="86" y="83"/>
                </a:lnTo>
                <a:lnTo>
                  <a:pt x="89" y="83"/>
                </a:lnTo>
                <a:lnTo>
                  <a:pt x="89" y="86"/>
                </a:lnTo>
                <a:lnTo>
                  <a:pt x="95" y="86"/>
                </a:lnTo>
                <a:lnTo>
                  <a:pt x="95" y="83"/>
                </a:lnTo>
                <a:lnTo>
                  <a:pt x="95" y="78"/>
                </a:lnTo>
                <a:lnTo>
                  <a:pt x="98" y="75"/>
                </a:lnTo>
                <a:lnTo>
                  <a:pt x="104" y="83"/>
                </a:lnTo>
                <a:lnTo>
                  <a:pt x="109" y="83"/>
                </a:lnTo>
                <a:lnTo>
                  <a:pt x="112" y="83"/>
                </a:lnTo>
                <a:lnTo>
                  <a:pt x="112" y="78"/>
                </a:lnTo>
                <a:lnTo>
                  <a:pt x="104" y="72"/>
                </a:lnTo>
                <a:lnTo>
                  <a:pt x="104" y="63"/>
                </a:lnTo>
                <a:lnTo>
                  <a:pt x="109" y="60"/>
                </a:lnTo>
                <a:lnTo>
                  <a:pt x="112" y="60"/>
                </a:lnTo>
                <a:lnTo>
                  <a:pt x="115" y="69"/>
                </a:lnTo>
                <a:lnTo>
                  <a:pt x="121" y="66"/>
                </a:lnTo>
                <a:lnTo>
                  <a:pt x="115" y="60"/>
                </a:lnTo>
                <a:lnTo>
                  <a:pt x="118" y="52"/>
                </a:lnTo>
                <a:lnTo>
                  <a:pt x="115" y="46"/>
                </a:lnTo>
                <a:lnTo>
                  <a:pt x="115" y="46"/>
                </a:lnTo>
                <a:lnTo>
                  <a:pt x="121" y="43"/>
                </a:lnTo>
                <a:lnTo>
                  <a:pt x="124" y="32"/>
                </a:lnTo>
                <a:lnTo>
                  <a:pt x="127" y="29"/>
                </a:lnTo>
                <a:lnTo>
                  <a:pt x="141" y="37"/>
                </a:lnTo>
                <a:lnTo>
                  <a:pt x="153" y="32"/>
                </a:lnTo>
                <a:lnTo>
                  <a:pt x="153" y="26"/>
                </a:lnTo>
                <a:lnTo>
                  <a:pt x="147" y="23"/>
                </a:lnTo>
                <a:lnTo>
                  <a:pt x="144" y="17"/>
                </a:lnTo>
                <a:lnTo>
                  <a:pt x="135" y="9"/>
                </a:lnTo>
                <a:lnTo>
                  <a:pt x="135" y="6"/>
                </a:lnTo>
                <a:lnTo>
                  <a:pt x="138" y="0"/>
                </a:lnTo>
                <a:lnTo>
                  <a:pt x="141" y="3"/>
                </a:lnTo>
                <a:lnTo>
                  <a:pt x="144" y="11"/>
                </a:lnTo>
                <a:lnTo>
                  <a:pt x="150" y="17"/>
                </a:lnTo>
                <a:lnTo>
                  <a:pt x="156" y="17"/>
                </a:lnTo>
                <a:lnTo>
                  <a:pt x="161" y="20"/>
                </a:lnTo>
                <a:lnTo>
                  <a:pt x="164" y="17"/>
                </a:lnTo>
                <a:lnTo>
                  <a:pt x="167" y="14"/>
                </a:lnTo>
                <a:lnTo>
                  <a:pt x="173" y="17"/>
                </a:lnTo>
                <a:lnTo>
                  <a:pt x="176" y="14"/>
                </a:lnTo>
                <a:lnTo>
                  <a:pt x="181" y="11"/>
                </a:lnTo>
                <a:lnTo>
                  <a:pt x="190" y="14"/>
                </a:lnTo>
                <a:lnTo>
                  <a:pt x="193" y="11"/>
                </a:lnTo>
                <a:lnTo>
                  <a:pt x="196" y="11"/>
                </a:lnTo>
                <a:lnTo>
                  <a:pt x="202" y="17"/>
                </a:lnTo>
                <a:lnTo>
                  <a:pt x="202" y="26"/>
                </a:lnTo>
                <a:lnTo>
                  <a:pt x="210" y="26"/>
                </a:lnTo>
                <a:lnTo>
                  <a:pt x="213" y="32"/>
                </a:lnTo>
                <a:lnTo>
                  <a:pt x="219" y="40"/>
                </a:lnTo>
                <a:lnTo>
                  <a:pt x="225" y="46"/>
                </a:lnTo>
                <a:lnTo>
                  <a:pt x="228" y="49"/>
                </a:lnTo>
                <a:lnTo>
                  <a:pt x="236" y="52"/>
                </a:lnTo>
                <a:lnTo>
                  <a:pt x="242" y="55"/>
                </a:lnTo>
                <a:lnTo>
                  <a:pt x="256" y="55"/>
                </a:lnTo>
                <a:lnTo>
                  <a:pt x="256" y="202"/>
                </a:lnTo>
                <a:lnTo>
                  <a:pt x="256" y="233"/>
                </a:lnTo>
                <a:lnTo>
                  <a:pt x="268" y="233"/>
                </a:lnTo>
                <a:lnTo>
                  <a:pt x="274" y="259"/>
                </a:lnTo>
                <a:lnTo>
                  <a:pt x="256" y="302"/>
                </a:lnTo>
                <a:lnTo>
                  <a:pt x="253" y="305"/>
                </a:lnTo>
                <a:lnTo>
                  <a:pt x="253" y="311"/>
                </a:lnTo>
                <a:lnTo>
                  <a:pt x="248" y="317"/>
                </a:lnTo>
                <a:lnTo>
                  <a:pt x="245" y="328"/>
                </a:lnTo>
                <a:lnTo>
                  <a:pt x="251" y="334"/>
                </a:lnTo>
                <a:lnTo>
                  <a:pt x="251" y="340"/>
                </a:lnTo>
                <a:lnTo>
                  <a:pt x="256" y="346"/>
                </a:lnTo>
                <a:lnTo>
                  <a:pt x="256" y="351"/>
                </a:lnTo>
                <a:lnTo>
                  <a:pt x="265" y="351"/>
                </a:lnTo>
                <a:lnTo>
                  <a:pt x="265" y="360"/>
                </a:lnTo>
                <a:lnTo>
                  <a:pt x="279" y="369"/>
                </a:lnTo>
                <a:lnTo>
                  <a:pt x="285" y="375"/>
                </a:lnTo>
                <a:lnTo>
                  <a:pt x="285" y="375"/>
                </a:lnTo>
                <a:lnTo>
                  <a:pt x="297" y="386"/>
                </a:lnTo>
                <a:lnTo>
                  <a:pt x="297" y="389"/>
                </a:lnTo>
                <a:lnTo>
                  <a:pt x="300" y="389"/>
                </a:lnTo>
                <a:lnTo>
                  <a:pt x="300" y="395"/>
                </a:lnTo>
                <a:lnTo>
                  <a:pt x="305" y="403"/>
                </a:lnTo>
                <a:lnTo>
                  <a:pt x="305" y="412"/>
                </a:lnTo>
                <a:lnTo>
                  <a:pt x="311" y="418"/>
                </a:lnTo>
                <a:lnTo>
                  <a:pt x="323" y="424"/>
                </a:lnTo>
                <a:lnTo>
                  <a:pt x="328" y="432"/>
                </a:lnTo>
                <a:lnTo>
                  <a:pt x="334" y="432"/>
                </a:lnTo>
                <a:lnTo>
                  <a:pt x="340" y="435"/>
                </a:lnTo>
                <a:lnTo>
                  <a:pt x="340" y="435"/>
                </a:lnTo>
                <a:lnTo>
                  <a:pt x="343" y="438"/>
                </a:lnTo>
                <a:lnTo>
                  <a:pt x="343" y="441"/>
                </a:lnTo>
                <a:lnTo>
                  <a:pt x="343" y="441"/>
                </a:lnTo>
                <a:lnTo>
                  <a:pt x="343" y="444"/>
                </a:lnTo>
                <a:lnTo>
                  <a:pt x="349" y="444"/>
                </a:lnTo>
                <a:lnTo>
                  <a:pt x="349" y="447"/>
                </a:lnTo>
                <a:lnTo>
                  <a:pt x="351" y="447"/>
                </a:lnTo>
                <a:lnTo>
                  <a:pt x="354" y="449"/>
                </a:lnTo>
                <a:lnTo>
                  <a:pt x="360" y="447"/>
                </a:lnTo>
                <a:lnTo>
                  <a:pt x="366" y="455"/>
                </a:lnTo>
                <a:lnTo>
                  <a:pt x="372" y="455"/>
                </a:lnTo>
                <a:lnTo>
                  <a:pt x="380" y="464"/>
                </a:lnTo>
                <a:lnTo>
                  <a:pt x="386" y="467"/>
                </a:lnTo>
                <a:lnTo>
                  <a:pt x="389" y="478"/>
                </a:lnTo>
                <a:lnTo>
                  <a:pt x="392" y="481"/>
                </a:lnTo>
                <a:lnTo>
                  <a:pt x="395" y="498"/>
                </a:lnTo>
                <a:lnTo>
                  <a:pt x="395" y="501"/>
                </a:lnTo>
                <a:lnTo>
                  <a:pt x="392" y="513"/>
                </a:lnTo>
                <a:lnTo>
                  <a:pt x="386" y="519"/>
                </a:lnTo>
                <a:lnTo>
                  <a:pt x="389" y="522"/>
                </a:lnTo>
                <a:lnTo>
                  <a:pt x="386" y="530"/>
                </a:lnTo>
                <a:lnTo>
                  <a:pt x="383" y="539"/>
                </a:lnTo>
                <a:lnTo>
                  <a:pt x="380" y="542"/>
                </a:lnTo>
                <a:lnTo>
                  <a:pt x="380" y="545"/>
                </a:lnTo>
                <a:lnTo>
                  <a:pt x="380" y="547"/>
                </a:lnTo>
                <a:lnTo>
                  <a:pt x="374" y="547"/>
                </a:lnTo>
                <a:lnTo>
                  <a:pt x="374" y="553"/>
                </a:lnTo>
                <a:lnTo>
                  <a:pt x="369" y="556"/>
                </a:lnTo>
                <a:lnTo>
                  <a:pt x="369" y="562"/>
                </a:lnTo>
                <a:lnTo>
                  <a:pt x="366" y="565"/>
                </a:lnTo>
                <a:lnTo>
                  <a:pt x="366" y="571"/>
                </a:lnTo>
                <a:lnTo>
                  <a:pt x="363" y="568"/>
                </a:lnTo>
                <a:lnTo>
                  <a:pt x="363" y="571"/>
                </a:lnTo>
                <a:lnTo>
                  <a:pt x="360" y="573"/>
                </a:lnTo>
                <a:lnTo>
                  <a:pt x="363" y="573"/>
                </a:lnTo>
                <a:lnTo>
                  <a:pt x="360" y="576"/>
                </a:lnTo>
                <a:lnTo>
                  <a:pt x="363" y="579"/>
                </a:lnTo>
                <a:lnTo>
                  <a:pt x="360" y="582"/>
                </a:lnTo>
                <a:lnTo>
                  <a:pt x="360" y="582"/>
                </a:lnTo>
                <a:lnTo>
                  <a:pt x="372" y="594"/>
                </a:lnTo>
                <a:lnTo>
                  <a:pt x="372" y="596"/>
                </a:lnTo>
                <a:lnTo>
                  <a:pt x="374" y="599"/>
                </a:lnTo>
                <a:lnTo>
                  <a:pt x="369" y="599"/>
                </a:lnTo>
                <a:lnTo>
                  <a:pt x="369" y="605"/>
                </a:lnTo>
                <a:lnTo>
                  <a:pt x="372" y="608"/>
                </a:lnTo>
                <a:lnTo>
                  <a:pt x="369" y="608"/>
                </a:lnTo>
                <a:lnTo>
                  <a:pt x="374" y="614"/>
                </a:lnTo>
                <a:lnTo>
                  <a:pt x="374" y="617"/>
                </a:lnTo>
                <a:lnTo>
                  <a:pt x="380" y="620"/>
                </a:lnTo>
                <a:lnTo>
                  <a:pt x="380" y="625"/>
                </a:lnTo>
                <a:lnTo>
                  <a:pt x="397" y="631"/>
                </a:lnTo>
                <a:lnTo>
                  <a:pt x="392" y="637"/>
                </a:lnTo>
                <a:lnTo>
                  <a:pt x="392" y="645"/>
                </a:lnTo>
                <a:lnTo>
                  <a:pt x="386" y="651"/>
                </a:lnTo>
                <a:lnTo>
                  <a:pt x="372" y="651"/>
                </a:lnTo>
                <a:lnTo>
                  <a:pt x="369" y="660"/>
                </a:lnTo>
                <a:lnTo>
                  <a:pt x="360" y="666"/>
                </a:lnTo>
                <a:lnTo>
                  <a:pt x="360" y="677"/>
                </a:lnTo>
                <a:lnTo>
                  <a:pt x="354" y="683"/>
                </a:lnTo>
                <a:lnTo>
                  <a:pt x="351" y="692"/>
                </a:lnTo>
                <a:lnTo>
                  <a:pt x="337" y="703"/>
                </a:lnTo>
                <a:lnTo>
                  <a:pt x="334" y="703"/>
                </a:lnTo>
                <a:lnTo>
                  <a:pt x="334" y="700"/>
                </a:lnTo>
                <a:lnTo>
                  <a:pt x="328" y="697"/>
                </a:lnTo>
                <a:lnTo>
                  <a:pt x="331" y="700"/>
                </a:lnTo>
                <a:lnTo>
                  <a:pt x="331" y="703"/>
                </a:lnTo>
                <a:lnTo>
                  <a:pt x="325" y="706"/>
                </a:lnTo>
                <a:lnTo>
                  <a:pt x="323" y="703"/>
                </a:lnTo>
                <a:close/>
                <a:moveTo>
                  <a:pt x="251" y="735"/>
                </a:moveTo>
                <a:lnTo>
                  <a:pt x="248" y="738"/>
                </a:lnTo>
                <a:lnTo>
                  <a:pt x="251" y="735"/>
                </a:lnTo>
                <a:lnTo>
                  <a:pt x="251" y="735"/>
                </a:lnTo>
                <a:close/>
              </a:path>
            </a:pathLst>
          </a:custGeom>
          <a:solidFill>
            <a:srgbClr val="3FAB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9" name="Freeform 32"/>
          <p:cNvSpPr>
            <a:spLocks/>
          </p:cNvSpPr>
          <p:nvPr/>
        </p:nvSpPr>
        <p:spPr bwMode="auto">
          <a:xfrm>
            <a:off x="3054350" y="1438275"/>
            <a:ext cx="566738" cy="485775"/>
          </a:xfrm>
          <a:custGeom>
            <a:avLst/>
            <a:gdLst/>
            <a:ahLst/>
            <a:cxnLst>
              <a:cxn ang="0">
                <a:pos x="357" y="12"/>
              </a:cxn>
              <a:cxn ang="0">
                <a:pos x="357" y="240"/>
              </a:cxn>
              <a:cxn ang="0">
                <a:pos x="357" y="306"/>
              </a:cxn>
              <a:cxn ang="0">
                <a:pos x="291" y="306"/>
              </a:cxn>
              <a:cxn ang="0">
                <a:pos x="161" y="303"/>
              </a:cxn>
              <a:cxn ang="0">
                <a:pos x="158" y="225"/>
              </a:cxn>
              <a:cxn ang="0">
                <a:pos x="138" y="225"/>
              </a:cxn>
              <a:cxn ang="0">
                <a:pos x="138" y="202"/>
              </a:cxn>
              <a:cxn ang="0">
                <a:pos x="0" y="199"/>
              </a:cxn>
              <a:cxn ang="0">
                <a:pos x="3" y="191"/>
              </a:cxn>
              <a:cxn ang="0">
                <a:pos x="3" y="176"/>
              </a:cxn>
              <a:cxn ang="0">
                <a:pos x="23" y="0"/>
              </a:cxn>
              <a:cxn ang="0">
                <a:pos x="357" y="12"/>
              </a:cxn>
            </a:cxnLst>
            <a:rect l="0" t="0" r="r" b="b"/>
            <a:pathLst>
              <a:path w="357" h="306">
                <a:moveTo>
                  <a:pt x="357" y="12"/>
                </a:moveTo>
                <a:lnTo>
                  <a:pt x="357" y="240"/>
                </a:lnTo>
                <a:lnTo>
                  <a:pt x="357" y="306"/>
                </a:lnTo>
                <a:lnTo>
                  <a:pt x="291" y="306"/>
                </a:lnTo>
                <a:lnTo>
                  <a:pt x="161" y="303"/>
                </a:lnTo>
                <a:lnTo>
                  <a:pt x="158" y="225"/>
                </a:lnTo>
                <a:lnTo>
                  <a:pt x="138" y="225"/>
                </a:lnTo>
                <a:lnTo>
                  <a:pt x="138" y="202"/>
                </a:lnTo>
                <a:lnTo>
                  <a:pt x="0" y="199"/>
                </a:lnTo>
                <a:lnTo>
                  <a:pt x="3" y="191"/>
                </a:lnTo>
                <a:lnTo>
                  <a:pt x="3" y="176"/>
                </a:lnTo>
                <a:lnTo>
                  <a:pt x="23" y="0"/>
                </a:lnTo>
                <a:lnTo>
                  <a:pt x="357" y="12"/>
                </a:lnTo>
                <a:close/>
              </a:path>
            </a:pathLst>
          </a:custGeom>
          <a:solidFill>
            <a:srgbClr val="FF99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 name="Freeform 33"/>
          <p:cNvSpPr>
            <a:spLocks/>
          </p:cNvSpPr>
          <p:nvPr/>
        </p:nvSpPr>
        <p:spPr bwMode="auto">
          <a:xfrm>
            <a:off x="4868863" y="1585913"/>
            <a:ext cx="627063" cy="425450"/>
          </a:xfrm>
          <a:custGeom>
            <a:avLst/>
            <a:gdLst/>
            <a:ahLst/>
            <a:cxnLst>
              <a:cxn ang="0">
                <a:pos x="328" y="66"/>
              </a:cxn>
              <a:cxn ang="0">
                <a:pos x="348" y="54"/>
              </a:cxn>
              <a:cxn ang="0">
                <a:pos x="360" y="54"/>
              </a:cxn>
              <a:cxn ang="0">
                <a:pos x="357" y="75"/>
              </a:cxn>
              <a:cxn ang="0">
                <a:pos x="392" y="173"/>
              </a:cxn>
              <a:cxn ang="0">
                <a:pos x="348" y="187"/>
              </a:cxn>
              <a:cxn ang="0">
                <a:pos x="325" y="187"/>
              </a:cxn>
              <a:cxn ang="0">
                <a:pos x="302" y="193"/>
              </a:cxn>
              <a:cxn ang="0">
                <a:pos x="294" y="219"/>
              </a:cxn>
              <a:cxn ang="0">
                <a:pos x="271" y="207"/>
              </a:cxn>
              <a:cxn ang="0">
                <a:pos x="259" y="213"/>
              </a:cxn>
              <a:cxn ang="0">
                <a:pos x="251" y="230"/>
              </a:cxn>
              <a:cxn ang="0">
                <a:pos x="239" y="239"/>
              </a:cxn>
              <a:cxn ang="0">
                <a:pos x="233" y="250"/>
              </a:cxn>
              <a:cxn ang="0">
                <a:pos x="216" y="259"/>
              </a:cxn>
              <a:cxn ang="0">
                <a:pos x="199" y="268"/>
              </a:cxn>
              <a:cxn ang="0">
                <a:pos x="196" y="265"/>
              </a:cxn>
              <a:cxn ang="0">
                <a:pos x="190" y="250"/>
              </a:cxn>
              <a:cxn ang="0">
                <a:pos x="179" y="253"/>
              </a:cxn>
              <a:cxn ang="0">
                <a:pos x="167" y="250"/>
              </a:cxn>
              <a:cxn ang="0">
                <a:pos x="161" y="233"/>
              </a:cxn>
              <a:cxn ang="0">
                <a:pos x="161" y="222"/>
              </a:cxn>
              <a:cxn ang="0">
                <a:pos x="156" y="224"/>
              </a:cxn>
              <a:cxn ang="0">
                <a:pos x="147" y="227"/>
              </a:cxn>
              <a:cxn ang="0">
                <a:pos x="141" y="219"/>
              </a:cxn>
              <a:cxn ang="0">
                <a:pos x="130" y="207"/>
              </a:cxn>
              <a:cxn ang="0">
                <a:pos x="127" y="196"/>
              </a:cxn>
              <a:cxn ang="0">
                <a:pos x="127" y="187"/>
              </a:cxn>
              <a:cxn ang="0">
                <a:pos x="109" y="170"/>
              </a:cxn>
              <a:cxn ang="0">
                <a:pos x="107" y="161"/>
              </a:cxn>
              <a:cxn ang="0">
                <a:pos x="92" y="158"/>
              </a:cxn>
              <a:cxn ang="0">
                <a:pos x="75" y="175"/>
              </a:cxn>
              <a:cxn ang="0">
                <a:pos x="66" y="170"/>
              </a:cxn>
              <a:cxn ang="0">
                <a:pos x="61" y="161"/>
              </a:cxn>
              <a:cxn ang="0">
                <a:pos x="58" y="158"/>
              </a:cxn>
              <a:cxn ang="0">
                <a:pos x="49" y="161"/>
              </a:cxn>
              <a:cxn ang="0">
                <a:pos x="32" y="181"/>
              </a:cxn>
              <a:cxn ang="0">
                <a:pos x="0" y="193"/>
              </a:cxn>
              <a:cxn ang="0">
                <a:pos x="6" y="184"/>
              </a:cxn>
              <a:cxn ang="0">
                <a:pos x="12" y="178"/>
              </a:cxn>
              <a:cxn ang="0">
                <a:pos x="17" y="167"/>
              </a:cxn>
              <a:cxn ang="0">
                <a:pos x="23" y="161"/>
              </a:cxn>
              <a:cxn ang="0">
                <a:pos x="23" y="115"/>
              </a:cxn>
              <a:cxn ang="0">
                <a:pos x="40" y="75"/>
              </a:cxn>
              <a:cxn ang="0">
                <a:pos x="121" y="11"/>
              </a:cxn>
              <a:cxn ang="0">
                <a:pos x="164" y="8"/>
              </a:cxn>
              <a:cxn ang="0">
                <a:pos x="328" y="0"/>
              </a:cxn>
            </a:cxnLst>
            <a:rect l="0" t="0" r="r" b="b"/>
            <a:pathLst>
              <a:path w="395" h="268">
                <a:moveTo>
                  <a:pt x="328" y="0"/>
                </a:moveTo>
                <a:lnTo>
                  <a:pt x="328" y="66"/>
                </a:lnTo>
                <a:lnTo>
                  <a:pt x="334" y="66"/>
                </a:lnTo>
                <a:lnTo>
                  <a:pt x="348" y="54"/>
                </a:lnTo>
                <a:lnTo>
                  <a:pt x="357" y="52"/>
                </a:lnTo>
                <a:lnTo>
                  <a:pt x="360" y="54"/>
                </a:lnTo>
                <a:lnTo>
                  <a:pt x="357" y="69"/>
                </a:lnTo>
                <a:lnTo>
                  <a:pt x="357" y="75"/>
                </a:lnTo>
                <a:lnTo>
                  <a:pt x="395" y="158"/>
                </a:lnTo>
                <a:lnTo>
                  <a:pt x="392" y="173"/>
                </a:lnTo>
                <a:lnTo>
                  <a:pt x="392" y="199"/>
                </a:lnTo>
                <a:lnTo>
                  <a:pt x="348" y="187"/>
                </a:lnTo>
                <a:lnTo>
                  <a:pt x="325" y="181"/>
                </a:lnTo>
                <a:lnTo>
                  <a:pt x="325" y="187"/>
                </a:lnTo>
                <a:lnTo>
                  <a:pt x="302" y="187"/>
                </a:lnTo>
                <a:lnTo>
                  <a:pt x="302" y="193"/>
                </a:lnTo>
                <a:lnTo>
                  <a:pt x="294" y="193"/>
                </a:lnTo>
                <a:lnTo>
                  <a:pt x="294" y="219"/>
                </a:lnTo>
                <a:lnTo>
                  <a:pt x="271" y="219"/>
                </a:lnTo>
                <a:lnTo>
                  <a:pt x="271" y="207"/>
                </a:lnTo>
                <a:lnTo>
                  <a:pt x="259" y="207"/>
                </a:lnTo>
                <a:lnTo>
                  <a:pt x="259" y="213"/>
                </a:lnTo>
                <a:lnTo>
                  <a:pt x="251" y="213"/>
                </a:lnTo>
                <a:lnTo>
                  <a:pt x="251" y="230"/>
                </a:lnTo>
                <a:lnTo>
                  <a:pt x="239" y="227"/>
                </a:lnTo>
                <a:lnTo>
                  <a:pt x="239" y="239"/>
                </a:lnTo>
                <a:lnTo>
                  <a:pt x="233" y="239"/>
                </a:lnTo>
                <a:lnTo>
                  <a:pt x="233" y="250"/>
                </a:lnTo>
                <a:lnTo>
                  <a:pt x="216" y="248"/>
                </a:lnTo>
                <a:lnTo>
                  <a:pt x="216" y="259"/>
                </a:lnTo>
                <a:lnTo>
                  <a:pt x="199" y="259"/>
                </a:lnTo>
                <a:lnTo>
                  <a:pt x="199" y="268"/>
                </a:lnTo>
                <a:lnTo>
                  <a:pt x="190" y="268"/>
                </a:lnTo>
                <a:lnTo>
                  <a:pt x="196" y="265"/>
                </a:lnTo>
                <a:lnTo>
                  <a:pt x="196" y="256"/>
                </a:lnTo>
                <a:lnTo>
                  <a:pt x="190" y="250"/>
                </a:lnTo>
                <a:lnTo>
                  <a:pt x="187" y="248"/>
                </a:lnTo>
                <a:lnTo>
                  <a:pt x="179" y="253"/>
                </a:lnTo>
                <a:lnTo>
                  <a:pt x="170" y="253"/>
                </a:lnTo>
                <a:lnTo>
                  <a:pt x="167" y="250"/>
                </a:lnTo>
                <a:lnTo>
                  <a:pt x="167" y="242"/>
                </a:lnTo>
                <a:lnTo>
                  <a:pt x="161" y="233"/>
                </a:lnTo>
                <a:lnTo>
                  <a:pt x="161" y="233"/>
                </a:lnTo>
                <a:lnTo>
                  <a:pt x="161" y="222"/>
                </a:lnTo>
                <a:lnTo>
                  <a:pt x="158" y="222"/>
                </a:lnTo>
                <a:lnTo>
                  <a:pt x="156" y="224"/>
                </a:lnTo>
                <a:lnTo>
                  <a:pt x="150" y="222"/>
                </a:lnTo>
                <a:lnTo>
                  <a:pt x="147" y="227"/>
                </a:lnTo>
                <a:lnTo>
                  <a:pt x="141" y="224"/>
                </a:lnTo>
                <a:lnTo>
                  <a:pt x="141" y="219"/>
                </a:lnTo>
                <a:lnTo>
                  <a:pt x="138" y="210"/>
                </a:lnTo>
                <a:lnTo>
                  <a:pt x="130" y="207"/>
                </a:lnTo>
                <a:lnTo>
                  <a:pt x="127" y="201"/>
                </a:lnTo>
                <a:lnTo>
                  <a:pt x="127" y="196"/>
                </a:lnTo>
                <a:lnTo>
                  <a:pt x="127" y="193"/>
                </a:lnTo>
                <a:lnTo>
                  <a:pt x="127" y="187"/>
                </a:lnTo>
                <a:lnTo>
                  <a:pt x="127" y="175"/>
                </a:lnTo>
                <a:lnTo>
                  <a:pt x="109" y="170"/>
                </a:lnTo>
                <a:lnTo>
                  <a:pt x="112" y="161"/>
                </a:lnTo>
                <a:lnTo>
                  <a:pt x="107" y="161"/>
                </a:lnTo>
                <a:lnTo>
                  <a:pt x="107" y="158"/>
                </a:lnTo>
                <a:lnTo>
                  <a:pt x="92" y="158"/>
                </a:lnTo>
                <a:lnTo>
                  <a:pt x="84" y="167"/>
                </a:lnTo>
                <a:lnTo>
                  <a:pt x="75" y="175"/>
                </a:lnTo>
                <a:lnTo>
                  <a:pt x="72" y="170"/>
                </a:lnTo>
                <a:lnTo>
                  <a:pt x="66" y="170"/>
                </a:lnTo>
                <a:lnTo>
                  <a:pt x="63" y="164"/>
                </a:lnTo>
                <a:lnTo>
                  <a:pt x="61" y="161"/>
                </a:lnTo>
                <a:lnTo>
                  <a:pt x="61" y="161"/>
                </a:lnTo>
                <a:lnTo>
                  <a:pt x="58" y="158"/>
                </a:lnTo>
                <a:lnTo>
                  <a:pt x="55" y="161"/>
                </a:lnTo>
                <a:lnTo>
                  <a:pt x="49" y="161"/>
                </a:lnTo>
                <a:lnTo>
                  <a:pt x="35" y="181"/>
                </a:lnTo>
                <a:lnTo>
                  <a:pt x="32" y="181"/>
                </a:lnTo>
                <a:lnTo>
                  <a:pt x="29" y="193"/>
                </a:lnTo>
                <a:lnTo>
                  <a:pt x="0" y="193"/>
                </a:lnTo>
                <a:lnTo>
                  <a:pt x="6" y="190"/>
                </a:lnTo>
                <a:lnTo>
                  <a:pt x="6" y="184"/>
                </a:lnTo>
                <a:lnTo>
                  <a:pt x="12" y="181"/>
                </a:lnTo>
                <a:lnTo>
                  <a:pt x="12" y="178"/>
                </a:lnTo>
                <a:lnTo>
                  <a:pt x="20" y="170"/>
                </a:lnTo>
                <a:lnTo>
                  <a:pt x="17" y="167"/>
                </a:lnTo>
                <a:lnTo>
                  <a:pt x="20" y="167"/>
                </a:lnTo>
                <a:lnTo>
                  <a:pt x="23" y="161"/>
                </a:lnTo>
                <a:lnTo>
                  <a:pt x="23" y="158"/>
                </a:lnTo>
                <a:lnTo>
                  <a:pt x="23" y="115"/>
                </a:lnTo>
                <a:lnTo>
                  <a:pt x="29" y="95"/>
                </a:lnTo>
                <a:lnTo>
                  <a:pt x="40" y="75"/>
                </a:lnTo>
                <a:lnTo>
                  <a:pt x="109" y="14"/>
                </a:lnTo>
                <a:lnTo>
                  <a:pt x="121" y="11"/>
                </a:lnTo>
                <a:lnTo>
                  <a:pt x="127" y="8"/>
                </a:lnTo>
                <a:lnTo>
                  <a:pt x="164" y="8"/>
                </a:lnTo>
                <a:lnTo>
                  <a:pt x="164" y="0"/>
                </a:lnTo>
                <a:lnTo>
                  <a:pt x="328" y="0"/>
                </a:lnTo>
                <a:close/>
              </a:path>
            </a:pathLst>
          </a:custGeom>
          <a:solidFill>
            <a:srgbClr val="D1ED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1" name="Freeform 34"/>
          <p:cNvSpPr>
            <a:spLocks/>
          </p:cNvSpPr>
          <p:nvPr/>
        </p:nvSpPr>
        <p:spPr bwMode="auto">
          <a:xfrm>
            <a:off x="4718050" y="2879725"/>
            <a:ext cx="515938" cy="412750"/>
          </a:xfrm>
          <a:custGeom>
            <a:avLst/>
            <a:gdLst/>
            <a:ahLst/>
            <a:cxnLst>
              <a:cxn ang="0">
                <a:pos x="320" y="9"/>
              </a:cxn>
              <a:cxn ang="0">
                <a:pos x="320" y="205"/>
              </a:cxn>
              <a:cxn ang="0">
                <a:pos x="317" y="205"/>
              </a:cxn>
              <a:cxn ang="0">
                <a:pos x="320" y="205"/>
              </a:cxn>
              <a:cxn ang="0">
                <a:pos x="317" y="211"/>
              </a:cxn>
              <a:cxn ang="0">
                <a:pos x="320" y="214"/>
              </a:cxn>
              <a:cxn ang="0">
                <a:pos x="320" y="222"/>
              </a:cxn>
              <a:cxn ang="0">
                <a:pos x="325" y="222"/>
              </a:cxn>
              <a:cxn ang="0">
                <a:pos x="323" y="228"/>
              </a:cxn>
              <a:cxn ang="0">
                <a:pos x="320" y="231"/>
              </a:cxn>
              <a:cxn ang="0">
                <a:pos x="320" y="257"/>
              </a:cxn>
              <a:cxn ang="0">
                <a:pos x="127" y="260"/>
              </a:cxn>
              <a:cxn ang="0">
                <a:pos x="127" y="248"/>
              </a:cxn>
              <a:cxn ang="0">
                <a:pos x="115" y="248"/>
              </a:cxn>
              <a:cxn ang="0">
                <a:pos x="115" y="257"/>
              </a:cxn>
              <a:cxn ang="0">
                <a:pos x="92" y="260"/>
              </a:cxn>
              <a:cxn ang="0">
                <a:pos x="78" y="251"/>
              </a:cxn>
              <a:cxn ang="0">
                <a:pos x="72" y="242"/>
              </a:cxn>
              <a:cxn ang="0">
                <a:pos x="69" y="234"/>
              </a:cxn>
              <a:cxn ang="0">
                <a:pos x="58" y="231"/>
              </a:cxn>
              <a:cxn ang="0">
                <a:pos x="49" y="222"/>
              </a:cxn>
              <a:cxn ang="0">
                <a:pos x="49" y="214"/>
              </a:cxn>
              <a:cxn ang="0">
                <a:pos x="40" y="214"/>
              </a:cxn>
              <a:cxn ang="0">
                <a:pos x="40" y="196"/>
              </a:cxn>
              <a:cxn ang="0">
                <a:pos x="43" y="191"/>
              </a:cxn>
              <a:cxn ang="0">
                <a:pos x="46" y="188"/>
              </a:cxn>
              <a:cxn ang="0">
                <a:pos x="46" y="182"/>
              </a:cxn>
              <a:cxn ang="0">
                <a:pos x="43" y="176"/>
              </a:cxn>
              <a:cxn ang="0">
                <a:pos x="29" y="173"/>
              </a:cxn>
              <a:cxn ang="0">
                <a:pos x="26" y="170"/>
              </a:cxn>
              <a:cxn ang="0">
                <a:pos x="20" y="147"/>
              </a:cxn>
              <a:cxn ang="0">
                <a:pos x="14" y="142"/>
              </a:cxn>
              <a:cxn ang="0">
                <a:pos x="12" y="142"/>
              </a:cxn>
              <a:cxn ang="0">
                <a:pos x="6" y="130"/>
              </a:cxn>
              <a:cxn ang="0">
                <a:pos x="6" y="124"/>
              </a:cxn>
              <a:cxn ang="0">
                <a:pos x="3" y="98"/>
              </a:cxn>
              <a:cxn ang="0">
                <a:pos x="6" y="93"/>
              </a:cxn>
              <a:cxn ang="0">
                <a:pos x="9" y="90"/>
              </a:cxn>
              <a:cxn ang="0">
                <a:pos x="0" y="75"/>
              </a:cxn>
              <a:cxn ang="0">
                <a:pos x="3" y="61"/>
              </a:cxn>
              <a:cxn ang="0">
                <a:pos x="3" y="46"/>
              </a:cxn>
              <a:cxn ang="0">
                <a:pos x="3" y="35"/>
              </a:cxn>
              <a:cxn ang="0">
                <a:pos x="12" y="26"/>
              </a:cxn>
              <a:cxn ang="0">
                <a:pos x="6" y="12"/>
              </a:cxn>
              <a:cxn ang="0">
                <a:pos x="9" y="9"/>
              </a:cxn>
              <a:cxn ang="0">
                <a:pos x="20" y="0"/>
              </a:cxn>
              <a:cxn ang="0">
                <a:pos x="216" y="0"/>
              </a:cxn>
              <a:cxn ang="0">
                <a:pos x="320" y="0"/>
              </a:cxn>
              <a:cxn ang="0">
                <a:pos x="320" y="9"/>
              </a:cxn>
            </a:cxnLst>
            <a:rect l="0" t="0" r="r" b="b"/>
            <a:pathLst>
              <a:path w="325" h="260">
                <a:moveTo>
                  <a:pt x="320" y="9"/>
                </a:moveTo>
                <a:lnTo>
                  <a:pt x="320" y="205"/>
                </a:lnTo>
                <a:lnTo>
                  <a:pt x="317" y="205"/>
                </a:lnTo>
                <a:lnTo>
                  <a:pt x="320" y="205"/>
                </a:lnTo>
                <a:lnTo>
                  <a:pt x="317" y="211"/>
                </a:lnTo>
                <a:lnTo>
                  <a:pt x="320" y="214"/>
                </a:lnTo>
                <a:lnTo>
                  <a:pt x="320" y="222"/>
                </a:lnTo>
                <a:lnTo>
                  <a:pt x="325" y="222"/>
                </a:lnTo>
                <a:lnTo>
                  <a:pt x="323" y="228"/>
                </a:lnTo>
                <a:lnTo>
                  <a:pt x="320" y="231"/>
                </a:lnTo>
                <a:lnTo>
                  <a:pt x="320" y="257"/>
                </a:lnTo>
                <a:lnTo>
                  <a:pt x="127" y="260"/>
                </a:lnTo>
                <a:lnTo>
                  <a:pt x="127" y="248"/>
                </a:lnTo>
                <a:lnTo>
                  <a:pt x="115" y="248"/>
                </a:lnTo>
                <a:lnTo>
                  <a:pt x="115" y="257"/>
                </a:lnTo>
                <a:lnTo>
                  <a:pt x="92" y="260"/>
                </a:lnTo>
                <a:lnTo>
                  <a:pt x="78" y="251"/>
                </a:lnTo>
                <a:lnTo>
                  <a:pt x="72" y="242"/>
                </a:lnTo>
                <a:lnTo>
                  <a:pt x="69" y="234"/>
                </a:lnTo>
                <a:lnTo>
                  <a:pt x="58" y="231"/>
                </a:lnTo>
                <a:lnTo>
                  <a:pt x="49" y="222"/>
                </a:lnTo>
                <a:lnTo>
                  <a:pt x="49" y="214"/>
                </a:lnTo>
                <a:lnTo>
                  <a:pt x="40" y="214"/>
                </a:lnTo>
                <a:lnTo>
                  <a:pt x="40" y="196"/>
                </a:lnTo>
                <a:lnTo>
                  <a:pt x="43" y="191"/>
                </a:lnTo>
                <a:lnTo>
                  <a:pt x="46" y="188"/>
                </a:lnTo>
                <a:lnTo>
                  <a:pt x="46" y="182"/>
                </a:lnTo>
                <a:lnTo>
                  <a:pt x="43" y="176"/>
                </a:lnTo>
                <a:lnTo>
                  <a:pt x="29" y="173"/>
                </a:lnTo>
                <a:lnTo>
                  <a:pt x="26" y="170"/>
                </a:lnTo>
                <a:lnTo>
                  <a:pt x="20" y="147"/>
                </a:lnTo>
                <a:lnTo>
                  <a:pt x="14" y="142"/>
                </a:lnTo>
                <a:lnTo>
                  <a:pt x="12" y="142"/>
                </a:lnTo>
                <a:lnTo>
                  <a:pt x="6" y="130"/>
                </a:lnTo>
                <a:lnTo>
                  <a:pt x="6" y="124"/>
                </a:lnTo>
                <a:lnTo>
                  <a:pt x="3" y="98"/>
                </a:lnTo>
                <a:lnTo>
                  <a:pt x="6" y="93"/>
                </a:lnTo>
                <a:lnTo>
                  <a:pt x="9" y="90"/>
                </a:lnTo>
                <a:lnTo>
                  <a:pt x="0" y="75"/>
                </a:lnTo>
                <a:lnTo>
                  <a:pt x="3" y="61"/>
                </a:lnTo>
                <a:lnTo>
                  <a:pt x="3" y="46"/>
                </a:lnTo>
                <a:lnTo>
                  <a:pt x="3" y="35"/>
                </a:lnTo>
                <a:lnTo>
                  <a:pt x="12" y="26"/>
                </a:lnTo>
                <a:lnTo>
                  <a:pt x="6" y="12"/>
                </a:lnTo>
                <a:lnTo>
                  <a:pt x="9" y="9"/>
                </a:lnTo>
                <a:lnTo>
                  <a:pt x="20" y="0"/>
                </a:lnTo>
                <a:lnTo>
                  <a:pt x="216" y="0"/>
                </a:lnTo>
                <a:lnTo>
                  <a:pt x="320" y="0"/>
                </a:lnTo>
                <a:lnTo>
                  <a:pt x="320" y="9"/>
                </a:lnTo>
                <a:close/>
              </a:path>
            </a:pathLst>
          </a:custGeom>
          <a:solidFill>
            <a:srgbClr val="96D6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64" name="Freeform 35"/>
          <p:cNvSpPr>
            <a:spLocks/>
          </p:cNvSpPr>
          <p:nvPr/>
        </p:nvSpPr>
        <p:spPr bwMode="auto">
          <a:xfrm>
            <a:off x="3122613" y="742950"/>
            <a:ext cx="712788" cy="407988"/>
          </a:xfrm>
          <a:custGeom>
            <a:avLst/>
            <a:gdLst/>
            <a:ahLst/>
            <a:cxnLst>
              <a:cxn ang="0">
                <a:pos x="441" y="84"/>
              </a:cxn>
              <a:cxn ang="0">
                <a:pos x="441" y="93"/>
              </a:cxn>
              <a:cxn ang="0">
                <a:pos x="441" y="96"/>
              </a:cxn>
              <a:cxn ang="0">
                <a:pos x="446" y="101"/>
              </a:cxn>
              <a:cxn ang="0">
                <a:pos x="449" y="110"/>
              </a:cxn>
              <a:cxn ang="0">
                <a:pos x="446" y="124"/>
              </a:cxn>
              <a:cxn ang="0">
                <a:pos x="441" y="127"/>
              </a:cxn>
              <a:cxn ang="0">
                <a:pos x="438" y="133"/>
              </a:cxn>
              <a:cxn ang="0">
                <a:pos x="441" y="142"/>
              </a:cxn>
              <a:cxn ang="0">
                <a:pos x="435" y="156"/>
              </a:cxn>
              <a:cxn ang="0">
                <a:pos x="426" y="159"/>
              </a:cxn>
              <a:cxn ang="0">
                <a:pos x="429" y="170"/>
              </a:cxn>
              <a:cxn ang="0">
                <a:pos x="429" y="179"/>
              </a:cxn>
              <a:cxn ang="0">
                <a:pos x="429" y="185"/>
              </a:cxn>
              <a:cxn ang="0">
                <a:pos x="429" y="193"/>
              </a:cxn>
              <a:cxn ang="0">
                <a:pos x="426" y="193"/>
              </a:cxn>
              <a:cxn ang="0">
                <a:pos x="423" y="196"/>
              </a:cxn>
              <a:cxn ang="0">
                <a:pos x="409" y="193"/>
              </a:cxn>
              <a:cxn ang="0">
                <a:pos x="412" y="202"/>
              </a:cxn>
              <a:cxn ang="0">
                <a:pos x="406" y="202"/>
              </a:cxn>
              <a:cxn ang="0">
                <a:pos x="403" y="211"/>
              </a:cxn>
              <a:cxn ang="0">
                <a:pos x="400" y="214"/>
              </a:cxn>
              <a:cxn ang="0">
                <a:pos x="397" y="217"/>
              </a:cxn>
              <a:cxn ang="0">
                <a:pos x="394" y="222"/>
              </a:cxn>
              <a:cxn ang="0">
                <a:pos x="389" y="234"/>
              </a:cxn>
              <a:cxn ang="0">
                <a:pos x="389" y="237"/>
              </a:cxn>
              <a:cxn ang="0">
                <a:pos x="392" y="245"/>
              </a:cxn>
              <a:cxn ang="0">
                <a:pos x="386" y="251"/>
              </a:cxn>
              <a:cxn ang="0">
                <a:pos x="386" y="257"/>
              </a:cxn>
              <a:cxn ang="0">
                <a:pos x="383" y="254"/>
              </a:cxn>
              <a:cxn ang="0">
                <a:pos x="314" y="254"/>
              </a:cxn>
              <a:cxn ang="0">
                <a:pos x="0" y="242"/>
              </a:cxn>
              <a:cxn ang="0">
                <a:pos x="26" y="9"/>
              </a:cxn>
              <a:cxn ang="0">
                <a:pos x="40" y="6"/>
              </a:cxn>
              <a:cxn ang="0">
                <a:pos x="66" y="0"/>
              </a:cxn>
              <a:cxn ang="0">
                <a:pos x="115" y="29"/>
              </a:cxn>
              <a:cxn ang="0">
                <a:pos x="132" y="67"/>
              </a:cxn>
              <a:cxn ang="0">
                <a:pos x="173" y="107"/>
              </a:cxn>
              <a:cxn ang="0">
                <a:pos x="207" y="130"/>
              </a:cxn>
              <a:cxn ang="0">
                <a:pos x="245" y="121"/>
              </a:cxn>
              <a:cxn ang="0">
                <a:pos x="268" y="98"/>
              </a:cxn>
              <a:cxn ang="0">
                <a:pos x="308" y="84"/>
              </a:cxn>
              <a:cxn ang="0">
                <a:pos x="340" y="72"/>
              </a:cxn>
              <a:cxn ang="0">
                <a:pos x="363" y="61"/>
              </a:cxn>
              <a:cxn ang="0">
                <a:pos x="386" y="55"/>
              </a:cxn>
              <a:cxn ang="0">
                <a:pos x="406" y="70"/>
              </a:cxn>
              <a:cxn ang="0">
                <a:pos x="443" y="78"/>
              </a:cxn>
            </a:cxnLst>
            <a:rect l="0" t="0" r="r" b="b"/>
            <a:pathLst>
              <a:path w="449" h="257">
                <a:moveTo>
                  <a:pt x="443" y="78"/>
                </a:moveTo>
                <a:lnTo>
                  <a:pt x="441" y="84"/>
                </a:lnTo>
                <a:lnTo>
                  <a:pt x="443" y="90"/>
                </a:lnTo>
                <a:lnTo>
                  <a:pt x="441" y="93"/>
                </a:lnTo>
                <a:lnTo>
                  <a:pt x="438" y="93"/>
                </a:lnTo>
                <a:lnTo>
                  <a:pt x="441" y="96"/>
                </a:lnTo>
                <a:lnTo>
                  <a:pt x="438" y="98"/>
                </a:lnTo>
                <a:lnTo>
                  <a:pt x="446" y="101"/>
                </a:lnTo>
                <a:lnTo>
                  <a:pt x="449" y="107"/>
                </a:lnTo>
                <a:lnTo>
                  <a:pt x="449" y="110"/>
                </a:lnTo>
                <a:lnTo>
                  <a:pt x="443" y="116"/>
                </a:lnTo>
                <a:lnTo>
                  <a:pt x="446" y="124"/>
                </a:lnTo>
                <a:lnTo>
                  <a:pt x="443" y="127"/>
                </a:lnTo>
                <a:lnTo>
                  <a:pt x="441" y="127"/>
                </a:lnTo>
                <a:lnTo>
                  <a:pt x="441" y="130"/>
                </a:lnTo>
                <a:lnTo>
                  <a:pt x="438" y="133"/>
                </a:lnTo>
                <a:lnTo>
                  <a:pt x="438" y="142"/>
                </a:lnTo>
                <a:lnTo>
                  <a:pt x="441" y="142"/>
                </a:lnTo>
                <a:lnTo>
                  <a:pt x="443" y="147"/>
                </a:lnTo>
                <a:lnTo>
                  <a:pt x="435" y="156"/>
                </a:lnTo>
                <a:lnTo>
                  <a:pt x="429" y="156"/>
                </a:lnTo>
                <a:lnTo>
                  <a:pt x="426" y="159"/>
                </a:lnTo>
                <a:lnTo>
                  <a:pt x="426" y="165"/>
                </a:lnTo>
                <a:lnTo>
                  <a:pt x="429" y="170"/>
                </a:lnTo>
                <a:lnTo>
                  <a:pt x="432" y="173"/>
                </a:lnTo>
                <a:lnTo>
                  <a:pt x="429" y="179"/>
                </a:lnTo>
                <a:lnTo>
                  <a:pt x="432" y="185"/>
                </a:lnTo>
                <a:lnTo>
                  <a:pt x="429" y="185"/>
                </a:lnTo>
                <a:lnTo>
                  <a:pt x="432" y="191"/>
                </a:lnTo>
                <a:lnTo>
                  <a:pt x="429" y="193"/>
                </a:lnTo>
                <a:lnTo>
                  <a:pt x="426" y="193"/>
                </a:lnTo>
                <a:lnTo>
                  <a:pt x="426" y="193"/>
                </a:lnTo>
                <a:lnTo>
                  <a:pt x="423" y="193"/>
                </a:lnTo>
                <a:lnTo>
                  <a:pt x="423" y="196"/>
                </a:lnTo>
                <a:lnTo>
                  <a:pt x="412" y="191"/>
                </a:lnTo>
                <a:lnTo>
                  <a:pt x="409" y="193"/>
                </a:lnTo>
                <a:lnTo>
                  <a:pt x="409" y="199"/>
                </a:lnTo>
                <a:lnTo>
                  <a:pt x="412" y="202"/>
                </a:lnTo>
                <a:lnTo>
                  <a:pt x="409" y="202"/>
                </a:lnTo>
                <a:lnTo>
                  <a:pt x="406" y="202"/>
                </a:lnTo>
                <a:lnTo>
                  <a:pt x="409" y="208"/>
                </a:lnTo>
                <a:lnTo>
                  <a:pt x="403" y="211"/>
                </a:lnTo>
                <a:lnTo>
                  <a:pt x="400" y="211"/>
                </a:lnTo>
                <a:lnTo>
                  <a:pt x="400" y="214"/>
                </a:lnTo>
                <a:lnTo>
                  <a:pt x="397" y="211"/>
                </a:lnTo>
                <a:lnTo>
                  <a:pt x="397" y="217"/>
                </a:lnTo>
                <a:lnTo>
                  <a:pt x="394" y="217"/>
                </a:lnTo>
                <a:lnTo>
                  <a:pt x="394" y="222"/>
                </a:lnTo>
                <a:lnTo>
                  <a:pt x="389" y="231"/>
                </a:lnTo>
                <a:lnTo>
                  <a:pt x="389" y="234"/>
                </a:lnTo>
                <a:lnTo>
                  <a:pt x="392" y="234"/>
                </a:lnTo>
                <a:lnTo>
                  <a:pt x="389" y="237"/>
                </a:lnTo>
                <a:lnTo>
                  <a:pt x="394" y="240"/>
                </a:lnTo>
                <a:lnTo>
                  <a:pt x="392" y="245"/>
                </a:lnTo>
                <a:lnTo>
                  <a:pt x="386" y="248"/>
                </a:lnTo>
                <a:lnTo>
                  <a:pt x="386" y="251"/>
                </a:lnTo>
                <a:lnTo>
                  <a:pt x="389" y="254"/>
                </a:lnTo>
                <a:lnTo>
                  <a:pt x="386" y="257"/>
                </a:lnTo>
                <a:lnTo>
                  <a:pt x="383" y="251"/>
                </a:lnTo>
                <a:lnTo>
                  <a:pt x="383" y="254"/>
                </a:lnTo>
                <a:lnTo>
                  <a:pt x="380" y="254"/>
                </a:lnTo>
                <a:lnTo>
                  <a:pt x="314" y="254"/>
                </a:lnTo>
                <a:lnTo>
                  <a:pt x="104" y="248"/>
                </a:lnTo>
                <a:lnTo>
                  <a:pt x="0" y="242"/>
                </a:lnTo>
                <a:lnTo>
                  <a:pt x="11" y="159"/>
                </a:lnTo>
                <a:lnTo>
                  <a:pt x="26" y="9"/>
                </a:lnTo>
                <a:lnTo>
                  <a:pt x="26" y="9"/>
                </a:lnTo>
                <a:lnTo>
                  <a:pt x="40" y="6"/>
                </a:lnTo>
                <a:lnTo>
                  <a:pt x="55" y="0"/>
                </a:lnTo>
                <a:lnTo>
                  <a:pt x="66" y="0"/>
                </a:lnTo>
                <a:lnTo>
                  <a:pt x="104" y="18"/>
                </a:lnTo>
                <a:lnTo>
                  <a:pt x="115" y="29"/>
                </a:lnTo>
                <a:lnTo>
                  <a:pt x="127" y="49"/>
                </a:lnTo>
                <a:lnTo>
                  <a:pt x="132" y="67"/>
                </a:lnTo>
                <a:lnTo>
                  <a:pt x="138" y="78"/>
                </a:lnTo>
                <a:lnTo>
                  <a:pt x="173" y="107"/>
                </a:lnTo>
                <a:lnTo>
                  <a:pt x="184" y="121"/>
                </a:lnTo>
                <a:lnTo>
                  <a:pt x="207" y="130"/>
                </a:lnTo>
                <a:lnTo>
                  <a:pt x="236" y="127"/>
                </a:lnTo>
                <a:lnTo>
                  <a:pt x="245" y="121"/>
                </a:lnTo>
                <a:lnTo>
                  <a:pt x="253" y="121"/>
                </a:lnTo>
                <a:lnTo>
                  <a:pt x="268" y="98"/>
                </a:lnTo>
                <a:lnTo>
                  <a:pt x="294" y="93"/>
                </a:lnTo>
                <a:lnTo>
                  <a:pt x="308" y="84"/>
                </a:lnTo>
                <a:lnTo>
                  <a:pt x="328" y="81"/>
                </a:lnTo>
                <a:lnTo>
                  <a:pt x="340" y="72"/>
                </a:lnTo>
                <a:lnTo>
                  <a:pt x="348" y="64"/>
                </a:lnTo>
                <a:lnTo>
                  <a:pt x="363" y="61"/>
                </a:lnTo>
                <a:lnTo>
                  <a:pt x="369" y="55"/>
                </a:lnTo>
                <a:lnTo>
                  <a:pt x="386" y="55"/>
                </a:lnTo>
                <a:lnTo>
                  <a:pt x="392" y="61"/>
                </a:lnTo>
                <a:lnTo>
                  <a:pt x="406" y="70"/>
                </a:lnTo>
                <a:lnTo>
                  <a:pt x="429" y="72"/>
                </a:lnTo>
                <a:lnTo>
                  <a:pt x="443" y="78"/>
                </a:lnTo>
                <a:close/>
              </a:path>
            </a:pathLst>
          </a:custGeom>
          <a:solidFill>
            <a:srgbClr val="8BD1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65" name="Freeform 36"/>
          <p:cNvSpPr>
            <a:spLocks noEditPoints="1"/>
          </p:cNvSpPr>
          <p:nvPr/>
        </p:nvSpPr>
        <p:spPr bwMode="auto">
          <a:xfrm>
            <a:off x="4878388" y="638175"/>
            <a:ext cx="768350" cy="631825"/>
          </a:xfrm>
          <a:custGeom>
            <a:avLst/>
            <a:gdLst/>
            <a:ahLst/>
            <a:cxnLst>
              <a:cxn ang="0">
                <a:pos x="129" y="349"/>
              </a:cxn>
              <a:cxn ang="0">
                <a:pos x="132" y="346"/>
              </a:cxn>
              <a:cxn ang="0">
                <a:pos x="469" y="6"/>
              </a:cxn>
              <a:cxn ang="0">
                <a:pos x="472" y="107"/>
              </a:cxn>
              <a:cxn ang="0">
                <a:pos x="463" y="115"/>
              </a:cxn>
              <a:cxn ang="0">
                <a:pos x="455" y="121"/>
              </a:cxn>
              <a:cxn ang="0">
                <a:pos x="452" y="147"/>
              </a:cxn>
              <a:cxn ang="0">
                <a:pos x="426" y="187"/>
              </a:cxn>
              <a:cxn ang="0">
                <a:pos x="357" y="277"/>
              </a:cxn>
              <a:cxn ang="0">
                <a:pos x="247" y="372"/>
              </a:cxn>
              <a:cxn ang="0">
                <a:pos x="233" y="378"/>
              </a:cxn>
              <a:cxn ang="0">
                <a:pos x="230" y="381"/>
              </a:cxn>
              <a:cxn ang="0">
                <a:pos x="210" y="386"/>
              </a:cxn>
              <a:cxn ang="0">
                <a:pos x="201" y="392"/>
              </a:cxn>
              <a:cxn ang="0">
                <a:pos x="187" y="389"/>
              </a:cxn>
              <a:cxn ang="0">
                <a:pos x="173" y="398"/>
              </a:cxn>
              <a:cxn ang="0">
                <a:pos x="170" y="395"/>
              </a:cxn>
              <a:cxn ang="0">
                <a:pos x="164" y="381"/>
              </a:cxn>
              <a:cxn ang="0">
                <a:pos x="164" y="372"/>
              </a:cxn>
              <a:cxn ang="0">
                <a:pos x="158" y="366"/>
              </a:cxn>
              <a:cxn ang="0">
                <a:pos x="161" y="363"/>
              </a:cxn>
              <a:cxn ang="0">
                <a:pos x="161" y="360"/>
              </a:cxn>
              <a:cxn ang="0">
                <a:pos x="164" y="355"/>
              </a:cxn>
              <a:cxn ang="0">
                <a:pos x="155" y="357"/>
              </a:cxn>
              <a:cxn ang="0">
                <a:pos x="155" y="352"/>
              </a:cxn>
              <a:cxn ang="0">
                <a:pos x="150" y="352"/>
              </a:cxn>
              <a:cxn ang="0">
                <a:pos x="144" y="349"/>
              </a:cxn>
              <a:cxn ang="0">
                <a:pos x="138" y="346"/>
              </a:cxn>
              <a:cxn ang="0">
                <a:pos x="135" y="340"/>
              </a:cxn>
              <a:cxn ang="0">
                <a:pos x="132" y="334"/>
              </a:cxn>
              <a:cxn ang="0">
                <a:pos x="66" y="297"/>
              </a:cxn>
              <a:cxn ang="0">
                <a:pos x="20" y="297"/>
              </a:cxn>
              <a:cxn ang="0">
                <a:pos x="23" y="288"/>
              </a:cxn>
              <a:cxn ang="0">
                <a:pos x="3" y="193"/>
              </a:cxn>
              <a:cxn ang="0">
                <a:pos x="11" y="182"/>
              </a:cxn>
              <a:cxn ang="0">
                <a:pos x="14" y="173"/>
              </a:cxn>
              <a:cxn ang="0">
                <a:pos x="11" y="159"/>
              </a:cxn>
              <a:cxn ang="0">
                <a:pos x="17" y="153"/>
              </a:cxn>
              <a:cxn ang="0">
                <a:pos x="14" y="150"/>
              </a:cxn>
              <a:cxn ang="0">
                <a:pos x="8" y="141"/>
              </a:cxn>
              <a:cxn ang="0">
                <a:pos x="11" y="133"/>
              </a:cxn>
              <a:cxn ang="0">
                <a:pos x="17" y="127"/>
              </a:cxn>
              <a:cxn ang="0">
                <a:pos x="14" y="118"/>
              </a:cxn>
              <a:cxn ang="0">
                <a:pos x="8" y="101"/>
              </a:cxn>
              <a:cxn ang="0">
                <a:pos x="6" y="89"/>
              </a:cxn>
              <a:cxn ang="0">
                <a:pos x="11" y="75"/>
              </a:cxn>
              <a:cxn ang="0">
                <a:pos x="20" y="69"/>
              </a:cxn>
              <a:cxn ang="0">
                <a:pos x="31" y="61"/>
              </a:cxn>
              <a:cxn ang="0">
                <a:pos x="23" y="49"/>
              </a:cxn>
              <a:cxn ang="0">
                <a:pos x="26" y="43"/>
              </a:cxn>
              <a:cxn ang="0">
                <a:pos x="31" y="43"/>
              </a:cxn>
              <a:cxn ang="0">
                <a:pos x="46" y="40"/>
              </a:cxn>
              <a:cxn ang="0">
                <a:pos x="52" y="43"/>
              </a:cxn>
              <a:cxn ang="0">
                <a:pos x="55" y="52"/>
              </a:cxn>
              <a:cxn ang="0">
                <a:pos x="66" y="49"/>
              </a:cxn>
              <a:cxn ang="0">
                <a:pos x="63" y="40"/>
              </a:cxn>
              <a:cxn ang="0">
                <a:pos x="57" y="35"/>
              </a:cxn>
              <a:cxn ang="0">
                <a:pos x="49" y="29"/>
              </a:cxn>
              <a:cxn ang="0">
                <a:pos x="43" y="17"/>
              </a:cxn>
              <a:cxn ang="0">
                <a:pos x="34" y="12"/>
              </a:cxn>
              <a:cxn ang="0">
                <a:pos x="31" y="9"/>
              </a:cxn>
              <a:cxn ang="0">
                <a:pos x="129" y="3"/>
              </a:cxn>
              <a:cxn ang="0">
                <a:pos x="469" y="6"/>
              </a:cxn>
            </a:cxnLst>
            <a:rect l="0" t="0" r="r" b="b"/>
            <a:pathLst>
              <a:path w="484" h="398">
                <a:moveTo>
                  <a:pt x="132" y="349"/>
                </a:moveTo>
                <a:lnTo>
                  <a:pt x="129" y="349"/>
                </a:lnTo>
                <a:lnTo>
                  <a:pt x="129" y="346"/>
                </a:lnTo>
                <a:lnTo>
                  <a:pt x="132" y="346"/>
                </a:lnTo>
                <a:lnTo>
                  <a:pt x="132" y="349"/>
                </a:lnTo>
                <a:close/>
                <a:moveTo>
                  <a:pt x="469" y="6"/>
                </a:moveTo>
                <a:lnTo>
                  <a:pt x="484" y="101"/>
                </a:lnTo>
                <a:lnTo>
                  <a:pt x="472" y="107"/>
                </a:lnTo>
                <a:lnTo>
                  <a:pt x="472" y="110"/>
                </a:lnTo>
                <a:lnTo>
                  <a:pt x="463" y="115"/>
                </a:lnTo>
                <a:lnTo>
                  <a:pt x="461" y="121"/>
                </a:lnTo>
                <a:lnTo>
                  <a:pt x="455" y="121"/>
                </a:lnTo>
                <a:lnTo>
                  <a:pt x="452" y="136"/>
                </a:lnTo>
                <a:lnTo>
                  <a:pt x="452" y="147"/>
                </a:lnTo>
                <a:lnTo>
                  <a:pt x="435" y="179"/>
                </a:lnTo>
                <a:lnTo>
                  <a:pt x="426" y="187"/>
                </a:lnTo>
                <a:lnTo>
                  <a:pt x="414" y="187"/>
                </a:lnTo>
                <a:lnTo>
                  <a:pt x="357" y="277"/>
                </a:lnTo>
                <a:lnTo>
                  <a:pt x="262" y="352"/>
                </a:lnTo>
                <a:lnTo>
                  <a:pt x="247" y="372"/>
                </a:lnTo>
                <a:lnTo>
                  <a:pt x="239" y="378"/>
                </a:lnTo>
                <a:lnTo>
                  <a:pt x="233" y="378"/>
                </a:lnTo>
                <a:lnTo>
                  <a:pt x="233" y="381"/>
                </a:lnTo>
                <a:lnTo>
                  <a:pt x="230" y="381"/>
                </a:lnTo>
                <a:lnTo>
                  <a:pt x="222" y="386"/>
                </a:lnTo>
                <a:lnTo>
                  <a:pt x="210" y="386"/>
                </a:lnTo>
                <a:lnTo>
                  <a:pt x="207" y="389"/>
                </a:lnTo>
                <a:lnTo>
                  <a:pt x="201" y="392"/>
                </a:lnTo>
                <a:lnTo>
                  <a:pt x="199" y="389"/>
                </a:lnTo>
                <a:lnTo>
                  <a:pt x="187" y="389"/>
                </a:lnTo>
                <a:lnTo>
                  <a:pt x="178" y="395"/>
                </a:lnTo>
                <a:lnTo>
                  <a:pt x="173" y="398"/>
                </a:lnTo>
                <a:lnTo>
                  <a:pt x="170" y="398"/>
                </a:lnTo>
                <a:lnTo>
                  <a:pt x="170" y="395"/>
                </a:lnTo>
                <a:lnTo>
                  <a:pt x="170" y="386"/>
                </a:lnTo>
                <a:lnTo>
                  <a:pt x="164" y="381"/>
                </a:lnTo>
                <a:lnTo>
                  <a:pt x="161" y="375"/>
                </a:lnTo>
                <a:lnTo>
                  <a:pt x="164" y="372"/>
                </a:lnTo>
                <a:lnTo>
                  <a:pt x="161" y="369"/>
                </a:lnTo>
                <a:lnTo>
                  <a:pt x="158" y="366"/>
                </a:lnTo>
                <a:lnTo>
                  <a:pt x="161" y="366"/>
                </a:lnTo>
                <a:lnTo>
                  <a:pt x="161" y="363"/>
                </a:lnTo>
                <a:lnTo>
                  <a:pt x="164" y="360"/>
                </a:lnTo>
                <a:lnTo>
                  <a:pt x="161" y="360"/>
                </a:lnTo>
                <a:lnTo>
                  <a:pt x="164" y="357"/>
                </a:lnTo>
                <a:lnTo>
                  <a:pt x="164" y="355"/>
                </a:lnTo>
                <a:lnTo>
                  <a:pt x="158" y="357"/>
                </a:lnTo>
                <a:lnTo>
                  <a:pt x="155" y="357"/>
                </a:lnTo>
                <a:lnTo>
                  <a:pt x="155" y="355"/>
                </a:lnTo>
                <a:lnTo>
                  <a:pt x="155" y="352"/>
                </a:lnTo>
                <a:lnTo>
                  <a:pt x="152" y="349"/>
                </a:lnTo>
                <a:lnTo>
                  <a:pt x="150" y="352"/>
                </a:lnTo>
                <a:lnTo>
                  <a:pt x="144" y="346"/>
                </a:lnTo>
                <a:lnTo>
                  <a:pt x="144" y="349"/>
                </a:lnTo>
                <a:lnTo>
                  <a:pt x="132" y="355"/>
                </a:lnTo>
                <a:lnTo>
                  <a:pt x="138" y="346"/>
                </a:lnTo>
                <a:lnTo>
                  <a:pt x="135" y="346"/>
                </a:lnTo>
                <a:lnTo>
                  <a:pt x="135" y="340"/>
                </a:lnTo>
                <a:lnTo>
                  <a:pt x="127" y="334"/>
                </a:lnTo>
                <a:lnTo>
                  <a:pt x="132" y="334"/>
                </a:lnTo>
                <a:lnTo>
                  <a:pt x="132" y="297"/>
                </a:lnTo>
                <a:lnTo>
                  <a:pt x="66" y="297"/>
                </a:lnTo>
                <a:lnTo>
                  <a:pt x="29" y="297"/>
                </a:lnTo>
                <a:lnTo>
                  <a:pt x="20" y="297"/>
                </a:lnTo>
                <a:lnTo>
                  <a:pt x="17" y="291"/>
                </a:lnTo>
                <a:lnTo>
                  <a:pt x="23" y="288"/>
                </a:lnTo>
                <a:lnTo>
                  <a:pt x="0" y="271"/>
                </a:lnTo>
                <a:lnTo>
                  <a:pt x="3" y="193"/>
                </a:lnTo>
                <a:lnTo>
                  <a:pt x="11" y="187"/>
                </a:lnTo>
                <a:lnTo>
                  <a:pt x="11" y="182"/>
                </a:lnTo>
                <a:lnTo>
                  <a:pt x="14" y="182"/>
                </a:lnTo>
                <a:lnTo>
                  <a:pt x="14" y="173"/>
                </a:lnTo>
                <a:lnTo>
                  <a:pt x="11" y="167"/>
                </a:lnTo>
                <a:lnTo>
                  <a:pt x="11" y="159"/>
                </a:lnTo>
                <a:lnTo>
                  <a:pt x="14" y="156"/>
                </a:lnTo>
                <a:lnTo>
                  <a:pt x="17" y="153"/>
                </a:lnTo>
                <a:lnTo>
                  <a:pt x="17" y="150"/>
                </a:lnTo>
                <a:lnTo>
                  <a:pt x="14" y="150"/>
                </a:lnTo>
                <a:lnTo>
                  <a:pt x="11" y="144"/>
                </a:lnTo>
                <a:lnTo>
                  <a:pt x="8" y="141"/>
                </a:lnTo>
                <a:lnTo>
                  <a:pt x="8" y="136"/>
                </a:lnTo>
                <a:lnTo>
                  <a:pt x="11" y="133"/>
                </a:lnTo>
                <a:lnTo>
                  <a:pt x="14" y="133"/>
                </a:lnTo>
                <a:lnTo>
                  <a:pt x="17" y="127"/>
                </a:lnTo>
                <a:lnTo>
                  <a:pt x="20" y="121"/>
                </a:lnTo>
                <a:lnTo>
                  <a:pt x="14" y="118"/>
                </a:lnTo>
                <a:lnTo>
                  <a:pt x="17" y="110"/>
                </a:lnTo>
                <a:lnTo>
                  <a:pt x="8" y="101"/>
                </a:lnTo>
                <a:lnTo>
                  <a:pt x="8" y="95"/>
                </a:lnTo>
                <a:lnTo>
                  <a:pt x="6" y="89"/>
                </a:lnTo>
                <a:lnTo>
                  <a:pt x="14" y="81"/>
                </a:lnTo>
                <a:lnTo>
                  <a:pt x="11" y="75"/>
                </a:lnTo>
                <a:lnTo>
                  <a:pt x="17" y="72"/>
                </a:lnTo>
                <a:lnTo>
                  <a:pt x="20" y="69"/>
                </a:lnTo>
                <a:lnTo>
                  <a:pt x="26" y="69"/>
                </a:lnTo>
                <a:lnTo>
                  <a:pt x="31" y="61"/>
                </a:lnTo>
                <a:lnTo>
                  <a:pt x="29" y="52"/>
                </a:lnTo>
                <a:lnTo>
                  <a:pt x="23" y="49"/>
                </a:lnTo>
                <a:lnTo>
                  <a:pt x="20" y="40"/>
                </a:lnTo>
                <a:lnTo>
                  <a:pt x="26" y="43"/>
                </a:lnTo>
                <a:lnTo>
                  <a:pt x="29" y="40"/>
                </a:lnTo>
                <a:lnTo>
                  <a:pt x="31" y="43"/>
                </a:lnTo>
                <a:lnTo>
                  <a:pt x="43" y="35"/>
                </a:lnTo>
                <a:lnTo>
                  <a:pt x="46" y="40"/>
                </a:lnTo>
                <a:lnTo>
                  <a:pt x="49" y="40"/>
                </a:lnTo>
                <a:lnTo>
                  <a:pt x="52" y="43"/>
                </a:lnTo>
                <a:lnTo>
                  <a:pt x="55" y="46"/>
                </a:lnTo>
                <a:lnTo>
                  <a:pt x="55" y="52"/>
                </a:lnTo>
                <a:lnTo>
                  <a:pt x="60" y="52"/>
                </a:lnTo>
                <a:lnTo>
                  <a:pt x="66" y="49"/>
                </a:lnTo>
                <a:lnTo>
                  <a:pt x="63" y="43"/>
                </a:lnTo>
                <a:lnTo>
                  <a:pt x="63" y="40"/>
                </a:lnTo>
                <a:lnTo>
                  <a:pt x="63" y="35"/>
                </a:lnTo>
                <a:lnTo>
                  <a:pt x="57" y="35"/>
                </a:lnTo>
                <a:lnTo>
                  <a:pt x="55" y="29"/>
                </a:lnTo>
                <a:lnTo>
                  <a:pt x="49" y="29"/>
                </a:lnTo>
                <a:lnTo>
                  <a:pt x="46" y="26"/>
                </a:lnTo>
                <a:lnTo>
                  <a:pt x="43" y="17"/>
                </a:lnTo>
                <a:lnTo>
                  <a:pt x="40" y="20"/>
                </a:lnTo>
                <a:lnTo>
                  <a:pt x="34" y="12"/>
                </a:lnTo>
                <a:lnTo>
                  <a:pt x="29" y="12"/>
                </a:lnTo>
                <a:lnTo>
                  <a:pt x="31" y="9"/>
                </a:lnTo>
                <a:lnTo>
                  <a:pt x="31" y="0"/>
                </a:lnTo>
                <a:lnTo>
                  <a:pt x="129" y="3"/>
                </a:lnTo>
                <a:lnTo>
                  <a:pt x="308" y="3"/>
                </a:lnTo>
                <a:lnTo>
                  <a:pt x="469" y="6"/>
                </a:lnTo>
                <a:close/>
              </a:path>
            </a:pathLst>
          </a:custGeom>
          <a:solidFill>
            <a:srgbClr val="FFEE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66" name="Freeform 37"/>
          <p:cNvSpPr>
            <a:spLocks/>
          </p:cNvSpPr>
          <p:nvPr/>
        </p:nvSpPr>
        <p:spPr bwMode="auto">
          <a:xfrm>
            <a:off x="2989263" y="1754188"/>
            <a:ext cx="325438" cy="631825"/>
          </a:xfrm>
          <a:custGeom>
            <a:avLst/>
            <a:gdLst/>
            <a:ahLst/>
            <a:cxnLst>
              <a:cxn ang="0">
                <a:pos x="202" y="104"/>
              </a:cxn>
              <a:cxn ang="0">
                <a:pos x="202" y="147"/>
              </a:cxn>
              <a:cxn ang="0">
                <a:pos x="205" y="297"/>
              </a:cxn>
              <a:cxn ang="0">
                <a:pos x="205" y="398"/>
              </a:cxn>
              <a:cxn ang="0">
                <a:pos x="0" y="389"/>
              </a:cxn>
              <a:cxn ang="0">
                <a:pos x="15" y="234"/>
              </a:cxn>
              <a:cxn ang="0">
                <a:pos x="38" y="26"/>
              </a:cxn>
              <a:cxn ang="0">
                <a:pos x="41" y="0"/>
              </a:cxn>
              <a:cxn ang="0">
                <a:pos x="179" y="3"/>
              </a:cxn>
              <a:cxn ang="0">
                <a:pos x="179" y="26"/>
              </a:cxn>
              <a:cxn ang="0">
                <a:pos x="199" y="26"/>
              </a:cxn>
              <a:cxn ang="0">
                <a:pos x="202" y="104"/>
              </a:cxn>
            </a:cxnLst>
            <a:rect l="0" t="0" r="r" b="b"/>
            <a:pathLst>
              <a:path w="205" h="398">
                <a:moveTo>
                  <a:pt x="202" y="104"/>
                </a:moveTo>
                <a:lnTo>
                  <a:pt x="202" y="147"/>
                </a:lnTo>
                <a:lnTo>
                  <a:pt x="205" y="297"/>
                </a:lnTo>
                <a:lnTo>
                  <a:pt x="205" y="398"/>
                </a:lnTo>
                <a:lnTo>
                  <a:pt x="0" y="389"/>
                </a:lnTo>
                <a:lnTo>
                  <a:pt x="15" y="234"/>
                </a:lnTo>
                <a:lnTo>
                  <a:pt x="38" y="26"/>
                </a:lnTo>
                <a:lnTo>
                  <a:pt x="41" y="0"/>
                </a:lnTo>
                <a:lnTo>
                  <a:pt x="179" y="3"/>
                </a:lnTo>
                <a:lnTo>
                  <a:pt x="179" y="26"/>
                </a:lnTo>
                <a:lnTo>
                  <a:pt x="199" y="26"/>
                </a:lnTo>
                <a:lnTo>
                  <a:pt x="202" y="104"/>
                </a:lnTo>
                <a:close/>
              </a:path>
            </a:pathLst>
          </a:custGeom>
          <a:solidFill>
            <a:srgbClr val="FFE1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67" name="Freeform 38"/>
          <p:cNvSpPr>
            <a:spLocks/>
          </p:cNvSpPr>
          <p:nvPr/>
        </p:nvSpPr>
        <p:spPr bwMode="auto">
          <a:xfrm>
            <a:off x="3830638" y="2711450"/>
            <a:ext cx="539750" cy="488950"/>
          </a:xfrm>
          <a:custGeom>
            <a:avLst/>
            <a:gdLst/>
            <a:ahLst/>
            <a:cxnLst>
              <a:cxn ang="0">
                <a:pos x="245" y="0"/>
              </a:cxn>
              <a:cxn ang="0">
                <a:pos x="245" y="28"/>
              </a:cxn>
              <a:cxn ang="0">
                <a:pos x="248" y="28"/>
              </a:cxn>
              <a:cxn ang="0">
                <a:pos x="248" y="40"/>
              </a:cxn>
              <a:cxn ang="0">
                <a:pos x="245" y="40"/>
              </a:cxn>
              <a:cxn ang="0">
                <a:pos x="245" y="52"/>
              </a:cxn>
              <a:cxn ang="0">
                <a:pos x="245" y="60"/>
              </a:cxn>
              <a:cxn ang="0">
                <a:pos x="259" y="60"/>
              </a:cxn>
              <a:cxn ang="0">
                <a:pos x="259" y="63"/>
              </a:cxn>
              <a:cxn ang="0">
                <a:pos x="280" y="63"/>
              </a:cxn>
              <a:cxn ang="0">
                <a:pos x="280" y="66"/>
              </a:cxn>
              <a:cxn ang="0">
                <a:pos x="283" y="66"/>
              </a:cxn>
              <a:cxn ang="0">
                <a:pos x="283" y="109"/>
              </a:cxn>
              <a:cxn ang="0">
                <a:pos x="294" y="109"/>
              </a:cxn>
              <a:cxn ang="0">
                <a:pos x="291" y="124"/>
              </a:cxn>
              <a:cxn ang="0">
                <a:pos x="303" y="124"/>
              </a:cxn>
              <a:cxn ang="0">
                <a:pos x="303" y="135"/>
              </a:cxn>
              <a:cxn ang="0">
                <a:pos x="311" y="135"/>
              </a:cxn>
              <a:cxn ang="0">
                <a:pos x="314" y="141"/>
              </a:cxn>
              <a:cxn ang="0">
                <a:pos x="326" y="141"/>
              </a:cxn>
              <a:cxn ang="0">
                <a:pos x="326" y="147"/>
              </a:cxn>
              <a:cxn ang="0">
                <a:pos x="337" y="147"/>
              </a:cxn>
              <a:cxn ang="0">
                <a:pos x="340" y="147"/>
              </a:cxn>
              <a:cxn ang="0">
                <a:pos x="340" y="302"/>
              </a:cxn>
              <a:cxn ang="0">
                <a:pos x="251" y="302"/>
              </a:cxn>
              <a:cxn ang="0">
                <a:pos x="124" y="305"/>
              </a:cxn>
              <a:cxn ang="0">
                <a:pos x="118" y="305"/>
              </a:cxn>
              <a:cxn ang="0">
                <a:pos x="64" y="308"/>
              </a:cxn>
              <a:cxn ang="0">
                <a:pos x="64" y="273"/>
              </a:cxn>
              <a:cxn ang="0">
                <a:pos x="0" y="276"/>
              </a:cxn>
              <a:cxn ang="0">
                <a:pos x="0" y="181"/>
              </a:cxn>
              <a:cxn ang="0">
                <a:pos x="64" y="178"/>
              </a:cxn>
              <a:cxn ang="0">
                <a:pos x="69" y="112"/>
              </a:cxn>
              <a:cxn ang="0">
                <a:pos x="87" y="83"/>
              </a:cxn>
              <a:cxn ang="0">
                <a:pos x="139" y="86"/>
              </a:cxn>
              <a:cxn ang="0">
                <a:pos x="139" y="37"/>
              </a:cxn>
              <a:cxn ang="0">
                <a:pos x="167" y="11"/>
              </a:cxn>
              <a:cxn ang="0">
                <a:pos x="173" y="11"/>
              </a:cxn>
              <a:cxn ang="0">
                <a:pos x="173" y="8"/>
              </a:cxn>
              <a:cxn ang="0">
                <a:pos x="188" y="8"/>
              </a:cxn>
              <a:cxn ang="0">
                <a:pos x="188" y="20"/>
              </a:cxn>
              <a:cxn ang="0">
                <a:pos x="199" y="20"/>
              </a:cxn>
              <a:cxn ang="0">
                <a:pos x="213" y="0"/>
              </a:cxn>
              <a:cxn ang="0">
                <a:pos x="222" y="0"/>
              </a:cxn>
              <a:cxn ang="0">
                <a:pos x="245" y="0"/>
              </a:cxn>
            </a:cxnLst>
            <a:rect l="0" t="0" r="r" b="b"/>
            <a:pathLst>
              <a:path w="340" h="308">
                <a:moveTo>
                  <a:pt x="245" y="0"/>
                </a:moveTo>
                <a:lnTo>
                  <a:pt x="245" y="28"/>
                </a:lnTo>
                <a:lnTo>
                  <a:pt x="248" y="28"/>
                </a:lnTo>
                <a:lnTo>
                  <a:pt x="248" y="40"/>
                </a:lnTo>
                <a:lnTo>
                  <a:pt x="245" y="40"/>
                </a:lnTo>
                <a:lnTo>
                  <a:pt x="245" y="52"/>
                </a:lnTo>
                <a:lnTo>
                  <a:pt x="245" y="60"/>
                </a:lnTo>
                <a:lnTo>
                  <a:pt x="259" y="60"/>
                </a:lnTo>
                <a:lnTo>
                  <a:pt x="259" y="63"/>
                </a:lnTo>
                <a:lnTo>
                  <a:pt x="280" y="63"/>
                </a:lnTo>
                <a:lnTo>
                  <a:pt x="280" y="66"/>
                </a:lnTo>
                <a:lnTo>
                  <a:pt x="283" y="66"/>
                </a:lnTo>
                <a:lnTo>
                  <a:pt x="283" y="109"/>
                </a:lnTo>
                <a:lnTo>
                  <a:pt x="294" y="109"/>
                </a:lnTo>
                <a:lnTo>
                  <a:pt x="291" y="124"/>
                </a:lnTo>
                <a:lnTo>
                  <a:pt x="303" y="124"/>
                </a:lnTo>
                <a:lnTo>
                  <a:pt x="303" y="135"/>
                </a:lnTo>
                <a:lnTo>
                  <a:pt x="311" y="135"/>
                </a:lnTo>
                <a:lnTo>
                  <a:pt x="314" y="141"/>
                </a:lnTo>
                <a:lnTo>
                  <a:pt x="326" y="141"/>
                </a:lnTo>
                <a:lnTo>
                  <a:pt x="326" y="147"/>
                </a:lnTo>
                <a:lnTo>
                  <a:pt x="337" y="147"/>
                </a:lnTo>
                <a:lnTo>
                  <a:pt x="340" y="147"/>
                </a:lnTo>
                <a:lnTo>
                  <a:pt x="340" y="302"/>
                </a:lnTo>
                <a:lnTo>
                  <a:pt x="251" y="302"/>
                </a:lnTo>
                <a:lnTo>
                  <a:pt x="124" y="305"/>
                </a:lnTo>
                <a:lnTo>
                  <a:pt x="118" y="305"/>
                </a:lnTo>
                <a:lnTo>
                  <a:pt x="64" y="308"/>
                </a:lnTo>
                <a:lnTo>
                  <a:pt x="64" y="273"/>
                </a:lnTo>
                <a:lnTo>
                  <a:pt x="0" y="276"/>
                </a:lnTo>
                <a:lnTo>
                  <a:pt x="0" y="181"/>
                </a:lnTo>
                <a:lnTo>
                  <a:pt x="64" y="178"/>
                </a:lnTo>
                <a:lnTo>
                  <a:pt x="69" y="112"/>
                </a:lnTo>
                <a:lnTo>
                  <a:pt x="87" y="83"/>
                </a:lnTo>
                <a:lnTo>
                  <a:pt x="139" y="86"/>
                </a:lnTo>
                <a:lnTo>
                  <a:pt x="139" y="37"/>
                </a:lnTo>
                <a:lnTo>
                  <a:pt x="167" y="11"/>
                </a:lnTo>
                <a:lnTo>
                  <a:pt x="173" y="11"/>
                </a:lnTo>
                <a:lnTo>
                  <a:pt x="173" y="8"/>
                </a:lnTo>
                <a:lnTo>
                  <a:pt x="188" y="8"/>
                </a:lnTo>
                <a:lnTo>
                  <a:pt x="188" y="20"/>
                </a:lnTo>
                <a:lnTo>
                  <a:pt x="199" y="20"/>
                </a:lnTo>
                <a:lnTo>
                  <a:pt x="213" y="0"/>
                </a:lnTo>
                <a:lnTo>
                  <a:pt x="222" y="0"/>
                </a:lnTo>
                <a:lnTo>
                  <a:pt x="245" y="0"/>
                </a:lnTo>
                <a:close/>
              </a:path>
            </a:pathLst>
          </a:custGeom>
          <a:solidFill>
            <a:srgbClr val="46B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68" name="Freeform 39"/>
          <p:cNvSpPr>
            <a:spLocks/>
          </p:cNvSpPr>
          <p:nvPr/>
        </p:nvSpPr>
        <p:spPr bwMode="auto">
          <a:xfrm>
            <a:off x="5389563" y="1196975"/>
            <a:ext cx="439738" cy="695325"/>
          </a:xfrm>
          <a:custGeom>
            <a:avLst/>
            <a:gdLst/>
            <a:ahLst/>
            <a:cxnLst>
              <a:cxn ang="0">
                <a:pos x="222" y="101"/>
              </a:cxn>
              <a:cxn ang="0">
                <a:pos x="262" y="334"/>
              </a:cxn>
              <a:cxn ang="0">
                <a:pos x="271" y="420"/>
              </a:cxn>
              <a:cxn ang="0">
                <a:pos x="260" y="423"/>
              </a:cxn>
              <a:cxn ang="0">
                <a:pos x="216" y="426"/>
              </a:cxn>
              <a:cxn ang="0">
                <a:pos x="193" y="438"/>
              </a:cxn>
              <a:cxn ang="0">
                <a:pos x="167" y="426"/>
              </a:cxn>
              <a:cxn ang="0">
                <a:pos x="67" y="403"/>
              </a:cxn>
              <a:cxn ang="0">
                <a:pos x="29" y="314"/>
              </a:cxn>
              <a:cxn ang="0">
                <a:pos x="29" y="297"/>
              </a:cxn>
              <a:cxn ang="0">
                <a:pos x="6" y="311"/>
              </a:cxn>
              <a:cxn ang="0">
                <a:pos x="0" y="245"/>
              </a:cxn>
              <a:cxn ang="0">
                <a:pos x="15" y="216"/>
              </a:cxn>
              <a:cxn ang="0">
                <a:pos x="20" y="201"/>
              </a:cxn>
              <a:cxn ang="0">
                <a:pos x="104" y="138"/>
              </a:cxn>
              <a:cxn ang="0">
                <a:pos x="110" y="124"/>
              </a:cxn>
              <a:cxn ang="0">
                <a:pos x="121" y="118"/>
              </a:cxn>
              <a:cxn ang="0">
                <a:pos x="133" y="115"/>
              </a:cxn>
              <a:cxn ang="0">
                <a:pos x="139" y="103"/>
              </a:cxn>
              <a:cxn ang="0">
                <a:pos x="141" y="98"/>
              </a:cxn>
              <a:cxn ang="0">
                <a:pos x="150" y="83"/>
              </a:cxn>
              <a:cxn ang="0">
                <a:pos x="159" y="78"/>
              </a:cxn>
              <a:cxn ang="0">
                <a:pos x="162" y="69"/>
              </a:cxn>
              <a:cxn ang="0">
                <a:pos x="162" y="52"/>
              </a:cxn>
              <a:cxn ang="0">
                <a:pos x="162" y="43"/>
              </a:cxn>
              <a:cxn ang="0">
                <a:pos x="167" y="46"/>
              </a:cxn>
              <a:cxn ang="0">
                <a:pos x="170" y="37"/>
              </a:cxn>
              <a:cxn ang="0">
                <a:pos x="170" y="26"/>
              </a:cxn>
              <a:cxn ang="0">
                <a:pos x="176" y="17"/>
              </a:cxn>
              <a:cxn ang="0">
                <a:pos x="185" y="20"/>
              </a:cxn>
              <a:cxn ang="0">
                <a:pos x="199" y="5"/>
              </a:cxn>
              <a:cxn ang="0">
                <a:pos x="199" y="0"/>
              </a:cxn>
              <a:cxn ang="0">
                <a:pos x="205" y="3"/>
              </a:cxn>
            </a:cxnLst>
            <a:rect l="0" t="0" r="r" b="b"/>
            <a:pathLst>
              <a:path w="277" h="438">
                <a:moveTo>
                  <a:pt x="205" y="3"/>
                </a:moveTo>
                <a:lnTo>
                  <a:pt x="222" y="101"/>
                </a:lnTo>
                <a:lnTo>
                  <a:pt x="236" y="178"/>
                </a:lnTo>
                <a:lnTo>
                  <a:pt x="262" y="334"/>
                </a:lnTo>
                <a:lnTo>
                  <a:pt x="277" y="420"/>
                </a:lnTo>
                <a:lnTo>
                  <a:pt x="271" y="420"/>
                </a:lnTo>
                <a:lnTo>
                  <a:pt x="271" y="423"/>
                </a:lnTo>
                <a:lnTo>
                  <a:pt x="260" y="423"/>
                </a:lnTo>
                <a:lnTo>
                  <a:pt x="260" y="426"/>
                </a:lnTo>
                <a:lnTo>
                  <a:pt x="216" y="426"/>
                </a:lnTo>
                <a:lnTo>
                  <a:pt x="216" y="438"/>
                </a:lnTo>
                <a:lnTo>
                  <a:pt x="193" y="438"/>
                </a:lnTo>
                <a:lnTo>
                  <a:pt x="193" y="426"/>
                </a:lnTo>
                <a:lnTo>
                  <a:pt x="167" y="426"/>
                </a:lnTo>
                <a:lnTo>
                  <a:pt x="64" y="418"/>
                </a:lnTo>
                <a:lnTo>
                  <a:pt x="67" y="403"/>
                </a:lnTo>
                <a:lnTo>
                  <a:pt x="29" y="320"/>
                </a:lnTo>
                <a:lnTo>
                  <a:pt x="29" y="314"/>
                </a:lnTo>
                <a:lnTo>
                  <a:pt x="32" y="299"/>
                </a:lnTo>
                <a:lnTo>
                  <a:pt x="29" y="297"/>
                </a:lnTo>
                <a:lnTo>
                  <a:pt x="20" y="299"/>
                </a:lnTo>
                <a:lnTo>
                  <a:pt x="6" y="311"/>
                </a:lnTo>
                <a:lnTo>
                  <a:pt x="0" y="311"/>
                </a:lnTo>
                <a:lnTo>
                  <a:pt x="0" y="245"/>
                </a:lnTo>
                <a:lnTo>
                  <a:pt x="0" y="210"/>
                </a:lnTo>
                <a:lnTo>
                  <a:pt x="15" y="216"/>
                </a:lnTo>
                <a:lnTo>
                  <a:pt x="20" y="216"/>
                </a:lnTo>
                <a:lnTo>
                  <a:pt x="20" y="201"/>
                </a:lnTo>
                <a:lnTo>
                  <a:pt x="44" y="201"/>
                </a:lnTo>
                <a:lnTo>
                  <a:pt x="104" y="138"/>
                </a:lnTo>
                <a:lnTo>
                  <a:pt x="104" y="135"/>
                </a:lnTo>
                <a:lnTo>
                  <a:pt x="110" y="124"/>
                </a:lnTo>
                <a:lnTo>
                  <a:pt x="121" y="121"/>
                </a:lnTo>
                <a:lnTo>
                  <a:pt x="121" y="118"/>
                </a:lnTo>
                <a:lnTo>
                  <a:pt x="127" y="121"/>
                </a:lnTo>
                <a:lnTo>
                  <a:pt x="133" y="115"/>
                </a:lnTo>
                <a:lnTo>
                  <a:pt x="133" y="109"/>
                </a:lnTo>
                <a:lnTo>
                  <a:pt x="139" y="103"/>
                </a:lnTo>
                <a:lnTo>
                  <a:pt x="133" y="98"/>
                </a:lnTo>
                <a:lnTo>
                  <a:pt x="141" y="98"/>
                </a:lnTo>
                <a:lnTo>
                  <a:pt x="144" y="89"/>
                </a:lnTo>
                <a:lnTo>
                  <a:pt x="150" y="83"/>
                </a:lnTo>
                <a:lnTo>
                  <a:pt x="150" y="78"/>
                </a:lnTo>
                <a:lnTo>
                  <a:pt x="159" y="78"/>
                </a:lnTo>
                <a:lnTo>
                  <a:pt x="156" y="72"/>
                </a:lnTo>
                <a:lnTo>
                  <a:pt x="162" y="69"/>
                </a:lnTo>
                <a:lnTo>
                  <a:pt x="164" y="66"/>
                </a:lnTo>
                <a:lnTo>
                  <a:pt x="162" y="52"/>
                </a:lnTo>
                <a:lnTo>
                  <a:pt x="164" y="49"/>
                </a:lnTo>
                <a:lnTo>
                  <a:pt x="162" y="43"/>
                </a:lnTo>
                <a:lnTo>
                  <a:pt x="164" y="43"/>
                </a:lnTo>
                <a:lnTo>
                  <a:pt x="167" y="46"/>
                </a:lnTo>
                <a:lnTo>
                  <a:pt x="170" y="43"/>
                </a:lnTo>
                <a:lnTo>
                  <a:pt x="170" y="37"/>
                </a:lnTo>
                <a:lnTo>
                  <a:pt x="164" y="31"/>
                </a:lnTo>
                <a:lnTo>
                  <a:pt x="170" y="26"/>
                </a:lnTo>
                <a:lnTo>
                  <a:pt x="176" y="26"/>
                </a:lnTo>
                <a:lnTo>
                  <a:pt x="176" y="17"/>
                </a:lnTo>
                <a:lnTo>
                  <a:pt x="182" y="17"/>
                </a:lnTo>
                <a:lnTo>
                  <a:pt x="185" y="20"/>
                </a:lnTo>
                <a:lnTo>
                  <a:pt x="190" y="8"/>
                </a:lnTo>
                <a:lnTo>
                  <a:pt x="199" y="5"/>
                </a:lnTo>
                <a:lnTo>
                  <a:pt x="196" y="3"/>
                </a:lnTo>
                <a:lnTo>
                  <a:pt x="199" y="0"/>
                </a:lnTo>
                <a:lnTo>
                  <a:pt x="202" y="0"/>
                </a:lnTo>
                <a:lnTo>
                  <a:pt x="205" y="3"/>
                </a:lnTo>
                <a:close/>
              </a:path>
            </a:pathLst>
          </a:custGeom>
          <a:solidFill>
            <a:srgbClr val="63BF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69" name="Freeform 40"/>
          <p:cNvSpPr>
            <a:spLocks/>
          </p:cNvSpPr>
          <p:nvPr/>
        </p:nvSpPr>
        <p:spPr bwMode="auto">
          <a:xfrm>
            <a:off x="2794000" y="3803650"/>
            <a:ext cx="538163" cy="714375"/>
          </a:xfrm>
          <a:custGeom>
            <a:avLst/>
            <a:gdLst/>
            <a:ahLst/>
            <a:cxnLst>
              <a:cxn ang="0">
                <a:pos x="253" y="243"/>
              </a:cxn>
              <a:cxn ang="0">
                <a:pos x="250" y="257"/>
              </a:cxn>
              <a:cxn ang="0">
                <a:pos x="239" y="257"/>
              </a:cxn>
              <a:cxn ang="0">
                <a:pos x="218" y="269"/>
              </a:cxn>
              <a:cxn ang="0">
                <a:pos x="230" y="271"/>
              </a:cxn>
              <a:cxn ang="0">
                <a:pos x="250" y="274"/>
              </a:cxn>
              <a:cxn ang="0">
                <a:pos x="259" y="286"/>
              </a:cxn>
              <a:cxn ang="0">
                <a:pos x="247" y="286"/>
              </a:cxn>
              <a:cxn ang="0">
                <a:pos x="213" y="297"/>
              </a:cxn>
              <a:cxn ang="0">
                <a:pos x="195" y="335"/>
              </a:cxn>
              <a:cxn ang="0">
                <a:pos x="187" y="355"/>
              </a:cxn>
              <a:cxn ang="0">
                <a:pos x="190" y="384"/>
              </a:cxn>
              <a:cxn ang="0">
                <a:pos x="204" y="407"/>
              </a:cxn>
              <a:cxn ang="0">
                <a:pos x="221" y="401"/>
              </a:cxn>
              <a:cxn ang="0">
                <a:pos x="236" y="421"/>
              </a:cxn>
              <a:cxn ang="0">
                <a:pos x="239" y="447"/>
              </a:cxn>
              <a:cxn ang="0">
                <a:pos x="0" y="306"/>
              </a:cxn>
              <a:cxn ang="0">
                <a:pos x="26" y="64"/>
              </a:cxn>
              <a:cxn ang="0">
                <a:pos x="146" y="3"/>
              </a:cxn>
              <a:cxn ang="0">
                <a:pos x="339" y="3"/>
              </a:cxn>
              <a:cxn ang="0">
                <a:pos x="339" y="18"/>
              </a:cxn>
              <a:cxn ang="0">
                <a:pos x="328" y="24"/>
              </a:cxn>
              <a:cxn ang="0">
                <a:pos x="331" y="15"/>
              </a:cxn>
              <a:cxn ang="0">
                <a:pos x="328" y="6"/>
              </a:cxn>
              <a:cxn ang="0">
                <a:pos x="316" y="12"/>
              </a:cxn>
              <a:cxn ang="0">
                <a:pos x="299" y="12"/>
              </a:cxn>
              <a:cxn ang="0">
                <a:pos x="290" y="12"/>
              </a:cxn>
              <a:cxn ang="0">
                <a:pos x="282" y="21"/>
              </a:cxn>
              <a:cxn ang="0">
                <a:pos x="288" y="41"/>
              </a:cxn>
              <a:cxn ang="0">
                <a:pos x="285" y="55"/>
              </a:cxn>
              <a:cxn ang="0">
                <a:pos x="285" y="81"/>
              </a:cxn>
              <a:cxn ang="0">
                <a:pos x="282" y="122"/>
              </a:cxn>
              <a:cxn ang="0">
                <a:pos x="270" y="122"/>
              </a:cxn>
              <a:cxn ang="0">
                <a:pos x="267" y="142"/>
              </a:cxn>
              <a:cxn ang="0">
                <a:pos x="265" y="162"/>
              </a:cxn>
              <a:cxn ang="0">
                <a:pos x="259" y="173"/>
              </a:cxn>
              <a:cxn ang="0">
                <a:pos x="247" y="182"/>
              </a:cxn>
              <a:cxn ang="0">
                <a:pos x="236" y="176"/>
              </a:cxn>
              <a:cxn ang="0">
                <a:pos x="224" y="199"/>
              </a:cxn>
              <a:cxn ang="0">
                <a:pos x="224" y="225"/>
              </a:cxn>
              <a:cxn ang="0">
                <a:pos x="236" y="234"/>
              </a:cxn>
              <a:cxn ang="0">
                <a:pos x="236" y="225"/>
              </a:cxn>
              <a:cxn ang="0">
                <a:pos x="247" y="237"/>
              </a:cxn>
            </a:cxnLst>
            <a:rect l="0" t="0" r="r" b="b"/>
            <a:pathLst>
              <a:path w="339" h="450">
                <a:moveTo>
                  <a:pt x="247" y="237"/>
                </a:moveTo>
                <a:lnTo>
                  <a:pt x="253" y="243"/>
                </a:lnTo>
                <a:lnTo>
                  <a:pt x="247" y="245"/>
                </a:lnTo>
                <a:lnTo>
                  <a:pt x="250" y="257"/>
                </a:lnTo>
                <a:lnTo>
                  <a:pt x="244" y="263"/>
                </a:lnTo>
                <a:lnTo>
                  <a:pt x="239" y="257"/>
                </a:lnTo>
                <a:lnTo>
                  <a:pt x="233" y="254"/>
                </a:lnTo>
                <a:lnTo>
                  <a:pt x="218" y="269"/>
                </a:lnTo>
                <a:lnTo>
                  <a:pt x="221" y="274"/>
                </a:lnTo>
                <a:lnTo>
                  <a:pt x="230" y="271"/>
                </a:lnTo>
                <a:lnTo>
                  <a:pt x="239" y="286"/>
                </a:lnTo>
                <a:lnTo>
                  <a:pt x="250" y="274"/>
                </a:lnTo>
                <a:lnTo>
                  <a:pt x="259" y="280"/>
                </a:lnTo>
                <a:lnTo>
                  <a:pt x="259" y="286"/>
                </a:lnTo>
                <a:lnTo>
                  <a:pt x="256" y="286"/>
                </a:lnTo>
                <a:lnTo>
                  <a:pt x="247" y="286"/>
                </a:lnTo>
                <a:lnTo>
                  <a:pt x="239" y="294"/>
                </a:lnTo>
                <a:lnTo>
                  <a:pt x="213" y="297"/>
                </a:lnTo>
                <a:lnTo>
                  <a:pt x="204" y="329"/>
                </a:lnTo>
                <a:lnTo>
                  <a:pt x="195" y="335"/>
                </a:lnTo>
                <a:lnTo>
                  <a:pt x="193" y="346"/>
                </a:lnTo>
                <a:lnTo>
                  <a:pt x="187" y="355"/>
                </a:lnTo>
                <a:lnTo>
                  <a:pt x="181" y="361"/>
                </a:lnTo>
                <a:lnTo>
                  <a:pt x="190" y="384"/>
                </a:lnTo>
                <a:lnTo>
                  <a:pt x="193" y="395"/>
                </a:lnTo>
                <a:lnTo>
                  <a:pt x="204" y="407"/>
                </a:lnTo>
                <a:lnTo>
                  <a:pt x="207" y="410"/>
                </a:lnTo>
                <a:lnTo>
                  <a:pt x="221" y="401"/>
                </a:lnTo>
                <a:lnTo>
                  <a:pt x="227" y="404"/>
                </a:lnTo>
                <a:lnTo>
                  <a:pt x="236" y="421"/>
                </a:lnTo>
                <a:lnTo>
                  <a:pt x="236" y="436"/>
                </a:lnTo>
                <a:lnTo>
                  <a:pt x="239" y="447"/>
                </a:lnTo>
                <a:lnTo>
                  <a:pt x="5" y="450"/>
                </a:lnTo>
                <a:lnTo>
                  <a:pt x="0" y="306"/>
                </a:lnTo>
                <a:lnTo>
                  <a:pt x="20" y="122"/>
                </a:lnTo>
                <a:lnTo>
                  <a:pt x="26" y="64"/>
                </a:lnTo>
                <a:lnTo>
                  <a:pt x="31" y="3"/>
                </a:lnTo>
                <a:lnTo>
                  <a:pt x="146" y="3"/>
                </a:lnTo>
                <a:lnTo>
                  <a:pt x="337" y="0"/>
                </a:lnTo>
                <a:lnTo>
                  <a:pt x="339" y="3"/>
                </a:lnTo>
                <a:lnTo>
                  <a:pt x="337" y="12"/>
                </a:lnTo>
                <a:lnTo>
                  <a:pt x="339" y="18"/>
                </a:lnTo>
                <a:lnTo>
                  <a:pt x="334" y="24"/>
                </a:lnTo>
                <a:lnTo>
                  <a:pt x="328" y="24"/>
                </a:lnTo>
                <a:lnTo>
                  <a:pt x="328" y="21"/>
                </a:lnTo>
                <a:lnTo>
                  <a:pt x="331" y="15"/>
                </a:lnTo>
                <a:lnTo>
                  <a:pt x="334" y="6"/>
                </a:lnTo>
                <a:lnTo>
                  <a:pt x="328" y="6"/>
                </a:lnTo>
                <a:lnTo>
                  <a:pt x="319" y="12"/>
                </a:lnTo>
                <a:lnTo>
                  <a:pt x="316" y="12"/>
                </a:lnTo>
                <a:lnTo>
                  <a:pt x="308" y="3"/>
                </a:lnTo>
                <a:lnTo>
                  <a:pt x="299" y="12"/>
                </a:lnTo>
                <a:lnTo>
                  <a:pt x="293" y="12"/>
                </a:lnTo>
                <a:lnTo>
                  <a:pt x="290" y="12"/>
                </a:lnTo>
                <a:lnTo>
                  <a:pt x="290" y="21"/>
                </a:lnTo>
                <a:lnTo>
                  <a:pt x="282" y="21"/>
                </a:lnTo>
                <a:lnTo>
                  <a:pt x="282" y="29"/>
                </a:lnTo>
                <a:lnTo>
                  <a:pt x="288" y="41"/>
                </a:lnTo>
                <a:lnTo>
                  <a:pt x="288" y="47"/>
                </a:lnTo>
                <a:lnTo>
                  <a:pt x="285" y="55"/>
                </a:lnTo>
                <a:lnTo>
                  <a:pt x="288" y="70"/>
                </a:lnTo>
                <a:lnTo>
                  <a:pt x="285" y="81"/>
                </a:lnTo>
                <a:lnTo>
                  <a:pt x="290" y="93"/>
                </a:lnTo>
                <a:lnTo>
                  <a:pt x="282" y="122"/>
                </a:lnTo>
                <a:lnTo>
                  <a:pt x="279" y="124"/>
                </a:lnTo>
                <a:lnTo>
                  <a:pt x="270" y="122"/>
                </a:lnTo>
                <a:lnTo>
                  <a:pt x="270" y="124"/>
                </a:lnTo>
                <a:lnTo>
                  <a:pt x="267" y="142"/>
                </a:lnTo>
                <a:lnTo>
                  <a:pt x="262" y="153"/>
                </a:lnTo>
                <a:lnTo>
                  <a:pt x="265" y="162"/>
                </a:lnTo>
                <a:lnTo>
                  <a:pt x="267" y="168"/>
                </a:lnTo>
                <a:lnTo>
                  <a:pt x="259" y="173"/>
                </a:lnTo>
                <a:lnTo>
                  <a:pt x="250" y="182"/>
                </a:lnTo>
                <a:lnTo>
                  <a:pt x="247" y="182"/>
                </a:lnTo>
                <a:lnTo>
                  <a:pt x="241" y="176"/>
                </a:lnTo>
                <a:lnTo>
                  <a:pt x="236" y="176"/>
                </a:lnTo>
                <a:lnTo>
                  <a:pt x="221" y="191"/>
                </a:lnTo>
                <a:lnTo>
                  <a:pt x="224" y="199"/>
                </a:lnTo>
                <a:lnTo>
                  <a:pt x="221" y="217"/>
                </a:lnTo>
                <a:lnTo>
                  <a:pt x="224" y="225"/>
                </a:lnTo>
                <a:lnTo>
                  <a:pt x="230" y="231"/>
                </a:lnTo>
                <a:lnTo>
                  <a:pt x="236" y="234"/>
                </a:lnTo>
                <a:lnTo>
                  <a:pt x="236" y="234"/>
                </a:lnTo>
                <a:lnTo>
                  <a:pt x="236" y="225"/>
                </a:lnTo>
                <a:lnTo>
                  <a:pt x="239" y="222"/>
                </a:lnTo>
                <a:lnTo>
                  <a:pt x="247" y="237"/>
                </a:lnTo>
                <a:close/>
              </a:path>
            </a:pathLst>
          </a:custGeom>
          <a:solidFill>
            <a:srgbClr val="4CE6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70" name="Freeform 41"/>
          <p:cNvSpPr>
            <a:spLocks/>
          </p:cNvSpPr>
          <p:nvPr/>
        </p:nvSpPr>
        <p:spPr bwMode="auto">
          <a:xfrm>
            <a:off x="5116513" y="798513"/>
            <a:ext cx="598488" cy="787400"/>
          </a:xfrm>
          <a:custGeom>
            <a:avLst/>
            <a:gdLst/>
            <a:ahLst/>
            <a:cxnLst>
              <a:cxn ang="0">
                <a:pos x="368" y="205"/>
              </a:cxn>
              <a:cxn ang="0">
                <a:pos x="374" y="251"/>
              </a:cxn>
              <a:cxn ang="0">
                <a:pos x="368" y="254"/>
              </a:cxn>
              <a:cxn ang="0">
                <a:pos x="362" y="259"/>
              </a:cxn>
              <a:cxn ang="0">
                <a:pos x="354" y="268"/>
              </a:cxn>
              <a:cxn ang="0">
                <a:pos x="348" y="277"/>
              </a:cxn>
              <a:cxn ang="0">
                <a:pos x="336" y="282"/>
              </a:cxn>
              <a:cxn ang="0">
                <a:pos x="342" y="294"/>
              </a:cxn>
              <a:cxn ang="0">
                <a:pos x="336" y="294"/>
              </a:cxn>
              <a:cxn ang="0">
                <a:pos x="336" y="300"/>
              </a:cxn>
              <a:cxn ang="0">
                <a:pos x="336" y="317"/>
              </a:cxn>
              <a:cxn ang="0">
                <a:pos x="328" y="323"/>
              </a:cxn>
              <a:cxn ang="0">
                <a:pos x="322" y="329"/>
              </a:cxn>
              <a:cxn ang="0">
                <a:pos x="316" y="340"/>
              </a:cxn>
              <a:cxn ang="0">
                <a:pos x="305" y="349"/>
              </a:cxn>
              <a:cxn ang="0">
                <a:pos x="305" y="360"/>
              </a:cxn>
              <a:cxn ang="0">
                <a:pos x="299" y="372"/>
              </a:cxn>
              <a:cxn ang="0">
                <a:pos x="293" y="372"/>
              </a:cxn>
              <a:cxn ang="0">
                <a:pos x="276" y="386"/>
              </a:cxn>
              <a:cxn ang="0">
                <a:pos x="216" y="452"/>
              </a:cxn>
              <a:cxn ang="0">
                <a:pos x="192" y="467"/>
              </a:cxn>
              <a:cxn ang="0">
                <a:pos x="172" y="461"/>
              </a:cxn>
              <a:cxn ang="0">
                <a:pos x="8" y="496"/>
              </a:cxn>
              <a:cxn ang="0">
                <a:pos x="0" y="352"/>
              </a:cxn>
              <a:cxn ang="0">
                <a:pos x="5" y="343"/>
              </a:cxn>
              <a:cxn ang="0">
                <a:pos x="37" y="288"/>
              </a:cxn>
              <a:cxn ang="0">
                <a:pos x="51" y="291"/>
              </a:cxn>
              <a:cxn ang="0">
                <a:pos x="60" y="285"/>
              </a:cxn>
              <a:cxn ang="0">
                <a:pos x="80" y="280"/>
              </a:cxn>
              <a:cxn ang="0">
                <a:pos x="83" y="277"/>
              </a:cxn>
              <a:cxn ang="0">
                <a:pos x="97" y="271"/>
              </a:cxn>
              <a:cxn ang="0">
                <a:pos x="207" y="176"/>
              </a:cxn>
              <a:cxn ang="0">
                <a:pos x="276" y="86"/>
              </a:cxn>
              <a:cxn ang="0">
                <a:pos x="302" y="46"/>
              </a:cxn>
              <a:cxn ang="0">
                <a:pos x="305" y="20"/>
              </a:cxn>
              <a:cxn ang="0">
                <a:pos x="313" y="14"/>
              </a:cxn>
              <a:cxn ang="0">
                <a:pos x="322" y="6"/>
              </a:cxn>
              <a:cxn ang="0">
                <a:pos x="348" y="95"/>
              </a:cxn>
              <a:cxn ang="0">
                <a:pos x="362" y="176"/>
              </a:cxn>
            </a:cxnLst>
            <a:rect l="0" t="0" r="r" b="b"/>
            <a:pathLst>
              <a:path w="377" h="496">
                <a:moveTo>
                  <a:pt x="362" y="176"/>
                </a:moveTo>
                <a:lnTo>
                  <a:pt x="368" y="205"/>
                </a:lnTo>
                <a:lnTo>
                  <a:pt x="377" y="254"/>
                </a:lnTo>
                <a:lnTo>
                  <a:pt x="374" y="251"/>
                </a:lnTo>
                <a:lnTo>
                  <a:pt x="371" y="251"/>
                </a:lnTo>
                <a:lnTo>
                  <a:pt x="368" y="254"/>
                </a:lnTo>
                <a:lnTo>
                  <a:pt x="371" y="256"/>
                </a:lnTo>
                <a:lnTo>
                  <a:pt x="362" y="259"/>
                </a:lnTo>
                <a:lnTo>
                  <a:pt x="357" y="271"/>
                </a:lnTo>
                <a:lnTo>
                  <a:pt x="354" y="268"/>
                </a:lnTo>
                <a:lnTo>
                  <a:pt x="348" y="268"/>
                </a:lnTo>
                <a:lnTo>
                  <a:pt x="348" y="277"/>
                </a:lnTo>
                <a:lnTo>
                  <a:pt x="342" y="277"/>
                </a:lnTo>
                <a:lnTo>
                  <a:pt x="336" y="282"/>
                </a:lnTo>
                <a:lnTo>
                  <a:pt x="342" y="288"/>
                </a:lnTo>
                <a:lnTo>
                  <a:pt x="342" y="294"/>
                </a:lnTo>
                <a:lnTo>
                  <a:pt x="339" y="297"/>
                </a:lnTo>
                <a:lnTo>
                  <a:pt x="336" y="294"/>
                </a:lnTo>
                <a:lnTo>
                  <a:pt x="334" y="294"/>
                </a:lnTo>
                <a:lnTo>
                  <a:pt x="336" y="300"/>
                </a:lnTo>
                <a:lnTo>
                  <a:pt x="334" y="303"/>
                </a:lnTo>
                <a:lnTo>
                  <a:pt x="336" y="317"/>
                </a:lnTo>
                <a:lnTo>
                  <a:pt x="334" y="320"/>
                </a:lnTo>
                <a:lnTo>
                  <a:pt x="328" y="323"/>
                </a:lnTo>
                <a:lnTo>
                  <a:pt x="331" y="329"/>
                </a:lnTo>
                <a:lnTo>
                  <a:pt x="322" y="329"/>
                </a:lnTo>
                <a:lnTo>
                  <a:pt x="322" y="334"/>
                </a:lnTo>
                <a:lnTo>
                  <a:pt x="316" y="340"/>
                </a:lnTo>
                <a:lnTo>
                  <a:pt x="313" y="349"/>
                </a:lnTo>
                <a:lnTo>
                  <a:pt x="305" y="349"/>
                </a:lnTo>
                <a:lnTo>
                  <a:pt x="311" y="354"/>
                </a:lnTo>
                <a:lnTo>
                  <a:pt x="305" y="360"/>
                </a:lnTo>
                <a:lnTo>
                  <a:pt x="305" y="366"/>
                </a:lnTo>
                <a:lnTo>
                  <a:pt x="299" y="372"/>
                </a:lnTo>
                <a:lnTo>
                  <a:pt x="293" y="369"/>
                </a:lnTo>
                <a:lnTo>
                  <a:pt x="293" y="372"/>
                </a:lnTo>
                <a:lnTo>
                  <a:pt x="282" y="375"/>
                </a:lnTo>
                <a:lnTo>
                  <a:pt x="276" y="386"/>
                </a:lnTo>
                <a:lnTo>
                  <a:pt x="276" y="389"/>
                </a:lnTo>
                <a:lnTo>
                  <a:pt x="216" y="452"/>
                </a:lnTo>
                <a:lnTo>
                  <a:pt x="192" y="452"/>
                </a:lnTo>
                <a:lnTo>
                  <a:pt x="192" y="467"/>
                </a:lnTo>
                <a:lnTo>
                  <a:pt x="187" y="467"/>
                </a:lnTo>
                <a:lnTo>
                  <a:pt x="172" y="461"/>
                </a:lnTo>
                <a:lnTo>
                  <a:pt x="172" y="496"/>
                </a:lnTo>
                <a:lnTo>
                  <a:pt x="8" y="496"/>
                </a:lnTo>
                <a:lnTo>
                  <a:pt x="5" y="352"/>
                </a:lnTo>
                <a:lnTo>
                  <a:pt x="0" y="352"/>
                </a:lnTo>
                <a:lnTo>
                  <a:pt x="0" y="343"/>
                </a:lnTo>
                <a:lnTo>
                  <a:pt x="5" y="343"/>
                </a:lnTo>
                <a:lnTo>
                  <a:pt x="5" y="326"/>
                </a:lnTo>
                <a:lnTo>
                  <a:pt x="37" y="288"/>
                </a:lnTo>
                <a:lnTo>
                  <a:pt x="49" y="288"/>
                </a:lnTo>
                <a:lnTo>
                  <a:pt x="51" y="291"/>
                </a:lnTo>
                <a:lnTo>
                  <a:pt x="57" y="288"/>
                </a:lnTo>
                <a:lnTo>
                  <a:pt x="60" y="285"/>
                </a:lnTo>
                <a:lnTo>
                  <a:pt x="72" y="285"/>
                </a:lnTo>
                <a:lnTo>
                  <a:pt x="80" y="280"/>
                </a:lnTo>
                <a:lnTo>
                  <a:pt x="83" y="280"/>
                </a:lnTo>
                <a:lnTo>
                  <a:pt x="83" y="277"/>
                </a:lnTo>
                <a:lnTo>
                  <a:pt x="89" y="277"/>
                </a:lnTo>
                <a:lnTo>
                  <a:pt x="97" y="271"/>
                </a:lnTo>
                <a:lnTo>
                  <a:pt x="112" y="251"/>
                </a:lnTo>
                <a:lnTo>
                  <a:pt x="207" y="176"/>
                </a:lnTo>
                <a:lnTo>
                  <a:pt x="264" y="86"/>
                </a:lnTo>
                <a:lnTo>
                  <a:pt x="276" y="86"/>
                </a:lnTo>
                <a:lnTo>
                  <a:pt x="285" y="78"/>
                </a:lnTo>
                <a:lnTo>
                  <a:pt x="302" y="46"/>
                </a:lnTo>
                <a:lnTo>
                  <a:pt x="302" y="35"/>
                </a:lnTo>
                <a:lnTo>
                  <a:pt x="305" y="20"/>
                </a:lnTo>
                <a:lnTo>
                  <a:pt x="311" y="20"/>
                </a:lnTo>
                <a:lnTo>
                  <a:pt x="313" y="14"/>
                </a:lnTo>
                <a:lnTo>
                  <a:pt x="322" y="9"/>
                </a:lnTo>
                <a:lnTo>
                  <a:pt x="322" y="6"/>
                </a:lnTo>
                <a:lnTo>
                  <a:pt x="334" y="0"/>
                </a:lnTo>
                <a:lnTo>
                  <a:pt x="348" y="95"/>
                </a:lnTo>
                <a:lnTo>
                  <a:pt x="360" y="147"/>
                </a:lnTo>
                <a:lnTo>
                  <a:pt x="362" y="176"/>
                </a:lnTo>
                <a:close/>
              </a:path>
            </a:pathLst>
          </a:custGeom>
          <a:solidFill>
            <a:srgbClr val="BFE6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71" name="Freeform 42"/>
          <p:cNvSpPr>
            <a:spLocks/>
          </p:cNvSpPr>
          <p:nvPr/>
        </p:nvSpPr>
        <p:spPr bwMode="auto">
          <a:xfrm>
            <a:off x="4095750" y="1447800"/>
            <a:ext cx="695325" cy="544513"/>
          </a:xfrm>
          <a:custGeom>
            <a:avLst/>
            <a:gdLst/>
            <a:ahLst/>
            <a:cxnLst>
              <a:cxn ang="0">
                <a:pos x="421" y="20"/>
              </a:cxn>
              <a:cxn ang="0">
                <a:pos x="438" y="29"/>
              </a:cxn>
              <a:cxn ang="0">
                <a:pos x="435" y="41"/>
              </a:cxn>
              <a:cxn ang="0">
                <a:pos x="401" y="46"/>
              </a:cxn>
              <a:cxn ang="0">
                <a:pos x="392" y="61"/>
              </a:cxn>
              <a:cxn ang="0">
                <a:pos x="380" y="67"/>
              </a:cxn>
              <a:cxn ang="0">
                <a:pos x="378" y="75"/>
              </a:cxn>
              <a:cxn ang="0">
                <a:pos x="375" y="87"/>
              </a:cxn>
              <a:cxn ang="0">
                <a:pos x="378" y="95"/>
              </a:cxn>
              <a:cxn ang="0">
                <a:pos x="360" y="113"/>
              </a:cxn>
              <a:cxn ang="0">
                <a:pos x="355" y="127"/>
              </a:cxn>
              <a:cxn ang="0">
                <a:pos x="346" y="136"/>
              </a:cxn>
              <a:cxn ang="0">
                <a:pos x="337" y="150"/>
              </a:cxn>
              <a:cxn ang="0">
                <a:pos x="320" y="156"/>
              </a:cxn>
              <a:cxn ang="0">
                <a:pos x="303" y="173"/>
              </a:cxn>
              <a:cxn ang="0">
                <a:pos x="288" y="167"/>
              </a:cxn>
              <a:cxn ang="0">
                <a:pos x="291" y="193"/>
              </a:cxn>
              <a:cxn ang="0">
                <a:pos x="285" y="193"/>
              </a:cxn>
              <a:cxn ang="0">
                <a:pos x="277" y="199"/>
              </a:cxn>
              <a:cxn ang="0">
                <a:pos x="277" y="214"/>
              </a:cxn>
              <a:cxn ang="0">
                <a:pos x="268" y="222"/>
              </a:cxn>
              <a:cxn ang="0">
                <a:pos x="257" y="237"/>
              </a:cxn>
              <a:cxn ang="0">
                <a:pos x="242" y="248"/>
              </a:cxn>
              <a:cxn ang="0">
                <a:pos x="236" y="260"/>
              </a:cxn>
              <a:cxn ang="0">
                <a:pos x="225" y="262"/>
              </a:cxn>
              <a:cxn ang="0">
                <a:pos x="225" y="271"/>
              </a:cxn>
              <a:cxn ang="0">
                <a:pos x="208" y="268"/>
              </a:cxn>
              <a:cxn ang="0">
                <a:pos x="208" y="280"/>
              </a:cxn>
              <a:cxn ang="0">
                <a:pos x="182" y="286"/>
              </a:cxn>
              <a:cxn ang="0">
                <a:pos x="167" y="286"/>
              </a:cxn>
              <a:cxn ang="0">
                <a:pos x="153" y="300"/>
              </a:cxn>
              <a:cxn ang="0">
                <a:pos x="141" y="311"/>
              </a:cxn>
              <a:cxn ang="0">
                <a:pos x="141" y="329"/>
              </a:cxn>
              <a:cxn ang="0">
                <a:pos x="133" y="335"/>
              </a:cxn>
              <a:cxn ang="0">
                <a:pos x="127" y="340"/>
              </a:cxn>
              <a:cxn ang="0">
                <a:pos x="118" y="343"/>
              </a:cxn>
              <a:cxn ang="0">
                <a:pos x="95" y="335"/>
              </a:cxn>
              <a:cxn ang="0">
                <a:pos x="38" y="317"/>
              </a:cxn>
              <a:cxn ang="0">
                <a:pos x="44" y="306"/>
              </a:cxn>
              <a:cxn ang="0">
                <a:pos x="29" y="283"/>
              </a:cxn>
              <a:cxn ang="0">
                <a:pos x="26" y="265"/>
              </a:cxn>
              <a:cxn ang="0">
                <a:pos x="9" y="254"/>
              </a:cxn>
              <a:cxn ang="0">
                <a:pos x="26" y="179"/>
              </a:cxn>
              <a:cxn ang="0">
                <a:pos x="355" y="9"/>
              </a:cxn>
            </a:cxnLst>
            <a:rect l="0" t="0" r="r" b="b"/>
            <a:pathLst>
              <a:path w="438" h="343">
                <a:moveTo>
                  <a:pt x="355" y="9"/>
                </a:moveTo>
                <a:lnTo>
                  <a:pt x="421" y="9"/>
                </a:lnTo>
                <a:lnTo>
                  <a:pt x="421" y="20"/>
                </a:lnTo>
                <a:lnTo>
                  <a:pt x="432" y="20"/>
                </a:lnTo>
                <a:lnTo>
                  <a:pt x="432" y="29"/>
                </a:lnTo>
                <a:lnTo>
                  <a:pt x="438" y="29"/>
                </a:lnTo>
                <a:lnTo>
                  <a:pt x="432" y="38"/>
                </a:lnTo>
                <a:lnTo>
                  <a:pt x="435" y="38"/>
                </a:lnTo>
                <a:lnTo>
                  <a:pt x="435" y="41"/>
                </a:lnTo>
                <a:lnTo>
                  <a:pt x="415" y="41"/>
                </a:lnTo>
                <a:lnTo>
                  <a:pt x="406" y="49"/>
                </a:lnTo>
                <a:lnTo>
                  <a:pt x="401" y="46"/>
                </a:lnTo>
                <a:lnTo>
                  <a:pt x="395" y="46"/>
                </a:lnTo>
                <a:lnTo>
                  <a:pt x="389" y="58"/>
                </a:lnTo>
                <a:lnTo>
                  <a:pt x="392" y="61"/>
                </a:lnTo>
                <a:lnTo>
                  <a:pt x="392" y="67"/>
                </a:lnTo>
                <a:lnTo>
                  <a:pt x="386" y="69"/>
                </a:lnTo>
                <a:lnTo>
                  <a:pt x="380" y="67"/>
                </a:lnTo>
                <a:lnTo>
                  <a:pt x="383" y="69"/>
                </a:lnTo>
                <a:lnTo>
                  <a:pt x="380" y="75"/>
                </a:lnTo>
                <a:lnTo>
                  <a:pt x="378" y="75"/>
                </a:lnTo>
                <a:lnTo>
                  <a:pt x="380" y="78"/>
                </a:lnTo>
                <a:lnTo>
                  <a:pt x="372" y="84"/>
                </a:lnTo>
                <a:lnTo>
                  <a:pt x="375" y="87"/>
                </a:lnTo>
                <a:lnTo>
                  <a:pt x="372" y="92"/>
                </a:lnTo>
                <a:lnTo>
                  <a:pt x="372" y="95"/>
                </a:lnTo>
                <a:lnTo>
                  <a:pt x="378" y="95"/>
                </a:lnTo>
                <a:lnTo>
                  <a:pt x="372" y="101"/>
                </a:lnTo>
                <a:lnTo>
                  <a:pt x="366" y="110"/>
                </a:lnTo>
                <a:lnTo>
                  <a:pt x="360" y="113"/>
                </a:lnTo>
                <a:lnTo>
                  <a:pt x="360" y="118"/>
                </a:lnTo>
                <a:lnTo>
                  <a:pt x="355" y="121"/>
                </a:lnTo>
                <a:lnTo>
                  <a:pt x="355" y="127"/>
                </a:lnTo>
                <a:lnTo>
                  <a:pt x="349" y="127"/>
                </a:lnTo>
                <a:lnTo>
                  <a:pt x="352" y="133"/>
                </a:lnTo>
                <a:lnTo>
                  <a:pt x="346" y="136"/>
                </a:lnTo>
                <a:lnTo>
                  <a:pt x="340" y="141"/>
                </a:lnTo>
                <a:lnTo>
                  <a:pt x="343" y="147"/>
                </a:lnTo>
                <a:lnTo>
                  <a:pt x="337" y="150"/>
                </a:lnTo>
                <a:lnTo>
                  <a:pt x="329" y="144"/>
                </a:lnTo>
                <a:lnTo>
                  <a:pt x="320" y="150"/>
                </a:lnTo>
                <a:lnTo>
                  <a:pt x="320" y="156"/>
                </a:lnTo>
                <a:lnTo>
                  <a:pt x="311" y="156"/>
                </a:lnTo>
                <a:lnTo>
                  <a:pt x="308" y="167"/>
                </a:lnTo>
                <a:lnTo>
                  <a:pt x="303" y="173"/>
                </a:lnTo>
                <a:lnTo>
                  <a:pt x="300" y="170"/>
                </a:lnTo>
                <a:lnTo>
                  <a:pt x="291" y="176"/>
                </a:lnTo>
                <a:lnTo>
                  <a:pt x="288" y="167"/>
                </a:lnTo>
                <a:lnTo>
                  <a:pt x="285" y="167"/>
                </a:lnTo>
                <a:lnTo>
                  <a:pt x="280" y="176"/>
                </a:lnTo>
                <a:lnTo>
                  <a:pt x="291" y="193"/>
                </a:lnTo>
                <a:lnTo>
                  <a:pt x="291" y="196"/>
                </a:lnTo>
                <a:lnTo>
                  <a:pt x="288" y="196"/>
                </a:lnTo>
                <a:lnTo>
                  <a:pt x="285" y="193"/>
                </a:lnTo>
                <a:lnTo>
                  <a:pt x="285" y="190"/>
                </a:lnTo>
                <a:lnTo>
                  <a:pt x="280" y="193"/>
                </a:lnTo>
                <a:lnTo>
                  <a:pt x="277" y="199"/>
                </a:lnTo>
                <a:lnTo>
                  <a:pt x="280" y="205"/>
                </a:lnTo>
                <a:lnTo>
                  <a:pt x="280" y="211"/>
                </a:lnTo>
                <a:lnTo>
                  <a:pt x="277" y="214"/>
                </a:lnTo>
                <a:lnTo>
                  <a:pt x="268" y="211"/>
                </a:lnTo>
                <a:lnTo>
                  <a:pt x="265" y="219"/>
                </a:lnTo>
                <a:lnTo>
                  <a:pt x="268" y="222"/>
                </a:lnTo>
                <a:lnTo>
                  <a:pt x="254" y="231"/>
                </a:lnTo>
                <a:lnTo>
                  <a:pt x="257" y="234"/>
                </a:lnTo>
                <a:lnTo>
                  <a:pt x="257" y="237"/>
                </a:lnTo>
                <a:lnTo>
                  <a:pt x="245" y="239"/>
                </a:lnTo>
                <a:lnTo>
                  <a:pt x="245" y="242"/>
                </a:lnTo>
                <a:lnTo>
                  <a:pt x="242" y="248"/>
                </a:lnTo>
                <a:lnTo>
                  <a:pt x="242" y="254"/>
                </a:lnTo>
                <a:lnTo>
                  <a:pt x="234" y="257"/>
                </a:lnTo>
                <a:lnTo>
                  <a:pt x="236" y="260"/>
                </a:lnTo>
                <a:lnTo>
                  <a:pt x="236" y="262"/>
                </a:lnTo>
                <a:lnTo>
                  <a:pt x="231" y="260"/>
                </a:lnTo>
                <a:lnTo>
                  <a:pt x="225" y="262"/>
                </a:lnTo>
                <a:lnTo>
                  <a:pt x="225" y="265"/>
                </a:lnTo>
                <a:lnTo>
                  <a:pt x="228" y="268"/>
                </a:lnTo>
                <a:lnTo>
                  <a:pt x="225" y="271"/>
                </a:lnTo>
                <a:lnTo>
                  <a:pt x="219" y="268"/>
                </a:lnTo>
                <a:lnTo>
                  <a:pt x="213" y="271"/>
                </a:lnTo>
                <a:lnTo>
                  <a:pt x="208" y="268"/>
                </a:lnTo>
                <a:lnTo>
                  <a:pt x="205" y="271"/>
                </a:lnTo>
                <a:lnTo>
                  <a:pt x="208" y="277"/>
                </a:lnTo>
                <a:lnTo>
                  <a:pt x="208" y="280"/>
                </a:lnTo>
                <a:lnTo>
                  <a:pt x="199" y="274"/>
                </a:lnTo>
                <a:lnTo>
                  <a:pt x="193" y="274"/>
                </a:lnTo>
                <a:lnTo>
                  <a:pt x="182" y="286"/>
                </a:lnTo>
                <a:lnTo>
                  <a:pt x="182" y="288"/>
                </a:lnTo>
                <a:lnTo>
                  <a:pt x="173" y="283"/>
                </a:lnTo>
                <a:lnTo>
                  <a:pt x="167" y="286"/>
                </a:lnTo>
                <a:lnTo>
                  <a:pt x="167" y="291"/>
                </a:lnTo>
                <a:lnTo>
                  <a:pt x="167" y="297"/>
                </a:lnTo>
                <a:lnTo>
                  <a:pt x="153" y="300"/>
                </a:lnTo>
                <a:lnTo>
                  <a:pt x="147" y="300"/>
                </a:lnTo>
                <a:lnTo>
                  <a:pt x="141" y="306"/>
                </a:lnTo>
                <a:lnTo>
                  <a:pt x="141" y="311"/>
                </a:lnTo>
                <a:lnTo>
                  <a:pt x="144" y="314"/>
                </a:lnTo>
                <a:lnTo>
                  <a:pt x="144" y="323"/>
                </a:lnTo>
                <a:lnTo>
                  <a:pt x="141" y="329"/>
                </a:lnTo>
                <a:lnTo>
                  <a:pt x="144" y="332"/>
                </a:lnTo>
                <a:lnTo>
                  <a:pt x="139" y="335"/>
                </a:lnTo>
                <a:lnTo>
                  <a:pt x="133" y="335"/>
                </a:lnTo>
                <a:lnTo>
                  <a:pt x="124" y="332"/>
                </a:lnTo>
                <a:lnTo>
                  <a:pt x="124" y="335"/>
                </a:lnTo>
                <a:lnTo>
                  <a:pt x="127" y="340"/>
                </a:lnTo>
                <a:lnTo>
                  <a:pt x="118" y="335"/>
                </a:lnTo>
                <a:lnTo>
                  <a:pt x="121" y="340"/>
                </a:lnTo>
                <a:lnTo>
                  <a:pt x="118" y="343"/>
                </a:lnTo>
                <a:lnTo>
                  <a:pt x="101" y="340"/>
                </a:lnTo>
                <a:lnTo>
                  <a:pt x="98" y="335"/>
                </a:lnTo>
                <a:lnTo>
                  <a:pt x="95" y="335"/>
                </a:lnTo>
                <a:lnTo>
                  <a:pt x="92" y="335"/>
                </a:lnTo>
                <a:lnTo>
                  <a:pt x="90" y="320"/>
                </a:lnTo>
                <a:lnTo>
                  <a:pt x="38" y="317"/>
                </a:lnTo>
                <a:lnTo>
                  <a:pt x="41" y="317"/>
                </a:lnTo>
                <a:lnTo>
                  <a:pt x="32" y="311"/>
                </a:lnTo>
                <a:lnTo>
                  <a:pt x="44" y="306"/>
                </a:lnTo>
                <a:lnTo>
                  <a:pt x="44" y="297"/>
                </a:lnTo>
                <a:lnTo>
                  <a:pt x="38" y="288"/>
                </a:lnTo>
                <a:lnTo>
                  <a:pt x="29" y="283"/>
                </a:lnTo>
                <a:lnTo>
                  <a:pt x="29" y="277"/>
                </a:lnTo>
                <a:lnTo>
                  <a:pt x="26" y="274"/>
                </a:lnTo>
                <a:lnTo>
                  <a:pt x="26" y="265"/>
                </a:lnTo>
                <a:lnTo>
                  <a:pt x="21" y="262"/>
                </a:lnTo>
                <a:lnTo>
                  <a:pt x="9" y="260"/>
                </a:lnTo>
                <a:lnTo>
                  <a:pt x="9" y="254"/>
                </a:lnTo>
                <a:lnTo>
                  <a:pt x="0" y="242"/>
                </a:lnTo>
                <a:lnTo>
                  <a:pt x="26" y="242"/>
                </a:lnTo>
                <a:lnTo>
                  <a:pt x="26" y="179"/>
                </a:lnTo>
                <a:lnTo>
                  <a:pt x="26" y="12"/>
                </a:lnTo>
                <a:lnTo>
                  <a:pt x="26" y="0"/>
                </a:lnTo>
                <a:lnTo>
                  <a:pt x="355" y="9"/>
                </a:lnTo>
                <a:close/>
              </a:path>
            </a:pathLst>
          </a:custGeom>
          <a:solidFill>
            <a:srgbClr val="AADE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72" name="Freeform 43"/>
          <p:cNvSpPr>
            <a:spLocks/>
          </p:cNvSpPr>
          <p:nvPr/>
        </p:nvSpPr>
        <p:spPr bwMode="auto">
          <a:xfrm>
            <a:off x="5576888" y="2413000"/>
            <a:ext cx="415925" cy="461963"/>
          </a:xfrm>
          <a:custGeom>
            <a:avLst/>
            <a:gdLst/>
            <a:ahLst/>
            <a:cxnLst>
              <a:cxn ang="0">
                <a:pos x="216" y="12"/>
              </a:cxn>
              <a:cxn ang="0">
                <a:pos x="222" y="55"/>
              </a:cxn>
              <a:cxn ang="0">
                <a:pos x="242" y="173"/>
              </a:cxn>
              <a:cxn ang="0">
                <a:pos x="260" y="274"/>
              </a:cxn>
              <a:cxn ang="0">
                <a:pos x="262" y="291"/>
              </a:cxn>
              <a:cxn ang="0">
                <a:pos x="121" y="291"/>
              </a:cxn>
              <a:cxn ang="0">
                <a:pos x="38" y="291"/>
              </a:cxn>
              <a:cxn ang="0">
                <a:pos x="0" y="291"/>
              </a:cxn>
              <a:cxn ang="0">
                <a:pos x="0" y="214"/>
              </a:cxn>
              <a:cxn ang="0">
                <a:pos x="3" y="214"/>
              </a:cxn>
              <a:cxn ang="0">
                <a:pos x="3" y="202"/>
              </a:cxn>
              <a:cxn ang="0">
                <a:pos x="0" y="202"/>
              </a:cxn>
              <a:cxn ang="0">
                <a:pos x="0" y="144"/>
              </a:cxn>
              <a:cxn ang="0">
                <a:pos x="6" y="144"/>
              </a:cxn>
              <a:cxn ang="0">
                <a:pos x="6" y="136"/>
              </a:cxn>
              <a:cxn ang="0">
                <a:pos x="3" y="136"/>
              </a:cxn>
              <a:cxn ang="0">
                <a:pos x="3" y="133"/>
              </a:cxn>
              <a:cxn ang="0">
                <a:pos x="6" y="133"/>
              </a:cxn>
              <a:cxn ang="0">
                <a:pos x="6" y="130"/>
              </a:cxn>
              <a:cxn ang="0">
                <a:pos x="0" y="130"/>
              </a:cxn>
              <a:cxn ang="0">
                <a:pos x="6" y="3"/>
              </a:cxn>
              <a:cxn ang="0">
                <a:pos x="188" y="6"/>
              </a:cxn>
              <a:cxn ang="0">
                <a:pos x="185" y="0"/>
              </a:cxn>
              <a:cxn ang="0">
                <a:pos x="190" y="0"/>
              </a:cxn>
              <a:cxn ang="0">
                <a:pos x="199" y="6"/>
              </a:cxn>
              <a:cxn ang="0">
                <a:pos x="211" y="9"/>
              </a:cxn>
              <a:cxn ang="0">
                <a:pos x="214" y="15"/>
              </a:cxn>
              <a:cxn ang="0">
                <a:pos x="216" y="12"/>
              </a:cxn>
            </a:cxnLst>
            <a:rect l="0" t="0" r="r" b="b"/>
            <a:pathLst>
              <a:path w="262" h="291">
                <a:moveTo>
                  <a:pt x="216" y="12"/>
                </a:moveTo>
                <a:lnTo>
                  <a:pt x="222" y="55"/>
                </a:lnTo>
                <a:lnTo>
                  <a:pt x="242" y="173"/>
                </a:lnTo>
                <a:lnTo>
                  <a:pt x="260" y="274"/>
                </a:lnTo>
                <a:lnTo>
                  <a:pt x="262" y="291"/>
                </a:lnTo>
                <a:lnTo>
                  <a:pt x="121" y="291"/>
                </a:lnTo>
                <a:lnTo>
                  <a:pt x="38" y="291"/>
                </a:lnTo>
                <a:lnTo>
                  <a:pt x="0" y="291"/>
                </a:lnTo>
                <a:lnTo>
                  <a:pt x="0" y="214"/>
                </a:lnTo>
                <a:lnTo>
                  <a:pt x="3" y="214"/>
                </a:lnTo>
                <a:lnTo>
                  <a:pt x="3" y="202"/>
                </a:lnTo>
                <a:lnTo>
                  <a:pt x="0" y="202"/>
                </a:lnTo>
                <a:lnTo>
                  <a:pt x="0" y="144"/>
                </a:lnTo>
                <a:lnTo>
                  <a:pt x="6" y="144"/>
                </a:lnTo>
                <a:lnTo>
                  <a:pt x="6" y="136"/>
                </a:lnTo>
                <a:lnTo>
                  <a:pt x="3" y="136"/>
                </a:lnTo>
                <a:lnTo>
                  <a:pt x="3" y="133"/>
                </a:lnTo>
                <a:lnTo>
                  <a:pt x="6" y="133"/>
                </a:lnTo>
                <a:lnTo>
                  <a:pt x="6" y="130"/>
                </a:lnTo>
                <a:lnTo>
                  <a:pt x="0" y="130"/>
                </a:lnTo>
                <a:lnTo>
                  <a:pt x="6" y="3"/>
                </a:lnTo>
                <a:lnTo>
                  <a:pt x="188" y="6"/>
                </a:lnTo>
                <a:lnTo>
                  <a:pt x="185" y="0"/>
                </a:lnTo>
                <a:lnTo>
                  <a:pt x="190" y="0"/>
                </a:lnTo>
                <a:lnTo>
                  <a:pt x="199" y="6"/>
                </a:lnTo>
                <a:lnTo>
                  <a:pt x="211" y="9"/>
                </a:lnTo>
                <a:lnTo>
                  <a:pt x="214" y="15"/>
                </a:lnTo>
                <a:lnTo>
                  <a:pt x="216" y="12"/>
                </a:lnTo>
                <a:close/>
              </a:path>
            </a:pathLst>
          </a:custGeom>
          <a:solidFill>
            <a:srgbClr val="FF55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73" name="Freeform 44"/>
          <p:cNvSpPr>
            <a:spLocks/>
          </p:cNvSpPr>
          <p:nvPr/>
        </p:nvSpPr>
        <p:spPr bwMode="auto">
          <a:xfrm>
            <a:off x="5060950" y="2413000"/>
            <a:ext cx="525463" cy="481013"/>
          </a:xfrm>
          <a:custGeom>
            <a:avLst/>
            <a:gdLst/>
            <a:ahLst/>
            <a:cxnLst>
              <a:cxn ang="0">
                <a:pos x="331" y="3"/>
              </a:cxn>
              <a:cxn ang="0">
                <a:pos x="325" y="130"/>
              </a:cxn>
              <a:cxn ang="0">
                <a:pos x="331" y="130"/>
              </a:cxn>
              <a:cxn ang="0">
                <a:pos x="331" y="133"/>
              </a:cxn>
              <a:cxn ang="0">
                <a:pos x="328" y="133"/>
              </a:cxn>
              <a:cxn ang="0">
                <a:pos x="328" y="136"/>
              </a:cxn>
              <a:cxn ang="0">
                <a:pos x="331" y="136"/>
              </a:cxn>
              <a:cxn ang="0">
                <a:pos x="331" y="144"/>
              </a:cxn>
              <a:cxn ang="0">
                <a:pos x="325" y="144"/>
              </a:cxn>
              <a:cxn ang="0">
                <a:pos x="325" y="202"/>
              </a:cxn>
              <a:cxn ang="0">
                <a:pos x="328" y="202"/>
              </a:cxn>
              <a:cxn ang="0">
                <a:pos x="328" y="214"/>
              </a:cxn>
              <a:cxn ang="0">
                <a:pos x="325" y="214"/>
              </a:cxn>
              <a:cxn ang="0">
                <a:pos x="325" y="291"/>
              </a:cxn>
              <a:cxn ang="0">
                <a:pos x="124" y="291"/>
              </a:cxn>
              <a:cxn ang="0">
                <a:pos x="124" y="303"/>
              </a:cxn>
              <a:cxn ang="0">
                <a:pos x="104" y="303"/>
              </a:cxn>
              <a:cxn ang="0">
                <a:pos x="104" y="294"/>
              </a:cxn>
              <a:cxn ang="0">
                <a:pos x="0" y="294"/>
              </a:cxn>
              <a:cxn ang="0">
                <a:pos x="3" y="225"/>
              </a:cxn>
              <a:cxn ang="0">
                <a:pos x="35" y="228"/>
              </a:cxn>
              <a:cxn ang="0">
                <a:pos x="35" y="150"/>
              </a:cxn>
              <a:cxn ang="0">
                <a:pos x="121" y="153"/>
              </a:cxn>
              <a:cxn ang="0">
                <a:pos x="121" y="127"/>
              </a:cxn>
              <a:cxn ang="0">
                <a:pos x="124" y="87"/>
              </a:cxn>
              <a:cxn ang="0">
                <a:pos x="147" y="87"/>
              </a:cxn>
              <a:cxn ang="0">
                <a:pos x="147" y="78"/>
              </a:cxn>
              <a:cxn ang="0">
                <a:pos x="155" y="78"/>
              </a:cxn>
              <a:cxn ang="0">
                <a:pos x="158" y="35"/>
              </a:cxn>
              <a:cxn ang="0">
                <a:pos x="167" y="35"/>
              </a:cxn>
              <a:cxn ang="0">
                <a:pos x="167" y="0"/>
              </a:cxn>
              <a:cxn ang="0">
                <a:pos x="202" y="0"/>
              </a:cxn>
              <a:cxn ang="0">
                <a:pos x="202" y="6"/>
              </a:cxn>
              <a:cxn ang="0">
                <a:pos x="190" y="6"/>
              </a:cxn>
              <a:cxn ang="0">
                <a:pos x="190" y="18"/>
              </a:cxn>
              <a:cxn ang="0">
                <a:pos x="179" y="18"/>
              </a:cxn>
              <a:cxn ang="0">
                <a:pos x="179" y="23"/>
              </a:cxn>
              <a:cxn ang="0">
                <a:pos x="245" y="23"/>
              </a:cxn>
              <a:cxn ang="0">
                <a:pos x="245" y="12"/>
              </a:cxn>
              <a:cxn ang="0">
                <a:pos x="256" y="12"/>
              </a:cxn>
              <a:cxn ang="0">
                <a:pos x="256" y="0"/>
              </a:cxn>
              <a:cxn ang="0">
                <a:pos x="331" y="3"/>
              </a:cxn>
            </a:cxnLst>
            <a:rect l="0" t="0" r="r" b="b"/>
            <a:pathLst>
              <a:path w="331" h="303">
                <a:moveTo>
                  <a:pt x="331" y="3"/>
                </a:moveTo>
                <a:lnTo>
                  <a:pt x="325" y="130"/>
                </a:lnTo>
                <a:lnTo>
                  <a:pt x="331" y="130"/>
                </a:lnTo>
                <a:lnTo>
                  <a:pt x="331" y="133"/>
                </a:lnTo>
                <a:lnTo>
                  <a:pt x="328" y="133"/>
                </a:lnTo>
                <a:lnTo>
                  <a:pt x="328" y="136"/>
                </a:lnTo>
                <a:lnTo>
                  <a:pt x="331" y="136"/>
                </a:lnTo>
                <a:lnTo>
                  <a:pt x="331" y="144"/>
                </a:lnTo>
                <a:lnTo>
                  <a:pt x="325" y="144"/>
                </a:lnTo>
                <a:lnTo>
                  <a:pt x="325" y="202"/>
                </a:lnTo>
                <a:lnTo>
                  <a:pt x="328" y="202"/>
                </a:lnTo>
                <a:lnTo>
                  <a:pt x="328" y="214"/>
                </a:lnTo>
                <a:lnTo>
                  <a:pt x="325" y="214"/>
                </a:lnTo>
                <a:lnTo>
                  <a:pt x="325" y="291"/>
                </a:lnTo>
                <a:lnTo>
                  <a:pt x="124" y="291"/>
                </a:lnTo>
                <a:lnTo>
                  <a:pt x="124" y="303"/>
                </a:lnTo>
                <a:lnTo>
                  <a:pt x="104" y="303"/>
                </a:lnTo>
                <a:lnTo>
                  <a:pt x="104" y="294"/>
                </a:lnTo>
                <a:lnTo>
                  <a:pt x="0" y="294"/>
                </a:lnTo>
                <a:lnTo>
                  <a:pt x="3" y="225"/>
                </a:lnTo>
                <a:lnTo>
                  <a:pt x="35" y="228"/>
                </a:lnTo>
                <a:lnTo>
                  <a:pt x="35" y="150"/>
                </a:lnTo>
                <a:lnTo>
                  <a:pt x="121" y="153"/>
                </a:lnTo>
                <a:lnTo>
                  <a:pt x="121" y="127"/>
                </a:lnTo>
                <a:lnTo>
                  <a:pt x="124" y="87"/>
                </a:lnTo>
                <a:lnTo>
                  <a:pt x="147" y="87"/>
                </a:lnTo>
                <a:lnTo>
                  <a:pt x="147" y="78"/>
                </a:lnTo>
                <a:lnTo>
                  <a:pt x="155" y="78"/>
                </a:lnTo>
                <a:lnTo>
                  <a:pt x="158" y="35"/>
                </a:lnTo>
                <a:lnTo>
                  <a:pt x="167" y="35"/>
                </a:lnTo>
                <a:lnTo>
                  <a:pt x="167" y="0"/>
                </a:lnTo>
                <a:lnTo>
                  <a:pt x="202" y="0"/>
                </a:lnTo>
                <a:lnTo>
                  <a:pt x="202" y="6"/>
                </a:lnTo>
                <a:lnTo>
                  <a:pt x="190" y="6"/>
                </a:lnTo>
                <a:lnTo>
                  <a:pt x="190" y="18"/>
                </a:lnTo>
                <a:lnTo>
                  <a:pt x="179" y="18"/>
                </a:lnTo>
                <a:lnTo>
                  <a:pt x="179" y="23"/>
                </a:lnTo>
                <a:lnTo>
                  <a:pt x="245" y="23"/>
                </a:lnTo>
                <a:lnTo>
                  <a:pt x="245" y="12"/>
                </a:lnTo>
                <a:lnTo>
                  <a:pt x="256" y="12"/>
                </a:lnTo>
                <a:lnTo>
                  <a:pt x="256" y="0"/>
                </a:lnTo>
                <a:lnTo>
                  <a:pt x="331" y="3"/>
                </a:lnTo>
                <a:close/>
              </a:path>
            </a:pathLst>
          </a:custGeom>
          <a:solidFill>
            <a:srgbClr val="79C9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74" name="Freeform 45"/>
          <p:cNvSpPr>
            <a:spLocks/>
          </p:cNvSpPr>
          <p:nvPr/>
        </p:nvSpPr>
        <p:spPr bwMode="auto">
          <a:xfrm>
            <a:off x="4137025" y="1004888"/>
            <a:ext cx="554038" cy="457200"/>
          </a:xfrm>
          <a:custGeom>
            <a:avLst/>
            <a:gdLst/>
            <a:ahLst/>
            <a:cxnLst>
              <a:cxn ang="0">
                <a:pos x="199" y="103"/>
              </a:cxn>
              <a:cxn ang="0">
                <a:pos x="210" y="103"/>
              </a:cxn>
              <a:cxn ang="0">
                <a:pos x="222" y="101"/>
              </a:cxn>
              <a:cxn ang="0">
                <a:pos x="242" y="77"/>
              </a:cxn>
              <a:cxn ang="0">
                <a:pos x="251" y="75"/>
              </a:cxn>
              <a:cxn ang="0">
                <a:pos x="268" y="77"/>
              </a:cxn>
              <a:cxn ang="0">
                <a:pos x="271" y="83"/>
              </a:cxn>
              <a:cxn ang="0">
                <a:pos x="271" y="95"/>
              </a:cxn>
              <a:cxn ang="0">
                <a:pos x="274" y="98"/>
              </a:cxn>
              <a:cxn ang="0">
                <a:pos x="277" y="101"/>
              </a:cxn>
              <a:cxn ang="0">
                <a:pos x="285" y="103"/>
              </a:cxn>
              <a:cxn ang="0">
                <a:pos x="294" y="101"/>
              </a:cxn>
              <a:cxn ang="0">
                <a:pos x="306" y="83"/>
              </a:cxn>
              <a:cxn ang="0">
                <a:pos x="314" y="80"/>
              </a:cxn>
              <a:cxn ang="0">
                <a:pos x="326" y="77"/>
              </a:cxn>
              <a:cxn ang="0">
                <a:pos x="340" y="83"/>
              </a:cxn>
              <a:cxn ang="0">
                <a:pos x="346" y="95"/>
              </a:cxn>
              <a:cxn ang="0">
                <a:pos x="349" y="106"/>
              </a:cxn>
              <a:cxn ang="0">
                <a:pos x="346" y="109"/>
              </a:cxn>
              <a:cxn ang="0">
                <a:pos x="329" y="236"/>
              </a:cxn>
              <a:cxn ang="0">
                <a:pos x="329" y="288"/>
              </a:cxn>
              <a:cxn ang="0">
                <a:pos x="0" y="279"/>
              </a:cxn>
              <a:cxn ang="0">
                <a:pos x="3" y="60"/>
              </a:cxn>
              <a:cxn ang="0">
                <a:pos x="3" y="0"/>
              </a:cxn>
              <a:cxn ang="0">
                <a:pos x="15" y="11"/>
              </a:cxn>
              <a:cxn ang="0">
                <a:pos x="38" y="28"/>
              </a:cxn>
              <a:cxn ang="0">
                <a:pos x="49" y="26"/>
              </a:cxn>
              <a:cxn ang="0">
                <a:pos x="87" y="54"/>
              </a:cxn>
              <a:cxn ang="0">
                <a:pos x="118" y="75"/>
              </a:cxn>
              <a:cxn ang="0">
                <a:pos x="127" y="80"/>
              </a:cxn>
              <a:cxn ang="0">
                <a:pos x="156" y="89"/>
              </a:cxn>
              <a:cxn ang="0">
                <a:pos x="170" y="98"/>
              </a:cxn>
              <a:cxn ang="0">
                <a:pos x="199" y="103"/>
              </a:cxn>
            </a:cxnLst>
            <a:rect l="0" t="0" r="r" b="b"/>
            <a:pathLst>
              <a:path w="349" h="288">
                <a:moveTo>
                  <a:pt x="199" y="103"/>
                </a:moveTo>
                <a:lnTo>
                  <a:pt x="210" y="103"/>
                </a:lnTo>
                <a:lnTo>
                  <a:pt x="222" y="101"/>
                </a:lnTo>
                <a:lnTo>
                  <a:pt x="242" y="77"/>
                </a:lnTo>
                <a:lnTo>
                  <a:pt x="251" y="75"/>
                </a:lnTo>
                <a:lnTo>
                  <a:pt x="268" y="77"/>
                </a:lnTo>
                <a:lnTo>
                  <a:pt x="271" y="83"/>
                </a:lnTo>
                <a:lnTo>
                  <a:pt x="271" y="95"/>
                </a:lnTo>
                <a:lnTo>
                  <a:pt x="274" y="98"/>
                </a:lnTo>
                <a:lnTo>
                  <a:pt x="277" y="101"/>
                </a:lnTo>
                <a:lnTo>
                  <a:pt x="285" y="103"/>
                </a:lnTo>
                <a:lnTo>
                  <a:pt x="294" y="101"/>
                </a:lnTo>
                <a:lnTo>
                  <a:pt x="306" y="83"/>
                </a:lnTo>
                <a:lnTo>
                  <a:pt x="314" y="80"/>
                </a:lnTo>
                <a:lnTo>
                  <a:pt x="326" y="77"/>
                </a:lnTo>
                <a:lnTo>
                  <a:pt x="340" y="83"/>
                </a:lnTo>
                <a:lnTo>
                  <a:pt x="346" y="95"/>
                </a:lnTo>
                <a:lnTo>
                  <a:pt x="349" y="106"/>
                </a:lnTo>
                <a:lnTo>
                  <a:pt x="346" y="109"/>
                </a:lnTo>
                <a:lnTo>
                  <a:pt x="329" y="236"/>
                </a:lnTo>
                <a:lnTo>
                  <a:pt x="329" y="288"/>
                </a:lnTo>
                <a:lnTo>
                  <a:pt x="0" y="279"/>
                </a:lnTo>
                <a:lnTo>
                  <a:pt x="3" y="60"/>
                </a:lnTo>
                <a:lnTo>
                  <a:pt x="3" y="0"/>
                </a:lnTo>
                <a:lnTo>
                  <a:pt x="15" y="11"/>
                </a:lnTo>
                <a:lnTo>
                  <a:pt x="38" y="28"/>
                </a:lnTo>
                <a:lnTo>
                  <a:pt x="49" y="26"/>
                </a:lnTo>
                <a:lnTo>
                  <a:pt x="87" y="54"/>
                </a:lnTo>
                <a:lnTo>
                  <a:pt x="118" y="75"/>
                </a:lnTo>
                <a:lnTo>
                  <a:pt x="127" y="80"/>
                </a:lnTo>
                <a:lnTo>
                  <a:pt x="156" y="89"/>
                </a:lnTo>
                <a:lnTo>
                  <a:pt x="170" y="98"/>
                </a:lnTo>
                <a:lnTo>
                  <a:pt x="199" y="103"/>
                </a:lnTo>
                <a:close/>
              </a:path>
            </a:pathLst>
          </a:custGeom>
          <a:solidFill>
            <a:srgbClr val="FF73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75" name="Freeform 46"/>
          <p:cNvSpPr>
            <a:spLocks/>
          </p:cNvSpPr>
          <p:nvPr/>
        </p:nvSpPr>
        <p:spPr bwMode="auto">
          <a:xfrm>
            <a:off x="5345113" y="1863725"/>
            <a:ext cx="574675" cy="585788"/>
          </a:xfrm>
          <a:custGeom>
            <a:avLst/>
            <a:gdLst/>
            <a:ahLst/>
            <a:cxnLst>
              <a:cxn ang="0">
                <a:pos x="305" y="0"/>
              </a:cxn>
              <a:cxn ang="0">
                <a:pos x="311" y="47"/>
              </a:cxn>
              <a:cxn ang="0">
                <a:pos x="331" y="168"/>
              </a:cxn>
              <a:cxn ang="0">
                <a:pos x="342" y="234"/>
              </a:cxn>
              <a:cxn ang="0">
                <a:pos x="362" y="358"/>
              </a:cxn>
              <a:cxn ang="0">
                <a:pos x="360" y="361"/>
              </a:cxn>
              <a:cxn ang="0">
                <a:pos x="357" y="355"/>
              </a:cxn>
              <a:cxn ang="0">
                <a:pos x="345" y="352"/>
              </a:cxn>
              <a:cxn ang="0">
                <a:pos x="336" y="346"/>
              </a:cxn>
              <a:cxn ang="0">
                <a:pos x="331" y="346"/>
              </a:cxn>
              <a:cxn ang="0">
                <a:pos x="334" y="352"/>
              </a:cxn>
              <a:cxn ang="0">
                <a:pos x="152" y="349"/>
              </a:cxn>
              <a:cxn ang="0">
                <a:pos x="77" y="346"/>
              </a:cxn>
              <a:cxn ang="0">
                <a:pos x="77" y="358"/>
              </a:cxn>
              <a:cxn ang="0">
                <a:pos x="66" y="358"/>
              </a:cxn>
              <a:cxn ang="0">
                <a:pos x="66" y="369"/>
              </a:cxn>
              <a:cxn ang="0">
                <a:pos x="0" y="369"/>
              </a:cxn>
              <a:cxn ang="0">
                <a:pos x="0" y="364"/>
              </a:cxn>
              <a:cxn ang="0">
                <a:pos x="11" y="364"/>
              </a:cxn>
              <a:cxn ang="0">
                <a:pos x="11" y="352"/>
              </a:cxn>
              <a:cxn ang="0">
                <a:pos x="23" y="352"/>
              </a:cxn>
              <a:cxn ang="0">
                <a:pos x="23" y="346"/>
              </a:cxn>
              <a:cxn ang="0">
                <a:pos x="57" y="315"/>
              </a:cxn>
              <a:cxn ang="0">
                <a:pos x="57" y="306"/>
              </a:cxn>
              <a:cxn ang="0">
                <a:pos x="89" y="306"/>
              </a:cxn>
              <a:cxn ang="0">
                <a:pos x="92" y="271"/>
              </a:cxn>
              <a:cxn ang="0">
                <a:pos x="100" y="271"/>
              </a:cxn>
              <a:cxn ang="0">
                <a:pos x="100" y="263"/>
              </a:cxn>
              <a:cxn ang="0">
                <a:pos x="123" y="263"/>
              </a:cxn>
              <a:cxn ang="0">
                <a:pos x="123" y="251"/>
              </a:cxn>
              <a:cxn ang="0">
                <a:pos x="144" y="251"/>
              </a:cxn>
              <a:cxn ang="0">
                <a:pos x="144" y="243"/>
              </a:cxn>
              <a:cxn ang="0">
                <a:pos x="149" y="243"/>
              </a:cxn>
              <a:cxn ang="0">
                <a:pos x="149" y="237"/>
              </a:cxn>
              <a:cxn ang="0">
                <a:pos x="155" y="237"/>
              </a:cxn>
              <a:cxn ang="0">
                <a:pos x="155" y="142"/>
              </a:cxn>
              <a:cxn ang="0">
                <a:pos x="167" y="142"/>
              </a:cxn>
              <a:cxn ang="0">
                <a:pos x="167" y="133"/>
              </a:cxn>
              <a:cxn ang="0">
                <a:pos x="178" y="133"/>
              </a:cxn>
              <a:cxn ang="0">
                <a:pos x="178" y="122"/>
              </a:cxn>
              <a:cxn ang="0">
                <a:pos x="187" y="122"/>
              </a:cxn>
              <a:cxn ang="0">
                <a:pos x="187" y="90"/>
              </a:cxn>
              <a:cxn ang="0">
                <a:pos x="155" y="90"/>
              </a:cxn>
              <a:cxn ang="0">
                <a:pos x="155" y="67"/>
              </a:cxn>
              <a:cxn ang="0">
                <a:pos x="178" y="67"/>
              </a:cxn>
              <a:cxn ang="0">
                <a:pos x="178" y="55"/>
              </a:cxn>
              <a:cxn ang="0">
                <a:pos x="221" y="55"/>
              </a:cxn>
              <a:cxn ang="0">
                <a:pos x="221" y="18"/>
              </a:cxn>
              <a:cxn ang="0">
                <a:pos x="244" y="18"/>
              </a:cxn>
              <a:cxn ang="0">
                <a:pos x="244" y="6"/>
              </a:cxn>
              <a:cxn ang="0">
                <a:pos x="288" y="6"/>
              </a:cxn>
              <a:cxn ang="0">
                <a:pos x="288" y="3"/>
              </a:cxn>
              <a:cxn ang="0">
                <a:pos x="299" y="3"/>
              </a:cxn>
              <a:cxn ang="0">
                <a:pos x="299" y="0"/>
              </a:cxn>
              <a:cxn ang="0">
                <a:pos x="305" y="0"/>
              </a:cxn>
            </a:cxnLst>
            <a:rect l="0" t="0" r="r" b="b"/>
            <a:pathLst>
              <a:path w="362" h="369">
                <a:moveTo>
                  <a:pt x="305" y="0"/>
                </a:moveTo>
                <a:lnTo>
                  <a:pt x="311" y="47"/>
                </a:lnTo>
                <a:lnTo>
                  <a:pt x="331" y="168"/>
                </a:lnTo>
                <a:lnTo>
                  <a:pt x="342" y="234"/>
                </a:lnTo>
                <a:lnTo>
                  <a:pt x="362" y="358"/>
                </a:lnTo>
                <a:lnTo>
                  <a:pt x="360" y="361"/>
                </a:lnTo>
                <a:lnTo>
                  <a:pt x="357" y="355"/>
                </a:lnTo>
                <a:lnTo>
                  <a:pt x="345" y="352"/>
                </a:lnTo>
                <a:lnTo>
                  <a:pt x="336" y="346"/>
                </a:lnTo>
                <a:lnTo>
                  <a:pt x="331" y="346"/>
                </a:lnTo>
                <a:lnTo>
                  <a:pt x="334" y="352"/>
                </a:lnTo>
                <a:lnTo>
                  <a:pt x="152" y="349"/>
                </a:lnTo>
                <a:lnTo>
                  <a:pt x="77" y="346"/>
                </a:lnTo>
                <a:lnTo>
                  <a:pt x="77" y="358"/>
                </a:lnTo>
                <a:lnTo>
                  <a:pt x="66" y="358"/>
                </a:lnTo>
                <a:lnTo>
                  <a:pt x="66" y="369"/>
                </a:lnTo>
                <a:lnTo>
                  <a:pt x="0" y="369"/>
                </a:lnTo>
                <a:lnTo>
                  <a:pt x="0" y="364"/>
                </a:lnTo>
                <a:lnTo>
                  <a:pt x="11" y="364"/>
                </a:lnTo>
                <a:lnTo>
                  <a:pt x="11" y="352"/>
                </a:lnTo>
                <a:lnTo>
                  <a:pt x="23" y="352"/>
                </a:lnTo>
                <a:lnTo>
                  <a:pt x="23" y="346"/>
                </a:lnTo>
                <a:lnTo>
                  <a:pt x="57" y="315"/>
                </a:lnTo>
                <a:lnTo>
                  <a:pt x="57" y="306"/>
                </a:lnTo>
                <a:lnTo>
                  <a:pt x="89" y="306"/>
                </a:lnTo>
                <a:lnTo>
                  <a:pt x="92" y="271"/>
                </a:lnTo>
                <a:lnTo>
                  <a:pt x="100" y="271"/>
                </a:lnTo>
                <a:lnTo>
                  <a:pt x="100" y="263"/>
                </a:lnTo>
                <a:lnTo>
                  <a:pt x="123" y="263"/>
                </a:lnTo>
                <a:lnTo>
                  <a:pt x="123" y="251"/>
                </a:lnTo>
                <a:lnTo>
                  <a:pt x="144" y="251"/>
                </a:lnTo>
                <a:lnTo>
                  <a:pt x="144" y="243"/>
                </a:lnTo>
                <a:lnTo>
                  <a:pt x="149" y="243"/>
                </a:lnTo>
                <a:lnTo>
                  <a:pt x="149" y="237"/>
                </a:lnTo>
                <a:lnTo>
                  <a:pt x="155" y="237"/>
                </a:lnTo>
                <a:lnTo>
                  <a:pt x="155" y="142"/>
                </a:lnTo>
                <a:lnTo>
                  <a:pt x="167" y="142"/>
                </a:lnTo>
                <a:lnTo>
                  <a:pt x="167" y="133"/>
                </a:lnTo>
                <a:lnTo>
                  <a:pt x="178" y="133"/>
                </a:lnTo>
                <a:lnTo>
                  <a:pt x="178" y="122"/>
                </a:lnTo>
                <a:lnTo>
                  <a:pt x="187" y="122"/>
                </a:lnTo>
                <a:lnTo>
                  <a:pt x="187" y="90"/>
                </a:lnTo>
                <a:lnTo>
                  <a:pt x="155" y="90"/>
                </a:lnTo>
                <a:lnTo>
                  <a:pt x="155" y="67"/>
                </a:lnTo>
                <a:lnTo>
                  <a:pt x="178" y="67"/>
                </a:lnTo>
                <a:lnTo>
                  <a:pt x="178" y="55"/>
                </a:lnTo>
                <a:lnTo>
                  <a:pt x="221" y="55"/>
                </a:lnTo>
                <a:lnTo>
                  <a:pt x="221" y="18"/>
                </a:lnTo>
                <a:lnTo>
                  <a:pt x="244" y="18"/>
                </a:lnTo>
                <a:lnTo>
                  <a:pt x="244" y="6"/>
                </a:lnTo>
                <a:lnTo>
                  <a:pt x="288" y="6"/>
                </a:lnTo>
                <a:lnTo>
                  <a:pt x="288" y="3"/>
                </a:lnTo>
                <a:lnTo>
                  <a:pt x="299" y="3"/>
                </a:lnTo>
                <a:lnTo>
                  <a:pt x="299" y="0"/>
                </a:lnTo>
                <a:lnTo>
                  <a:pt x="305" y="0"/>
                </a:lnTo>
                <a:close/>
              </a:path>
            </a:pathLst>
          </a:custGeom>
          <a:solidFill>
            <a:srgbClr val="4CE6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76" name="Freeform 47"/>
          <p:cNvSpPr>
            <a:spLocks/>
          </p:cNvSpPr>
          <p:nvPr/>
        </p:nvSpPr>
        <p:spPr bwMode="auto">
          <a:xfrm>
            <a:off x="4740275" y="3584575"/>
            <a:ext cx="571500" cy="622300"/>
          </a:xfrm>
          <a:custGeom>
            <a:avLst/>
            <a:gdLst/>
            <a:ahLst/>
            <a:cxnLst>
              <a:cxn ang="0">
                <a:pos x="300" y="66"/>
              </a:cxn>
              <a:cxn ang="0">
                <a:pos x="306" y="78"/>
              </a:cxn>
              <a:cxn ang="0">
                <a:pos x="309" y="98"/>
              </a:cxn>
              <a:cxn ang="0">
                <a:pos x="314" y="104"/>
              </a:cxn>
              <a:cxn ang="0">
                <a:pos x="314" y="110"/>
              </a:cxn>
              <a:cxn ang="0">
                <a:pos x="332" y="124"/>
              </a:cxn>
              <a:cxn ang="0">
                <a:pos x="337" y="133"/>
              </a:cxn>
              <a:cxn ang="0">
                <a:pos x="340" y="147"/>
              </a:cxn>
              <a:cxn ang="0">
                <a:pos x="360" y="167"/>
              </a:cxn>
              <a:cxn ang="0">
                <a:pos x="311" y="185"/>
              </a:cxn>
              <a:cxn ang="0">
                <a:pos x="193" y="392"/>
              </a:cxn>
              <a:cxn ang="0">
                <a:pos x="58" y="329"/>
              </a:cxn>
              <a:cxn ang="0">
                <a:pos x="55" y="185"/>
              </a:cxn>
              <a:cxn ang="0">
                <a:pos x="49" y="182"/>
              </a:cxn>
              <a:cxn ang="0">
                <a:pos x="44" y="179"/>
              </a:cxn>
              <a:cxn ang="0">
                <a:pos x="32" y="173"/>
              </a:cxn>
              <a:cxn ang="0">
                <a:pos x="18" y="167"/>
              </a:cxn>
              <a:cxn ang="0">
                <a:pos x="12" y="167"/>
              </a:cxn>
              <a:cxn ang="0">
                <a:pos x="12" y="162"/>
              </a:cxn>
              <a:cxn ang="0">
                <a:pos x="6" y="156"/>
              </a:cxn>
              <a:cxn ang="0">
                <a:pos x="9" y="147"/>
              </a:cxn>
              <a:cxn ang="0">
                <a:pos x="6" y="144"/>
              </a:cxn>
              <a:cxn ang="0">
                <a:pos x="12" y="138"/>
              </a:cxn>
              <a:cxn ang="0">
                <a:pos x="15" y="133"/>
              </a:cxn>
              <a:cxn ang="0">
                <a:pos x="15" y="127"/>
              </a:cxn>
              <a:cxn ang="0">
                <a:pos x="9" y="127"/>
              </a:cxn>
              <a:cxn ang="0">
                <a:pos x="6" y="118"/>
              </a:cxn>
              <a:cxn ang="0">
                <a:pos x="3" y="121"/>
              </a:cxn>
              <a:cxn ang="0">
                <a:pos x="3" y="115"/>
              </a:cxn>
              <a:cxn ang="0">
                <a:pos x="9" y="98"/>
              </a:cxn>
              <a:cxn ang="0">
                <a:pos x="23" y="84"/>
              </a:cxn>
              <a:cxn ang="0">
                <a:pos x="29" y="69"/>
              </a:cxn>
              <a:cxn ang="0">
                <a:pos x="46" y="72"/>
              </a:cxn>
              <a:cxn ang="0">
                <a:pos x="64" y="55"/>
              </a:cxn>
              <a:cxn ang="0">
                <a:pos x="101" y="52"/>
              </a:cxn>
              <a:cxn ang="0">
                <a:pos x="118" y="66"/>
              </a:cxn>
              <a:cxn ang="0">
                <a:pos x="110" y="43"/>
              </a:cxn>
              <a:cxn ang="0">
                <a:pos x="116" y="9"/>
              </a:cxn>
              <a:cxn ang="0">
                <a:pos x="133" y="20"/>
              </a:cxn>
              <a:cxn ang="0">
                <a:pos x="144" y="12"/>
              </a:cxn>
              <a:cxn ang="0">
                <a:pos x="144" y="6"/>
              </a:cxn>
              <a:cxn ang="0">
                <a:pos x="159" y="3"/>
              </a:cxn>
              <a:cxn ang="0">
                <a:pos x="165" y="12"/>
              </a:cxn>
              <a:cxn ang="0">
                <a:pos x="173" y="15"/>
              </a:cxn>
              <a:cxn ang="0">
                <a:pos x="173" y="23"/>
              </a:cxn>
              <a:cxn ang="0">
                <a:pos x="188" y="38"/>
              </a:cxn>
              <a:cxn ang="0">
                <a:pos x="190" y="43"/>
              </a:cxn>
              <a:cxn ang="0">
                <a:pos x="202" y="43"/>
              </a:cxn>
              <a:cxn ang="0">
                <a:pos x="214" y="49"/>
              </a:cxn>
              <a:cxn ang="0">
                <a:pos x="234" y="49"/>
              </a:cxn>
              <a:cxn ang="0">
                <a:pos x="234" y="61"/>
              </a:cxn>
              <a:cxn ang="0">
                <a:pos x="257" y="58"/>
              </a:cxn>
              <a:cxn ang="0">
                <a:pos x="283" y="69"/>
              </a:cxn>
              <a:cxn ang="0">
                <a:pos x="291" y="58"/>
              </a:cxn>
            </a:cxnLst>
            <a:rect l="0" t="0" r="r" b="b"/>
            <a:pathLst>
              <a:path w="360" h="392">
                <a:moveTo>
                  <a:pt x="297" y="61"/>
                </a:moveTo>
                <a:lnTo>
                  <a:pt x="300" y="66"/>
                </a:lnTo>
                <a:lnTo>
                  <a:pt x="300" y="66"/>
                </a:lnTo>
                <a:lnTo>
                  <a:pt x="306" y="69"/>
                </a:lnTo>
                <a:lnTo>
                  <a:pt x="303" y="75"/>
                </a:lnTo>
                <a:lnTo>
                  <a:pt x="306" y="78"/>
                </a:lnTo>
                <a:lnTo>
                  <a:pt x="303" y="87"/>
                </a:lnTo>
                <a:lnTo>
                  <a:pt x="309" y="95"/>
                </a:lnTo>
                <a:lnTo>
                  <a:pt x="309" y="98"/>
                </a:lnTo>
                <a:lnTo>
                  <a:pt x="309" y="98"/>
                </a:lnTo>
                <a:lnTo>
                  <a:pt x="311" y="101"/>
                </a:lnTo>
                <a:lnTo>
                  <a:pt x="314" y="104"/>
                </a:lnTo>
                <a:lnTo>
                  <a:pt x="314" y="104"/>
                </a:lnTo>
                <a:lnTo>
                  <a:pt x="314" y="107"/>
                </a:lnTo>
                <a:lnTo>
                  <a:pt x="314" y="110"/>
                </a:lnTo>
                <a:lnTo>
                  <a:pt x="317" y="113"/>
                </a:lnTo>
                <a:lnTo>
                  <a:pt x="317" y="121"/>
                </a:lnTo>
                <a:lnTo>
                  <a:pt x="332" y="124"/>
                </a:lnTo>
                <a:lnTo>
                  <a:pt x="332" y="130"/>
                </a:lnTo>
                <a:lnTo>
                  <a:pt x="337" y="130"/>
                </a:lnTo>
                <a:lnTo>
                  <a:pt x="337" y="133"/>
                </a:lnTo>
                <a:lnTo>
                  <a:pt x="337" y="136"/>
                </a:lnTo>
                <a:lnTo>
                  <a:pt x="337" y="138"/>
                </a:lnTo>
                <a:lnTo>
                  <a:pt x="340" y="147"/>
                </a:lnTo>
                <a:lnTo>
                  <a:pt x="349" y="156"/>
                </a:lnTo>
                <a:lnTo>
                  <a:pt x="360" y="162"/>
                </a:lnTo>
                <a:lnTo>
                  <a:pt x="360" y="167"/>
                </a:lnTo>
                <a:lnTo>
                  <a:pt x="320" y="167"/>
                </a:lnTo>
                <a:lnTo>
                  <a:pt x="320" y="185"/>
                </a:lnTo>
                <a:lnTo>
                  <a:pt x="311" y="185"/>
                </a:lnTo>
                <a:lnTo>
                  <a:pt x="314" y="329"/>
                </a:lnTo>
                <a:lnTo>
                  <a:pt x="314" y="389"/>
                </a:lnTo>
                <a:lnTo>
                  <a:pt x="193" y="392"/>
                </a:lnTo>
                <a:lnTo>
                  <a:pt x="124" y="392"/>
                </a:lnTo>
                <a:lnTo>
                  <a:pt x="121" y="329"/>
                </a:lnTo>
                <a:lnTo>
                  <a:pt x="58" y="329"/>
                </a:lnTo>
                <a:lnTo>
                  <a:pt x="58" y="187"/>
                </a:lnTo>
                <a:lnTo>
                  <a:pt x="55" y="187"/>
                </a:lnTo>
                <a:lnTo>
                  <a:pt x="55" y="185"/>
                </a:lnTo>
                <a:lnTo>
                  <a:pt x="52" y="187"/>
                </a:lnTo>
                <a:lnTo>
                  <a:pt x="49" y="185"/>
                </a:lnTo>
                <a:lnTo>
                  <a:pt x="49" y="182"/>
                </a:lnTo>
                <a:lnTo>
                  <a:pt x="46" y="182"/>
                </a:lnTo>
                <a:lnTo>
                  <a:pt x="46" y="179"/>
                </a:lnTo>
                <a:lnTo>
                  <a:pt x="44" y="179"/>
                </a:lnTo>
                <a:lnTo>
                  <a:pt x="44" y="176"/>
                </a:lnTo>
                <a:lnTo>
                  <a:pt x="41" y="179"/>
                </a:lnTo>
                <a:lnTo>
                  <a:pt x="32" y="173"/>
                </a:lnTo>
                <a:lnTo>
                  <a:pt x="32" y="170"/>
                </a:lnTo>
                <a:lnTo>
                  <a:pt x="29" y="167"/>
                </a:lnTo>
                <a:lnTo>
                  <a:pt x="18" y="167"/>
                </a:lnTo>
                <a:lnTo>
                  <a:pt x="18" y="170"/>
                </a:lnTo>
                <a:lnTo>
                  <a:pt x="18" y="167"/>
                </a:lnTo>
                <a:lnTo>
                  <a:pt x="12" y="167"/>
                </a:lnTo>
                <a:lnTo>
                  <a:pt x="15" y="164"/>
                </a:lnTo>
                <a:lnTo>
                  <a:pt x="9" y="164"/>
                </a:lnTo>
                <a:lnTo>
                  <a:pt x="12" y="162"/>
                </a:lnTo>
                <a:lnTo>
                  <a:pt x="9" y="162"/>
                </a:lnTo>
                <a:lnTo>
                  <a:pt x="9" y="159"/>
                </a:lnTo>
                <a:lnTo>
                  <a:pt x="6" y="156"/>
                </a:lnTo>
                <a:lnTo>
                  <a:pt x="9" y="153"/>
                </a:lnTo>
                <a:lnTo>
                  <a:pt x="6" y="153"/>
                </a:lnTo>
                <a:lnTo>
                  <a:pt x="9" y="147"/>
                </a:lnTo>
                <a:lnTo>
                  <a:pt x="9" y="147"/>
                </a:lnTo>
                <a:lnTo>
                  <a:pt x="6" y="147"/>
                </a:lnTo>
                <a:lnTo>
                  <a:pt x="6" y="144"/>
                </a:lnTo>
                <a:lnTo>
                  <a:pt x="9" y="144"/>
                </a:lnTo>
                <a:lnTo>
                  <a:pt x="9" y="138"/>
                </a:lnTo>
                <a:lnTo>
                  <a:pt x="12" y="138"/>
                </a:lnTo>
                <a:lnTo>
                  <a:pt x="6" y="133"/>
                </a:lnTo>
                <a:lnTo>
                  <a:pt x="12" y="136"/>
                </a:lnTo>
                <a:lnTo>
                  <a:pt x="15" y="133"/>
                </a:lnTo>
                <a:lnTo>
                  <a:pt x="12" y="130"/>
                </a:lnTo>
                <a:lnTo>
                  <a:pt x="18" y="130"/>
                </a:lnTo>
                <a:lnTo>
                  <a:pt x="15" y="127"/>
                </a:lnTo>
                <a:lnTo>
                  <a:pt x="15" y="124"/>
                </a:lnTo>
                <a:lnTo>
                  <a:pt x="12" y="124"/>
                </a:lnTo>
                <a:lnTo>
                  <a:pt x="9" y="127"/>
                </a:lnTo>
                <a:lnTo>
                  <a:pt x="9" y="121"/>
                </a:lnTo>
                <a:lnTo>
                  <a:pt x="15" y="118"/>
                </a:lnTo>
                <a:lnTo>
                  <a:pt x="6" y="118"/>
                </a:lnTo>
                <a:lnTo>
                  <a:pt x="9" y="118"/>
                </a:lnTo>
                <a:lnTo>
                  <a:pt x="6" y="115"/>
                </a:lnTo>
                <a:lnTo>
                  <a:pt x="3" y="121"/>
                </a:lnTo>
                <a:lnTo>
                  <a:pt x="3" y="118"/>
                </a:lnTo>
                <a:lnTo>
                  <a:pt x="0" y="118"/>
                </a:lnTo>
                <a:lnTo>
                  <a:pt x="3" y="115"/>
                </a:lnTo>
                <a:lnTo>
                  <a:pt x="6" y="113"/>
                </a:lnTo>
                <a:lnTo>
                  <a:pt x="6" y="101"/>
                </a:lnTo>
                <a:lnTo>
                  <a:pt x="9" y="98"/>
                </a:lnTo>
                <a:lnTo>
                  <a:pt x="15" y="101"/>
                </a:lnTo>
                <a:lnTo>
                  <a:pt x="23" y="89"/>
                </a:lnTo>
                <a:lnTo>
                  <a:pt x="23" y="84"/>
                </a:lnTo>
                <a:lnTo>
                  <a:pt x="26" y="78"/>
                </a:lnTo>
                <a:lnTo>
                  <a:pt x="23" y="69"/>
                </a:lnTo>
                <a:lnTo>
                  <a:pt x="29" y="69"/>
                </a:lnTo>
                <a:lnTo>
                  <a:pt x="32" y="75"/>
                </a:lnTo>
                <a:lnTo>
                  <a:pt x="38" y="75"/>
                </a:lnTo>
                <a:lnTo>
                  <a:pt x="46" y="72"/>
                </a:lnTo>
                <a:lnTo>
                  <a:pt x="55" y="66"/>
                </a:lnTo>
                <a:lnTo>
                  <a:pt x="64" y="64"/>
                </a:lnTo>
                <a:lnTo>
                  <a:pt x="64" y="55"/>
                </a:lnTo>
                <a:lnTo>
                  <a:pt x="90" y="52"/>
                </a:lnTo>
                <a:lnTo>
                  <a:pt x="93" y="49"/>
                </a:lnTo>
                <a:lnTo>
                  <a:pt x="101" y="52"/>
                </a:lnTo>
                <a:lnTo>
                  <a:pt x="113" y="61"/>
                </a:lnTo>
                <a:lnTo>
                  <a:pt x="116" y="66"/>
                </a:lnTo>
                <a:lnTo>
                  <a:pt x="118" y="66"/>
                </a:lnTo>
                <a:lnTo>
                  <a:pt x="121" y="61"/>
                </a:lnTo>
                <a:lnTo>
                  <a:pt x="118" y="52"/>
                </a:lnTo>
                <a:lnTo>
                  <a:pt x="110" y="43"/>
                </a:lnTo>
                <a:lnTo>
                  <a:pt x="116" y="38"/>
                </a:lnTo>
                <a:lnTo>
                  <a:pt x="118" y="26"/>
                </a:lnTo>
                <a:lnTo>
                  <a:pt x="116" y="9"/>
                </a:lnTo>
                <a:lnTo>
                  <a:pt x="121" y="9"/>
                </a:lnTo>
                <a:lnTo>
                  <a:pt x="127" y="17"/>
                </a:lnTo>
                <a:lnTo>
                  <a:pt x="133" y="20"/>
                </a:lnTo>
                <a:lnTo>
                  <a:pt x="133" y="17"/>
                </a:lnTo>
                <a:lnTo>
                  <a:pt x="139" y="12"/>
                </a:lnTo>
                <a:lnTo>
                  <a:pt x="144" y="12"/>
                </a:lnTo>
                <a:lnTo>
                  <a:pt x="150" y="9"/>
                </a:lnTo>
                <a:lnTo>
                  <a:pt x="150" y="9"/>
                </a:lnTo>
                <a:lnTo>
                  <a:pt x="144" y="6"/>
                </a:lnTo>
                <a:lnTo>
                  <a:pt x="147" y="0"/>
                </a:lnTo>
                <a:lnTo>
                  <a:pt x="156" y="0"/>
                </a:lnTo>
                <a:lnTo>
                  <a:pt x="159" y="3"/>
                </a:lnTo>
                <a:lnTo>
                  <a:pt x="165" y="6"/>
                </a:lnTo>
                <a:lnTo>
                  <a:pt x="162" y="9"/>
                </a:lnTo>
                <a:lnTo>
                  <a:pt x="165" y="12"/>
                </a:lnTo>
                <a:lnTo>
                  <a:pt x="167" y="9"/>
                </a:lnTo>
                <a:lnTo>
                  <a:pt x="167" y="9"/>
                </a:lnTo>
                <a:lnTo>
                  <a:pt x="173" y="15"/>
                </a:lnTo>
                <a:lnTo>
                  <a:pt x="170" y="17"/>
                </a:lnTo>
                <a:lnTo>
                  <a:pt x="170" y="23"/>
                </a:lnTo>
                <a:lnTo>
                  <a:pt x="173" y="23"/>
                </a:lnTo>
                <a:lnTo>
                  <a:pt x="179" y="20"/>
                </a:lnTo>
                <a:lnTo>
                  <a:pt x="179" y="26"/>
                </a:lnTo>
                <a:lnTo>
                  <a:pt x="188" y="38"/>
                </a:lnTo>
                <a:lnTo>
                  <a:pt x="193" y="32"/>
                </a:lnTo>
                <a:lnTo>
                  <a:pt x="199" y="40"/>
                </a:lnTo>
                <a:lnTo>
                  <a:pt x="190" y="43"/>
                </a:lnTo>
                <a:lnTo>
                  <a:pt x="193" y="49"/>
                </a:lnTo>
                <a:lnTo>
                  <a:pt x="196" y="49"/>
                </a:lnTo>
                <a:lnTo>
                  <a:pt x="202" y="43"/>
                </a:lnTo>
                <a:lnTo>
                  <a:pt x="205" y="43"/>
                </a:lnTo>
                <a:lnTo>
                  <a:pt x="211" y="49"/>
                </a:lnTo>
                <a:lnTo>
                  <a:pt x="214" y="49"/>
                </a:lnTo>
                <a:lnTo>
                  <a:pt x="216" y="55"/>
                </a:lnTo>
                <a:lnTo>
                  <a:pt x="216" y="55"/>
                </a:lnTo>
                <a:lnTo>
                  <a:pt x="234" y="49"/>
                </a:lnTo>
                <a:lnTo>
                  <a:pt x="234" y="52"/>
                </a:lnTo>
                <a:lnTo>
                  <a:pt x="231" y="58"/>
                </a:lnTo>
                <a:lnTo>
                  <a:pt x="234" y="61"/>
                </a:lnTo>
                <a:lnTo>
                  <a:pt x="237" y="58"/>
                </a:lnTo>
                <a:lnTo>
                  <a:pt x="239" y="64"/>
                </a:lnTo>
                <a:lnTo>
                  <a:pt x="257" y="58"/>
                </a:lnTo>
                <a:lnTo>
                  <a:pt x="262" y="66"/>
                </a:lnTo>
                <a:lnTo>
                  <a:pt x="280" y="69"/>
                </a:lnTo>
                <a:lnTo>
                  <a:pt x="283" y="69"/>
                </a:lnTo>
                <a:lnTo>
                  <a:pt x="283" y="64"/>
                </a:lnTo>
                <a:lnTo>
                  <a:pt x="288" y="58"/>
                </a:lnTo>
                <a:lnTo>
                  <a:pt x="291" y="58"/>
                </a:lnTo>
                <a:lnTo>
                  <a:pt x="297" y="61"/>
                </a:lnTo>
                <a:close/>
              </a:path>
            </a:pathLst>
          </a:custGeom>
          <a:solidFill>
            <a:srgbClr val="FF7B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77" name="Freeform 48"/>
          <p:cNvSpPr>
            <a:spLocks/>
          </p:cNvSpPr>
          <p:nvPr/>
        </p:nvSpPr>
        <p:spPr bwMode="auto">
          <a:xfrm>
            <a:off x="3144838" y="3530600"/>
            <a:ext cx="636588" cy="649288"/>
          </a:xfrm>
          <a:custGeom>
            <a:avLst/>
            <a:gdLst/>
            <a:ahLst/>
            <a:cxnLst>
              <a:cxn ang="0">
                <a:pos x="242" y="17"/>
              </a:cxn>
              <a:cxn ang="0">
                <a:pos x="254" y="49"/>
              </a:cxn>
              <a:cxn ang="0">
                <a:pos x="369" y="175"/>
              </a:cxn>
              <a:cxn ang="0">
                <a:pos x="401" y="207"/>
              </a:cxn>
              <a:cxn ang="0">
                <a:pos x="395" y="207"/>
              </a:cxn>
              <a:cxn ang="0">
                <a:pos x="375" y="207"/>
              </a:cxn>
              <a:cxn ang="0">
                <a:pos x="369" y="305"/>
              </a:cxn>
              <a:cxn ang="0">
                <a:pos x="306" y="305"/>
              </a:cxn>
              <a:cxn ang="0">
                <a:pos x="280" y="400"/>
              </a:cxn>
              <a:cxn ang="0">
                <a:pos x="75" y="409"/>
              </a:cxn>
              <a:cxn ang="0">
                <a:pos x="18" y="394"/>
              </a:cxn>
              <a:cxn ang="0">
                <a:pos x="15" y="406"/>
              </a:cxn>
              <a:cxn ang="0">
                <a:pos x="9" y="403"/>
              </a:cxn>
              <a:cxn ang="0">
                <a:pos x="0" y="389"/>
              </a:cxn>
              <a:cxn ang="0">
                <a:pos x="0" y="363"/>
              </a:cxn>
              <a:cxn ang="0">
                <a:pos x="20" y="348"/>
              </a:cxn>
              <a:cxn ang="0">
                <a:pos x="29" y="354"/>
              </a:cxn>
              <a:cxn ang="0">
                <a:pos x="46" y="340"/>
              </a:cxn>
              <a:cxn ang="0">
                <a:pos x="41" y="325"/>
              </a:cxn>
              <a:cxn ang="0">
                <a:pos x="49" y="296"/>
              </a:cxn>
              <a:cxn ang="0">
                <a:pos x="58" y="296"/>
              </a:cxn>
              <a:cxn ang="0">
                <a:pos x="69" y="265"/>
              </a:cxn>
              <a:cxn ang="0">
                <a:pos x="67" y="242"/>
              </a:cxn>
              <a:cxn ang="0">
                <a:pos x="67" y="219"/>
              </a:cxn>
              <a:cxn ang="0">
                <a:pos x="61" y="201"/>
              </a:cxn>
              <a:cxn ang="0">
                <a:pos x="69" y="193"/>
              </a:cxn>
              <a:cxn ang="0">
                <a:pos x="72" y="184"/>
              </a:cxn>
              <a:cxn ang="0">
                <a:pos x="87" y="175"/>
              </a:cxn>
              <a:cxn ang="0">
                <a:pos x="98" y="184"/>
              </a:cxn>
              <a:cxn ang="0">
                <a:pos x="113" y="178"/>
              </a:cxn>
              <a:cxn ang="0">
                <a:pos x="107" y="193"/>
              </a:cxn>
              <a:cxn ang="0">
                <a:pos x="113" y="196"/>
              </a:cxn>
              <a:cxn ang="0">
                <a:pos x="116" y="184"/>
              </a:cxn>
              <a:cxn ang="0">
                <a:pos x="116" y="172"/>
              </a:cxn>
              <a:cxn ang="0">
                <a:pos x="101" y="161"/>
              </a:cxn>
              <a:cxn ang="0">
                <a:pos x="90" y="149"/>
              </a:cxn>
              <a:cxn ang="0">
                <a:pos x="72" y="144"/>
              </a:cxn>
              <a:cxn ang="0">
                <a:pos x="46" y="126"/>
              </a:cxn>
              <a:cxn ang="0">
                <a:pos x="46" y="95"/>
              </a:cxn>
              <a:cxn ang="0">
                <a:pos x="67" y="74"/>
              </a:cxn>
              <a:cxn ang="0">
                <a:pos x="87" y="66"/>
              </a:cxn>
              <a:cxn ang="0">
                <a:pos x="107" y="40"/>
              </a:cxn>
              <a:cxn ang="0">
                <a:pos x="127" y="23"/>
              </a:cxn>
              <a:cxn ang="0">
                <a:pos x="164" y="23"/>
              </a:cxn>
              <a:cxn ang="0">
                <a:pos x="170" y="17"/>
              </a:cxn>
              <a:cxn ang="0">
                <a:pos x="164" y="11"/>
              </a:cxn>
              <a:cxn ang="0">
                <a:pos x="182" y="2"/>
              </a:cxn>
              <a:cxn ang="0">
                <a:pos x="182" y="11"/>
              </a:cxn>
              <a:cxn ang="0">
                <a:pos x="188" y="23"/>
              </a:cxn>
            </a:cxnLst>
            <a:rect l="0" t="0" r="r" b="b"/>
            <a:pathLst>
              <a:path w="401" h="409">
                <a:moveTo>
                  <a:pt x="190" y="17"/>
                </a:moveTo>
                <a:lnTo>
                  <a:pt x="242" y="17"/>
                </a:lnTo>
                <a:lnTo>
                  <a:pt x="242" y="49"/>
                </a:lnTo>
                <a:lnTo>
                  <a:pt x="254" y="49"/>
                </a:lnTo>
                <a:lnTo>
                  <a:pt x="369" y="49"/>
                </a:lnTo>
                <a:lnTo>
                  <a:pt x="369" y="175"/>
                </a:lnTo>
                <a:lnTo>
                  <a:pt x="401" y="175"/>
                </a:lnTo>
                <a:lnTo>
                  <a:pt x="401" y="207"/>
                </a:lnTo>
                <a:lnTo>
                  <a:pt x="398" y="204"/>
                </a:lnTo>
                <a:lnTo>
                  <a:pt x="395" y="207"/>
                </a:lnTo>
                <a:lnTo>
                  <a:pt x="380" y="204"/>
                </a:lnTo>
                <a:lnTo>
                  <a:pt x="375" y="207"/>
                </a:lnTo>
                <a:lnTo>
                  <a:pt x="369" y="216"/>
                </a:lnTo>
                <a:lnTo>
                  <a:pt x="369" y="305"/>
                </a:lnTo>
                <a:lnTo>
                  <a:pt x="369" y="305"/>
                </a:lnTo>
                <a:lnTo>
                  <a:pt x="306" y="305"/>
                </a:lnTo>
                <a:lnTo>
                  <a:pt x="308" y="397"/>
                </a:lnTo>
                <a:lnTo>
                  <a:pt x="280" y="400"/>
                </a:lnTo>
                <a:lnTo>
                  <a:pt x="280" y="406"/>
                </a:lnTo>
                <a:lnTo>
                  <a:pt x="75" y="409"/>
                </a:lnTo>
                <a:lnTo>
                  <a:pt x="26" y="409"/>
                </a:lnTo>
                <a:lnTo>
                  <a:pt x="18" y="394"/>
                </a:lnTo>
                <a:lnTo>
                  <a:pt x="15" y="397"/>
                </a:lnTo>
                <a:lnTo>
                  <a:pt x="15" y="406"/>
                </a:lnTo>
                <a:lnTo>
                  <a:pt x="15" y="406"/>
                </a:lnTo>
                <a:lnTo>
                  <a:pt x="9" y="403"/>
                </a:lnTo>
                <a:lnTo>
                  <a:pt x="3" y="397"/>
                </a:lnTo>
                <a:lnTo>
                  <a:pt x="0" y="389"/>
                </a:lnTo>
                <a:lnTo>
                  <a:pt x="3" y="371"/>
                </a:lnTo>
                <a:lnTo>
                  <a:pt x="0" y="363"/>
                </a:lnTo>
                <a:lnTo>
                  <a:pt x="15" y="348"/>
                </a:lnTo>
                <a:lnTo>
                  <a:pt x="20" y="348"/>
                </a:lnTo>
                <a:lnTo>
                  <a:pt x="26" y="354"/>
                </a:lnTo>
                <a:lnTo>
                  <a:pt x="29" y="354"/>
                </a:lnTo>
                <a:lnTo>
                  <a:pt x="38" y="345"/>
                </a:lnTo>
                <a:lnTo>
                  <a:pt x="46" y="340"/>
                </a:lnTo>
                <a:lnTo>
                  <a:pt x="44" y="334"/>
                </a:lnTo>
                <a:lnTo>
                  <a:pt x="41" y="325"/>
                </a:lnTo>
                <a:lnTo>
                  <a:pt x="46" y="314"/>
                </a:lnTo>
                <a:lnTo>
                  <a:pt x="49" y="296"/>
                </a:lnTo>
                <a:lnTo>
                  <a:pt x="49" y="294"/>
                </a:lnTo>
                <a:lnTo>
                  <a:pt x="58" y="296"/>
                </a:lnTo>
                <a:lnTo>
                  <a:pt x="61" y="294"/>
                </a:lnTo>
                <a:lnTo>
                  <a:pt x="69" y="265"/>
                </a:lnTo>
                <a:lnTo>
                  <a:pt x="64" y="253"/>
                </a:lnTo>
                <a:lnTo>
                  <a:pt x="67" y="242"/>
                </a:lnTo>
                <a:lnTo>
                  <a:pt x="64" y="227"/>
                </a:lnTo>
                <a:lnTo>
                  <a:pt x="67" y="219"/>
                </a:lnTo>
                <a:lnTo>
                  <a:pt x="67" y="213"/>
                </a:lnTo>
                <a:lnTo>
                  <a:pt x="61" y="201"/>
                </a:lnTo>
                <a:lnTo>
                  <a:pt x="61" y="193"/>
                </a:lnTo>
                <a:lnTo>
                  <a:pt x="69" y="193"/>
                </a:lnTo>
                <a:lnTo>
                  <a:pt x="69" y="184"/>
                </a:lnTo>
                <a:lnTo>
                  <a:pt x="72" y="184"/>
                </a:lnTo>
                <a:lnTo>
                  <a:pt x="78" y="184"/>
                </a:lnTo>
                <a:lnTo>
                  <a:pt x="87" y="175"/>
                </a:lnTo>
                <a:lnTo>
                  <a:pt x="95" y="184"/>
                </a:lnTo>
                <a:lnTo>
                  <a:pt x="98" y="184"/>
                </a:lnTo>
                <a:lnTo>
                  <a:pt x="107" y="178"/>
                </a:lnTo>
                <a:lnTo>
                  <a:pt x="113" y="178"/>
                </a:lnTo>
                <a:lnTo>
                  <a:pt x="110" y="187"/>
                </a:lnTo>
                <a:lnTo>
                  <a:pt x="107" y="193"/>
                </a:lnTo>
                <a:lnTo>
                  <a:pt x="107" y="196"/>
                </a:lnTo>
                <a:lnTo>
                  <a:pt x="113" y="196"/>
                </a:lnTo>
                <a:lnTo>
                  <a:pt x="118" y="190"/>
                </a:lnTo>
                <a:lnTo>
                  <a:pt x="116" y="184"/>
                </a:lnTo>
                <a:lnTo>
                  <a:pt x="118" y="175"/>
                </a:lnTo>
                <a:lnTo>
                  <a:pt x="116" y="172"/>
                </a:lnTo>
                <a:lnTo>
                  <a:pt x="110" y="170"/>
                </a:lnTo>
                <a:lnTo>
                  <a:pt x="101" y="161"/>
                </a:lnTo>
                <a:lnTo>
                  <a:pt x="95" y="158"/>
                </a:lnTo>
                <a:lnTo>
                  <a:pt x="90" y="149"/>
                </a:lnTo>
                <a:lnTo>
                  <a:pt x="81" y="149"/>
                </a:lnTo>
                <a:lnTo>
                  <a:pt x="72" y="144"/>
                </a:lnTo>
                <a:lnTo>
                  <a:pt x="61" y="129"/>
                </a:lnTo>
                <a:lnTo>
                  <a:pt x="46" y="126"/>
                </a:lnTo>
                <a:lnTo>
                  <a:pt x="44" y="123"/>
                </a:lnTo>
                <a:lnTo>
                  <a:pt x="46" y="95"/>
                </a:lnTo>
                <a:lnTo>
                  <a:pt x="52" y="83"/>
                </a:lnTo>
                <a:lnTo>
                  <a:pt x="67" y="74"/>
                </a:lnTo>
                <a:lnTo>
                  <a:pt x="75" y="69"/>
                </a:lnTo>
                <a:lnTo>
                  <a:pt x="87" y="66"/>
                </a:lnTo>
                <a:lnTo>
                  <a:pt x="101" y="57"/>
                </a:lnTo>
                <a:lnTo>
                  <a:pt x="107" y="40"/>
                </a:lnTo>
                <a:lnTo>
                  <a:pt x="116" y="34"/>
                </a:lnTo>
                <a:lnTo>
                  <a:pt x="127" y="23"/>
                </a:lnTo>
                <a:lnTo>
                  <a:pt x="136" y="17"/>
                </a:lnTo>
                <a:lnTo>
                  <a:pt x="164" y="23"/>
                </a:lnTo>
                <a:lnTo>
                  <a:pt x="170" y="20"/>
                </a:lnTo>
                <a:lnTo>
                  <a:pt x="170" y="17"/>
                </a:lnTo>
                <a:lnTo>
                  <a:pt x="170" y="14"/>
                </a:lnTo>
                <a:lnTo>
                  <a:pt x="164" y="11"/>
                </a:lnTo>
                <a:lnTo>
                  <a:pt x="170" y="0"/>
                </a:lnTo>
                <a:lnTo>
                  <a:pt x="182" y="2"/>
                </a:lnTo>
                <a:lnTo>
                  <a:pt x="188" y="8"/>
                </a:lnTo>
                <a:lnTo>
                  <a:pt x="182" y="11"/>
                </a:lnTo>
                <a:lnTo>
                  <a:pt x="182" y="20"/>
                </a:lnTo>
                <a:lnTo>
                  <a:pt x="188" y="23"/>
                </a:lnTo>
                <a:lnTo>
                  <a:pt x="190" y="17"/>
                </a:lnTo>
                <a:close/>
              </a:path>
            </a:pathLst>
          </a:custGeom>
          <a:solidFill>
            <a:srgbClr val="FFA2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78" name="Freeform 49"/>
          <p:cNvSpPr>
            <a:spLocks/>
          </p:cNvSpPr>
          <p:nvPr/>
        </p:nvSpPr>
        <p:spPr bwMode="auto">
          <a:xfrm>
            <a:off x="3781425" y="3319463"/>
            <a:ext cx="657225" cy="792163"/>
          </a:xfrm>
          <a:custGeom>
            <a:avLst/>
            <a:gdLst/>
            <a:ahLst/>
            <a:cxnLst>
              <a:cxn ang="0">
                <a:pos x="345" y="63"/>
              </a:cxn>
              <a:cxn ang="0">
                <a:pos x="348" y="86"/>
              </a:cxn>
              <a:cxn ang="0">
                <a:pos x="357" y="110"/>
              </a:cxn>
              <a:cxn ang="0">
                <a:pos x="354" y="127"/>
              </a:cxn>
              <a:cxn ang="0">
                <a:pos x="354" y="141"/>
              </a:cxn>
              <a:cxn ang="0">
                <a:pos x="360" y="156"/>
              </a:cxn>
              <a:cxn ang="0">
                <a:pos x="365" y="176"/>
              </a:cxn>
              <a:cxn ang="0">
                <a:pos x="368" y="184"/>
              </a:cxn>
              <a:cxn ang="0">
                <a:pos x="374" y="199"/>
              </a:cxn>
              <a:cxn ang="0">
                <a:pos x="377" y="213"/>
              </a:cxn>
              <a:cxn ang="0">
                <a:pos x="391" y="219"/>
              </a:cxn>
              <a:cxn ang="0">
                <a:pos x="388" y="233"/>
              </a:cxn>
              <a:cxn ang="0">
                <a:pos x="414" y="274"/>
              </a:cxn>
              <a:cxn ang="0">
                <a:pos x="386" y="308"/>
              </a:cxn>
              <a:cxn ang="0">
                <a:pos x="388" y="323"/>
              </a:cxn>
              <a:cxn ang="0">
                <a:pos x="380" y="340"/>
              </a:cxn>
              <a:cxn ang="0">
                <a:pos x="397" y="357"/>
              </a:cxn>
              <a:cxn ang="0">
                <a:pos x="411" y="369"/>
              </a:cxn>
              <a:cxn ang="0">
                <a:pos x="184" y="499"/>
              </a:cxn>
              <a:cxn ang="0">
                <a:pos x="184" y="487"/>
              </a:cxn>
              <a:cxn ang="0">
                <a:pos x="175" y="476"/>
              </a:cxn>
              <a:cxn ang="0">
                <a:pos x="164" y="467"/>
              </a:cxn>
              <a:cxn ang="0">
                <a:pos x="155" y="467"/>
              </a:cxn>
              <a:cxn ang="0">
                <a:pos x="141" y="447"/>
              </a:cxn>
              <a:cxn ang="0">
                <a:pos x="138" y="435"/>
              </a:cxn>
              <a:cxn ang="0">
                <a:pos x="132" y="429"/>
              </a:cxn>
              <a:cxn ang="0">
                <a:pos x="123" y="427"/>
              </a:cxn>
              <a:cxn ang="0">
                <a:pos x="115" y="424"/>
              </a:cxn>
              <a:cxn ang="0">
                <a:pos x="115" y="418"/>
              </a:cxn>
              <a:cxn ang="0">
                <a:pos x="109" y="412"/>
              </a:cxn>
              <a:cxn ang="0">
                <a:pos x="100" y="398"/>
              </a:cxn>
              <a:cxn ang="0">
                <a:pos x="95" y="398"/>
              </a:cxn>
              <a:cxn ang="0">
                <a:pos x="95" y="392"/>
              </a:cxn>
              <a:cxn ang="0">
                <a:pos x="80" y="389"/>
              </a:cxn>
              <a:cxn ang="0">
                <a:pos x="72" y="389"/>
              </a:cxn>
              <a:cxn ang="0">
                <a:pos x="60" y="380"/>
              </a:cxn>
              <a:cxn ang="0">
                <a:pos x="51" y="366"/>
              </a:cxn>
              <a:cxn ang="0">
                <a:pos x="49" y="357"/>
              </a:cxn>
              <a:cxn ang="0">
                <a:pos x="40" y="360"/>
              </a:cxn>
              <a:cxn ang="0">
                <a:pos x="23" y="346"/>
              </a:cxn>
              <a:cxn ang="0">
                <a:pos x="8" y="340"/>
              </a:cxn>
              <a:cxn ang="0">
                <a:pos x="31" y="182"/>
              </a:cxn>
              <a:cxn ang="0">
                <a:pos x="227" y="170"/>
              </a:cxn>
              <a:cxn ang="0">
                <a:pos x="233" y="153"/>
              </a:cxn>
              <a:cxn ang="0">
                <a:pos x="244" y="138"/>
              </a:cxn>
              <a:cxn ang="0">
                <a:pos x="259" y="107"/>
              </a:cxn>
              <a:cxn ang="0">
                <a:pos x="265" y="81"/>
              </a:cxn>
              <a:cxn ang="0">
                <a:pos x="273" y="40"/>
              </a:cxn>
              <a:cxn ang="0">
                <a:pos x="282" y="49"/>
              </a:cxn>
            </a:cxnLst>
            <a:rect l="0" t="0" r="r" b="b"/>
            <a:pathLst>
              <a:path w="414" h="499">
                <a:moveTo>
                  <a:pt x="345" y="46"/>
                </a:moveTo>
                <a:lnTo>
                  <a:pt x="342" y="52"/>
                </a:lnTo>
                <a:lnTo>
                  <a:pt x="348" y="58"/>
                </a:lnTo>
                <a:lnTo>
                  <a:pt x="345" y="63"/>
                </a:lnTo>
                <a:lnTo>
                  <a:pt x="348" y="72"/>
                </a:lnTo>
                <a:lnTo>
                  <a:pt x="348" y="75"/>
                </a:lnTo>
                <a:lnTo>
                  <a:pt x="351" y="84"/>
                </a:lnTo>
                <a:lnTo>
                  <a:pt x="348" y="86"/>
                </a:lnTo>
                <a:lnTo>
                  <a:pt x="351" y="89"/>
                </a:lnTo>
                <a:lnTo>
                  <a:pt x="354" y="101"/>
                </a:lnTo>
                <a:lnTo>
                  <a:pt x="351" y="104"/>
                </a:lnTo>
                <a:lnTo>
                  <a:pt x="357" y="110"/>
                </a:lnTo>
                <a:lnTo>
                  <a:pt x="354" y="112"/>
                </a:lnTo>
                <a:lnTo>
                  <a:pt x="357" y="118"/>
                </a:lnTo>
                <a:lnTo>
                  <a:pt x="357" y="127"/>
                </a:lnTo>
                <a:lnTo>
                  <a:pt x="354" y="127"/>
                </a:lnTo>
                <a:lnTo>
                  <a:pt x="351" y="135"/>
                </a:lnTo>
                <a:lnTo>
                  <a:pt x="354" y="138"/>
                </a:lnTo>
                <a:lnTo>
                  <a:pt x="351" y="141"/>
                </a:lnTo>
                <a:lnTo>
                  <a:pt x="354" y="141"/>
                </a:lnTo>
                <a:lnTo>
                  <a:pt x="354" y="144"/>
                </a:lnTo>
                <a:lnTo>
                  <a:pt x="354" y="144"/>
                </a:lnTo>
                <a:lnTo>
                  <a:pt x="360" y="153"/>
                </a:lnTo>
                <a:lnTo>
                  <a:pt x="360" y="156"/>
                </a:lnTo>
                <a:lnTo>
                  <a:pt x="362" y="159"/>
                </a:lnTo>
                <a:lnTo>
                  <a:pt x="362" y="164"/>
                </a:lnTo>
                <a:lnTo>
                  <a:pt x="365" y="170"/>
                </a:lnTo>
                <a:lnTo>
                  <a:pt x="365" y="176"/>
                </a:lnTo>
                <a:lnTo>
                  <a:pt x="368" y="179"/>
                </a:lnTo>
                <a:lnTo>
                  <a:pt x="368" y="179"/>
                </a:lnTo>
                <a:lnTo>
                  <a:pt x="365" y="182"/>
                </a:lnTo>
                <a:lnTo>
                  <a:pt x="368" y="184"/>
                </a:lnTo>
                <a:lnTo>
                  <a:pt x="371" y="190"/>
                </a:lnTo>
                <a:lnTo>
                  <a:pt x="374" y="190"/>
                </a:lnTo>
                <a:lnTo>
                  <a:pt x="374" y="193"/>
                </a:lnTo>
                <a:lnTo>
                  <a:pt x="374" y="199"/>
                </a:lnTo>
                <a:lnTo>
                  <a:pt x="377" y="199"/>
                </a:lnTo>
                <a:lnTo>
                  <a:pt x="380" y="205"/>
                </a:lnTo>
                <a:lnTo>
                  <a:pt x="377" y="210"/>
                </a:lnTo>
                <a:lnTo>
                  <a:pt x="377" y="213"/>
                </a:lnTo>
                <a:lnTo>
                  <a:pt x="380" y="210"/>
                </a:lnTo>
                <a:lnTo>
                  <a:pt x="383" y="213"/>
                </a:lnTo>
                <a:lnTo>
                  <a:pt x="386" y="213"/>
                </a:lnTo>
                <a:lnTo>
                  <a:pt x="391" y="219"/>
                </a:lnTo>
                <a:lnTo>
                  <a:pt x="403" y="222"/>
                </a:lnTo>
                <a:lnTo>
                  <a:pt x="400" y="225"/>
                </a:lnTo>
                <a:lnTo>
                  <a:pt x="391" y="228"/>
                </a:lnTo>
                <a:lnTo>
                  <a:pt x="388" y="233"/>
                </a:lnTo>
                <a:lnTo>
                  <a:pt x="391" y="242"/>
                </a:lnTo>
                <a:lnTo>
                  <a:pt x="400" y="256"/>
                </a:lnTo>
                <a:lnTo>
                  <a:pt x="409" y="262"/>
                </a:lnTo>
                <a:lnTo>
                  <a:pt x="414" y="274"/>
                </a:lnTo>
                <a:lnTo>
                  <a:pt x="414" y="280"/>
                </a:lnTo>
                <a:lnTo>
                  <a:pt x="409" y="285"/>
                </a:lnTo>
                <a:lnTo>
                  <a:pt x="386" y="294"/>
                </a:lnTo>
                <a:lnTo>
                  <a:pt x="386" y="308"/>
                </a:lnTo>
                <a:lnTo>
                  <a:pt x="403" y="311"/>
                </a:lnTo>
                <a:lnTo>
                  <a:pt x="397" y="314"/>
                </a:lnTo>
                <a:lnTo>
                  <a:pt x="388" y="320"/>
                </a:lnTo>
                <a:lnTo>
                  <a:pt x="388" y="323"/>
                </a:lnTo>
                <a:lnTo>
                  <a:pt x="383" y="326"/>
                </a:lnTo>
                <a:lnTo>
                  <a:pt x="383" y="329"/>
                </a:lnTo>
                <a:lnTo>
                  <a:pt x="377" y="334"/>
                </a:lnTo>
                <a:lnTo>
                  <a:pt x="380" y="340"/>
                </a:lnTo>
                <a:lnTo>
                  <a:pt x="383" y="343"/>
                </a:lnTo>
                <a:lnTo>
                  <a:pt x="383" y="346"/>
                </a:lnTo>
                <a:lnTo>
                  <a:pt x="391" y="357"/>
                </a:lnTo>
                <a:lnTo>
                  <a:pt x="397" y="357"/>
                </a:lnTo>
                <a:lnTo>
                  <a:pt x="397" y="360"/>
                </a:lnTo>
                <a:lnTo>
                  <a:pt x="406" y="363"/>
                </a:lnTo>
                <a:lnTo>
                  <a:pt x="411" y="360"/>
                </a:lnTo>
                <a:lnTo>
                  <a:pt x="411" y="369"/>
                </a:lnTo>
                <a:lnTo>
                  <a:pt x="351" y="369"/>
                </a:lnTo>
                <a:lnTo>
                  <a:pt x="351" y="412"/>
                </a:lnTo>
                <a:lnTo>
                  <a:pt x="351" y="499"/>
                </a:lnTo>
                <a:lnTo>
                  <a:pt x="184" y="499"/>
                </a:lnTo>
                <a:lnTo>
                  <a:pt x="184" y="496"/>
                </a:lnTo>
                <a:lnTo>
                  <a:pt x="184" y="496"/>
                </a:lnTo>
                <a:lnTo>
                  <a:pt x="184" y="493"/>
                </a:lnTo>
                <a:lnTo>
                  <a:pt x="184" y="487"/>
                </a:lnTo>
                <a:lnTo>
                  <a:pt x="181" y="484"/>
                </a:lnTo>
                <a:lnTo>
                  <a:pt x="175" y="484"/>
                </a:lnTo>
                <a:lnTo>
                  <a:pt x="172" y="478"/>
                </a:lnTo>
                <a:lnTo>
                  <a:pt x="175" y="476"/>
                </a:lnTo>
                <a:lnTo>
                  <a:pt x="175" y="470"/>
                </a:lnTo>
                <a:lnTo>
                  <a:pt x="172" y="473"/>
                </a:lnTo>
                <a:lnTo>
                  <a:pt x="167" y="467"/>
                </a:lnTo>
                <a:lnTo>
                  <a:pt x="164" y="467"/>
                </a:lnTo>
                <a:lnTo>
                  <a:pt x="164" y="467"/>
                </a:lnTo>
                <a:lnTo>
                  <a:pt x="161" y="467"/>
                </a:lnTo>
                <a:lnTo>
                  <a:pt x="155" y="464"/>
                </a:lnTo>
                <a:lnTo>
                  <a:pt x="155" y="467"/>
                </a:lnTo>
                <a:lnTo>
                  <a:pt x="149" y="461"/>
                </a:lnTo>
                <a:lnTo>
                  <a:pt x="147" y="452"/>
                </a:lnTo>
                <a:lnTo>
                  <a:pt x="147" y="452"/>
                </a:lnTo>
                <a:lnTo>
                  <a:pt x="141" y="447"/>
                </a:lnTo>
                <a:lnTo>
                  <a:pt x="135" y="444"/>
                </a:lnTo>
                <a:lnTo>
                  <a:pt x="132" y="447"/>
                </a:lnTo>
                <a:lnTo>
                  <a:pt x="132" y="444"/>
                </a:lnTo>
                <a:lnTo>
                  <a:pt x="138" y="435"/>
                </a:lnTo>
                <a:lnTo>
                  <a:pt x="138" y="429"/>
                </a:lnTo>
                <a:lnTo>
                  <a:pt x="132" y="432"/>
                </a:lnTo>
                <a:lnTo>
                  <a:pt x="135" y="429"/>
                </a:lnTo>
                <a:lnTo>
                  <a:pt x="132" y="429"/>
                </a:lnTo>
                <a:lnTo>
                  <a:pt x="129" y="427"/>
                </a:lnTo>
                <a:lnTo>
                  <a:pt x="126" y="429"/>
                </a:lnTo>
                <a:lnTo>
                  <a:pt x="123" y="424"/>
                </a:lnTo>
                <a:lnTo>
                  <a:pt x="123" y="427"/>
                </a:lnTo>
                <a:lnTo>
                  <a:pt x="121" y="427"/>
                </a:lnTo>
                <a:lnTo>
                  <a:pt x="118" y="429"/>
                </a:lnTo>
                <a:lnTo>
                  <a:pt x="118" y="424"/>
                </a:lnTo>
                <a:lnTo>
                  <a:pt x="115" y="424"/>
                </a:lnTo>
                <a:lnTo>
                  <a:pt x="118" y="424"/>
                </a:lnTo>
                <a:lnTo>
                  <a:pt x="115" y="421"/>
                </a:lnTo>
                <a:lnTo>
                  <a:pt x="118" y="421"/>
                </a:lnTo>
                <a:lnTo>
                  <a:pt x="115" y="418"/>
                </a:lnTo>
                <a:lnTo>
                  <a:pt x="112" y="415"/>
                </a:lnTo>
                <a:lnTo>
                  <a:pt x="112" y="412"/>
                </a:lnTo>
                <a:lnTo>
                  <a:pt x="106" y="415"/>
                </a:lnTo>
                <a:lnTo>
                  <a:pt x="109" y="412"/>
                </a:lnTo>
                <a:lnTo>
                  <a:pt x="103" y="412"/>
                </a:lnTo>
                <a:lnTo>
                  <a:pt x="103" y="406"/>
                </a:lnTo>
                <a:lnTo>
                  <a:pt x="100" y="403"/>
                </a:lnTo>
                <a:lnTo>
                  <a:pt x="100" y="398"/>
                </a:lnTo>
                <a:lnTo>
                  <a:pt x="98" y="398"/>
                </a:lnTo>
                <a:lnTo>
                  <a:pt x="98" y="401"/>
                </a:lnTo>
                <a:lnTo>
                  <a:pt x="98" y="403"/>
                </a:lnTo>
                <a:lnTo>
                  <a:pt x="95" y="398"/>
                </a:lnTo>
                <a:lnTo>
                  <a:pt x="92" y="401"/>
                </a:lnTo>
                <a:lnTo>
                  <a:pt x="95" y="398"/>
                </a:lnTo>
                <a:lnTo>
                  <a:pt x="92" y="395"/>
                </a:lnTo>
                <a:lnTo>
                  <a:pt x="95" y="392"/>
                </a:lnTo>
                <a:lnTo>
                  <a:pt x="92" y="389"/>
                </a:lnTo>
                <a:lnTo>
                  <a:pt x="89" y="392"/>
                </a:lnTo>
                <a:lnTo>
                  <a:pt x="80" y="386"/>
                </a:lnTo>
                <a:lnTo>
                  <a:pt x="80" y="389"/>
                </a:lnTo>
                <a:lnTo>
                  <a:pt x="77" y="389"/>
                </a:lnTo>
                <a:lnTo>
                  <a:pt x="75" y="389"/>
                </a:lnTo>
                <a:lnTo>
                  <a:pt x="75" y="386"/>
                </a:lnTo>
                <a:lnTo>
                  <a:pt x="72" y="389"/>
                </a:lnTo>
                <a:lnTo>
                  <a:pt x="69" y="389"/>
                </a:lnTo>
                <a:lnTo>
                  <a:pt x="69" y="386"/>
                </a:lnTo>
                <a:lnTo>
                  <a:pt x="66" y="386"/>
                </a:lnTo>
                <a:lnTo>
                  <a:pt x="60" y="380"/>
                </a:lnTo>
                <a:lnTo>
                  <a:pt x="60" y="372"/>
                </a:lnTo>
                <a:lnTo>
                  <a:pt x="51" y="372"/>
                </a:lnTo>
                <a:lnTo>
                  <a:pt x="54" y="369"/>
                </a:lnTo>
                <a:lnTo>
                  <a:pt x="51" y="366"/>
                </a:lnTo>
                <a:lnTo>
                  <a:pt x="54" y="363"/>
                </a:lnTo>
                <a:lnTo>
                  <a:pt x="51" y="363"/>
                </a:lnTo>
                <a:lnTo>
                  <a:pt x="51" y="360"/>
                </a:lnTo>
                <a:lnTo>
                  <a:pt x="49" y="357"/>
                </a:lnTo>
                <a:lnTo>
                  <a:pt x="49" y="360"/>
                </a:lnTo>
                <a:lnTo>
                  <a:pt x="46" y="357"/>
                </a:lnTo>
                <a:lnTo>
                  <a:pt x="46" y="360"/>
                </a:lnTo>
                <a:lnTo>
                  <a:pt x="40" y="360"/>
                </a:lnTo>
                <a:lnTo>
                  <a:pt x="37" y="357"/>
                </a:lnTo>
                <a:lnTo>
                  <a:pt x="31" y="354"/>
                </a:lnTo>
                <a:lnTo>
                  <a:pt x="28" y="349"/>
                </a:lnTo>
                <a:lnTo>
                  <a:pt x="23" y="346"/>
                </a:lnTo>
                <a:lnTo>
                  <a:pt x="23" y="340"/>
                </a:lnTo>
                <a:lnTo>
                  <a:pt x="17" y="337"/>
                </a:lnTo>
                <a:lnTo>
                  <a:pt x="11" y="337"/>
                </a:lnTo>
                <a:lnTo>
                  <a:pt x="8" y="340"/>
                </a:lnTo>
                <a:lnTo>
                  <a:pt x="0" y="340"/>
                </a:lnTo>
                <a:lnTo>
                  <a:pt x="0" y="308"/>
                </a:lnTo>
                <a:lnTo>
                  <a:pt x="31" y="308"/>
                </a:lnTo>
                <a:lnTo>
                  <a:pt x="31" y="182"/>
                </a:lnTo>
                <a:lnTo>
                  <a:pt x="147" y="179"/>
                </a:lnTo>
                <a:lnTo>
                  <a:pt x="155" y="179"/>
                </a:lnTo>
                <a:lnTo>
                  <a:pt x="224" y="176"/>
                </a:lnTo>
                <a:lnTo>
                  <a:pt x="227" y="170"/>
                </a:lnTo>
                <a:lnTo>
                  <a:pt x="230" y="164"/>
                </a:lnTo>
                <a:lnTo>
                  <a:pt x="230" y="159"/>
                </a:lnTo>
                <a:lnTo>
                  <a:pt x="233" y="159"/>
                </a:lnTo>
                <a:lnTo>
                  <a:pt x="233" y="153"/>
                </a:lnTo>
                <a:lnTo>
                  <a:pt x="236" y="150"/>
                </a:lnTo>
                <a:lnTo>
                  <a:pt x="236" y="150"/>
                </a:lnTo>
                <a:lnTo>
                  <a:pt x="239" y="144"/>
                </a:lnTo>
                <a:lnTo>
                  <a:pt x="244" y="138"/>
                </a:lnTo>
                <a:lnTo>
                  <a:pt x="244" y="127"/>
                </a:lnTo>
                <a:lnTo>
                  <a:pt x="242" y="124"/>
                </a:lnTo>
                <a:lnTo>
                  <a:pt x="244" y="115"/>
                </a:lnTo>
                <a:lnTo>
                  <a:pt x="259" y="107"/>
                </a:lnTo>
                <a:lnTo>
                  <a:pt x="259" y="101"/>
                </a:lnTo>
                <a:lnTo>
                  <a:pt x="267" y="95"/>
                </a:lnTo>
                <a:lnTo>
                  <a:pt x="265" y="86"/>
                </a:lnTo>
                <a:lnTo>
                  <a:pt x="265" y="81"/>
                </a:lnTo>
                <a:lnTo>
                  <a:pt x="265" y="81"/>
                </a:lnTo>
                <a:lnTo>
                  <a:pt x="265" y="69"/>
                </a:lnTo>
                <a:lnTo>
                  <a:pt x="273" y="46"/>
                </a:lnTo>
                <a:lnTo>
                  <a:pt x="273" y="40"/>
                </a:lnTo>
                <a:lnTo>
                  <a:pt x="270" y="32"/>
                </a:lnTo>
                <a:lnTo>
                  <a:pt x="273" y="23"/>
                </a:lnTo>
                <a:lnTo>
                  <a:pt x="282" y="0"/>
                </a:lnTo>
                <a:lnTo>
                  <a:pt x="282" y="49"/>
                </a:lnTo>
                <a:lnTo>
                  <a:pt x="345" y="46"/>
                </a:lnTo>
                <a:close/>
              </a:path>
            </a:pathLst>
          </a:custGeom>
          <a:solidFill>
            <a:srgbClr val="B6E3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79" name="Freeform 50"/>
          <p:cNvSpPr>
            <a:spLocks/>
          </p:cNvSpPr>
          <p:nvPr/>
        </p:nvSpPr>
        <p:spPr bwMode="auto">
          <a:xfrm>
            <a:off x="2843213" y="3008313"/>
            <a:ext cx="571500" cy="800100"/>
          </a:xfrm>
          <a:custGeom>
            <a:avLst/>
            <a:gdLst/>
            <a:ahLst/>
            <a:cxnLst>
              <a:cxn ang="0">
                <a:pos x="360" y="343"/>
              </a:cxn>
              <a:cxn ang="0">
                <a:pos x="360" y="349"/>
              </a:cxn>
              <a:cxn ang="0">
                <a:pos x="326" y="346"/>
              </a:cxn>
              <a:cxn ang="0">
                <a:pos x="306" y="363"/>
              </a:cxn>
              <a:cxn ang="0">
                <a:pos x="291" y="386"/>
              </a:cxn>
              <a:cxn ang="0">
                <a:pos x="265" y="398"/>
              </a:cxn>
              <a:cxn ang="0">
                <a:pos x="242" y="412"/>
              </a:cxn>
              <a:cxn ang="0">
                <a:pos x="234" y="452"/>
              </a:cxn>
              <a:cxn ang="0">
                <a:pos x="251" y="458"/>
              </a:cxn>
              <a:cxn ang="0">
                <a:pos x="271" y="478"/>
              </a:cxn>
              <a:cxn ang="0">
                <a:pos x="285" y="487"/>
              </a:cxn>
              <a:cxn ang="0">
                <a:pos x="300" y="499"/>
              </a:cxn>
              <a:cxn ang="0">
                <a:pos x="115" y="504"/>
              </a:cxn>
              <a:cxn ang="0">
                <a:pos x="20" y="306"/>
              </a:cxn>
              <a:cxn ang="0">
                <a:pos x="46" y="49"/>
              </a:cxn>
              <a:cxn ang="0">
                <a:pos x="156" y="0"/>
              </a:cxn>
              <a:cxn ang="0">
                <a:pos x="164" y="23"/>
              </a:cxn>
              <a:cxn ang="0">
                <a:pos x="159" y="29"/>
              </a:cxn>
              <a:cxn ang="0">
                <a:pos x="144" y="26"/>
              </a:cxn>
              <a:cxn ang="0">
                <a:pos x="150" y="35"/>
              </a:cxn>
              <a:cxn ang="0">
                <a:pos x="156" y="43"/>
              </a:cxn>
              <a:cxn ang="0">
                <a:pos x="139" y="43"/>
              </a:cxn>
              <a:cxn ang="0">
                <a:pos x="133" y="52"/>
              </a:cxn>
              <a:cxn ang="0">
                <a:pos x="144" y="61"/>
              </a:cxn>
              <a:cxn ang="0">
                <a:pos x="150" y="89"/>
              </a:cxn>
              <a:cxn ang="0">
                <a:pos x="164" y="98"/>
              </a:cxn>
              <a:cxn ang="0">
                <a:pos x="164" y="110"/>
              </a:cxn>
              <a:cxn ang="0">
                <a:pos x="153" y="115"/>
              </a:cxn>
              <a:cxn ang="0">
                <a:pos x="153" y="124"/>
              </a:cxn>
              <a:cxn ang="0">
                <a:pos x="167" y="127"/>
              </a:cxn>
              <a:cxn ang="0">
                <a:pos x="176" y="118"/>
              </a:cxn>
              <a:cxn ang="0">
                <a:pos x="187" y="133"/>
              </a:cxn>
              <a:cxn ang="0">
                <a:pos x="213" y="141"/>
              </a:cxn>
              <a:cxn ang="0">
                <a:pos x="219" y="144"/>
              </a:cxn>
              <a:cxn ang="0">
                <a:pos x="222" y="156"/>
              </a:cxn>
              <a:cxn ang="0">
                <a:pos x="208" y="159"/>
              </a:cxn>
              <a:cxn ang="0">
                <a:pos x="193" y="167"/>
              </a:cxn>
              <a:cxn ang="0">
                <a:pos x="199" y="187"/>
              </a:cxn>
              <a:cxn ang="0">
                <a:pos x="210" y="202"/>
              </a:cxn>
              <a:cxn ang="0">
                <a:pos x="199" y="216"/>
              </a:cxn>
              <a:cxn ang="0">
                <a:pos x="190" y="219"/>
              </a:cxn>
              <a:cxn ang="0">
                <a:pos x="205" y="228"/>
              </a:cxn>
              <a:cxn ang="0">
                <a:pos x="225" y="222"/>
              </a:cxn>
              <a:cxn ang="0">
                <a:pos x="236" y="225"/>
              </a:cxn>
              <a:cxn ang="0">
                <a:pos x="228" y="236"/>
              </a:cxn>
              <a:cxn ang="0">
                <a:pos x="228" y="257"/>
              </a:cxn>
              <a:cxn ang="0">
                <a:pos x="216" y="259"/>
              </a:cxn>
              <a:cxn ang="0">
                <a:pos x="213" y="274"/>
              </a:cxn>
              <a:cxn ang="0">
                <a:pos x="225" y="294"/>
              </a:cxn>
              <a:cxn ang="0">
                <a:pos x="239" y="291"/>
              </a:cxn>
              <a:cxn ang="0">
                <a:pos x="277" y="282"/>
              </a:cxn>
              <a:cxn ang="0">
                <a:pos x="300" y="271"/>
              </a:cxn>
              <a:cxn ang="0">
                <a:pos x="314" y="268"/>
              </a:cxn>
              <a:cxn ang="0">
                <a:pos x="337" y="274"/>
              </a:cxn>
              <a:cxn ang="0">
                <a:pos x="360" y="285"/>
              </a:cxn>
              <a:cxn ang="0">
                <a:pos x="354" y="291"/>
              </a:cxn>
              <a:cxn ang="0">
                <a:pos x="352" y="297"/>
              </a:cxn>
              <a:cxn ang="0">
                <a:pos x="349" y="285"/>
              </a:cxn>
              <a:cxn ang="0">
                <a:pos x="334" y="282"/>
              </a:cxn>
              <a:cxn ang="0">
                <a:pos x="329" y="288"/>
              </a:cxn>
              <a:cxn ang="0">
                <a:pos x="331" y="300"/>
              </a:cxn>
              <a:cxn ang="0">
                <a:pos x="340" y="331"/>
              </a:cxn>
              <a:cxn ang="0">
                <a:pos x="354" y="340"/>
              </a:cxn>
            </a:cxnLst>
            <a:rect l="0" t="0" r="r" b="b"/>
            <a:pathLst>
              <a:path w="360" h="504">
                <a:moveTo>
                  <a:pt x="354" y="340"/>
                </a:moveTo>
                <a:lnTo>
                  <a:pt x="360" y="343"/>
                </a:lnTo>
                <a:lnTo>
                  <a:pt x="360" y="346"/>
                </a:lnTo>
                <a:lnTo>
                  <a:pt x="360" y="349"/>
                </a:lnTo>
                <a:lnTo>
                  <a:pt x="354" y="352"/>
                </a:lnTo>
                <a:lnTo>
                  <a:pt x="326" y="346"/>
                </a:lnTo>
                <a:lnTo>
                  <a:pt x="317" y="352"/>
                </a:lnTo>
                <a:lnTo>
                  <a:pt x="306" y="363"/>
                </a:lnTo>
                <a:lnTo>
                  <a:pt x="297" y="369"/>
                </a:lnTo>
                <a:lnTo>
                  <a:pt x="291" y="386"/>
                </a:lnTo>
                <a:lnTo>
                  <a:pt x="277" y="395"/>
                </a:lnTo>
                <a:lnTo>
                  <a:pt x="265" y="398"/>
                </a:lnTo>
                <a:lnTo>
                  <a:pt x="257" y="403"/>
                </a:lnTo>
                <a:lnTo>
                  <a:pt x="242" y="412"/>
                </a:lnTo>
                <a:lnTo>
                  <a:pt x="236" y="424"/>
                </a:lnTo>
                <a:lnTo>
                  <a:pt x="234" y="452"/>
                </a:lnTo>
                <a:lnTo>
                  <a:pt x="236" y="455"/>
                </a:lnTo>
                <a:lnTo>
                  <a:pt x="251" y="458"/>
                </a:lnTo>
                <a:lnTo>
                  <a:pt x="262" y="473"/>
                </a:lnTo>
                <a:lnTo>
                  <a:pt x="271" y="478"/>
                </a:lnTo>
                <a:lnTo>
                  <a:pt x="280" y="478"/>
                </a:lnTo>
                <a:lnTo>
                  <a:pt x="285" y="487"/>
                </a:lnTo>
                <a:lnTo>
                  <a:pt x="291" y="490"/>
                </a:lnTo>
                <a:lnTo>
                  <a:pt x="300" y="499"/>
                </a:lnTo>
                <a:lnTo>
                  <a:pt x="306" y="501"/>
                </a:lnTo>
                <a:lnTo>
                  <a:pt x="115" y="504"/>
                </a:lnTo>
                <a:lnTo>
                  <a:pt x="0" y="504"/>
                </a:lnTo>
                <a:lnTo>
                  <a:pt x="20" y="306"/>
                </a:lnTo>
                <a:lnTo>
                  <a:pt x="32" y="184"/>
                </a:lnTo>
                <a:lnTo>
                  <a:pt x="46" y="49"/>
                </a:lnTo>
                <a:lnTo>
                  <a:pt x="52" y="3"/>
                </a:lnTo>
                <a:lnTo>
                  <a:pt x="156" y="0"/>
                </a:lnTo>
                <a:lnTo>
                  <a:pt x="159" y="17"/>
                </a:lnTo>
                <a:lnTo>
                  <a:pt x="164" y="23"/>
                </a:lnTo>
                <a:lnTo>
                  <a:pt x="164" y="26"/>
                </a:lnTo>
                <a:lnTo>
                  <a:pt x="159" y="29"/>
                </a:lnTo>
                <a:lnTo>
                  <a:pt x="147" y="23"/>
                </a:lnTo>
                <a:lnTo>
                  <a:pt x="144" y="26"/>
                </a:lnTo>
                <a:lnTo>
                  <a:pt x="147" y="32"/>
                </a:lnTo>
                <a:lnTo>
                  <a:pt x="150" y="35"/>
                </a:lnTo>
                <a:lnTo>
                  <a:pt x="156" y="37"/>
                </a:lnTo>
                <a:lnTo>
                  <a:pt x="156" y="43"/>
                </a:lnTo>
                <a:lnTo>
                  <a:pt x="150" y="46"/>
                </a:lnTo>
                <a:lnTo>
                  <a:pt x="139" y="43"/>
                </a:lnTo>
                <a:lnTo>
                  <a:pt x="139" y="49"/>
                </a:lnTo>
                <a:lnTo>
                  <a:pt x="133" y="52"/>
                </a:lnTo>
                <a:lnTo>
                  <a:pt x="136" y="58"/>
                </a:lnTo>
                <a:lnTo>
                  <a:pt x="144" y="61"/>
                </a:lnTo>
                <a:lnTo>
                  <a:pt x="150" y="75"/>
                </a:lnTo>
                <a:lnTo>
                  <a:pt x="150" y="89"/>
                </a:lnTo>
                <a:lnTo>
                  <a:pt x="159" y="98"/>
                </a:lnTo>
                <a:lnTo>
                  <a:pt x="164" y="98"/>
                </a:lnTo>
                <a:lnTo>
                  <a:pt x="167" y="101"/>
                </a:lnTo>
                <a:lnTo>
                  <a:pt x="164" y="110"/>
                </a:lnTo>
                <a:lnTo>
                  <a:pt x="159" y="115"/>
                </a:lnTo>
                <a:lnTo>
                  <a:pt x="153" y="115"/>
                </a:lnTo>
                <a:lnTo>
                  <a:pt x="150" y="118"/>
                </a:lnTo>
                <a:lnTo>
                  <a:pt x="153" y="124"/>
                </a:lnTo>
                <a:lnTo>
                  <a:pt x="162" y="121"/>
                </a:lnTo>
                <a:lnTo>
                  <a:pt x="167" y="127"/>
                </a:lnTo>
                <a:lnTo>
                  <a:pt x="170" y="124"/>
                </a:lnTo>
                <a:lnTo>
                  <a:pt x="176" y="118"/>
                </a:lnTo>
                <a:lnTo>
                  <a:pt x="179" y="118"/>
                </a:lnTo>
                <a:lnTo>
                  <a:pt x="187" y="133"/>
                </a:lnTo>
                <a:lnTo>
                  <a:pt x="199" y="147"/>
                </a:lnTo>
                <a:lnTo>
                  <a:pt x="213" y="141"/>
                </a:lnTo>
                <a:lnTo>
                  <a:pt x="216" y="138"/>
                </a:lnTo>
                <a:lnTo>
                  <a:pt x="219" y="144"/>
                </a:lnTo>
                <a:lnTo>
                  <a:pt x="222" y="150"/>
                </a:lnTo>
                <a:lnTo>
                  <a:pt x="222" y="156"/>
                </a:lnTo>
                <a:lnTo>
                  <a:pt x="213" y="164"/>
                </a:lnTo>
                <a:lnTo>
                  <a:pt x="208" y="159"/>
                </a:lnTo>
                <a:lnTo>
                  <a:pt x="199" y="159"/>
                </a:lnTo>
                <a:lnTo>
                  <a:pt x="193" y="167"/>
                </a:lnTo>
                <a:lnTo>
                  <a:pt x="196" y="179"/>
                </a:lnTo>
                <a:lnTo>
                  <a:pt x="199" y="187"/>
                </a:lnTo>
                <a:lnTo>
                  <a:pt x="208" y="193"/>
                </a:lnTo>
                <a:lnTo>
                  <a:pt x="210" y="202"/>
                </a:lnTo>
                <a:lnTo>
                  <a:pt x="210" y="210"/>
                </a:lnTo>
                <a:lnTo>
                  <a:pt x="199" y="216"/>
                </a:lnTo>
                <a:lnTo>
                  <a:pt x="190" y="216"/>
                </a:lnTo>
                <a:lnTo>
                  <a:pt x="190" y="219"/>
                </a:lnTo>
                <a:lnTo>
                  <a:pt x="193" y="225"/>
                </a:lnTo>
                <a:lnTo>
                  <a:pt x="205" y="228"/>
                </a:lnTo>
                <a:lnTo>
                  <a:pt x="219" y="228"/>
                </a:lnTo>
                <a:lnTo>
                  <a:pt x="225" y="222"/>
                </a:lnTo>
                <a:lnTo>
                  <a:pt x="231" y="219"/>
                </a:lnTo>
                <a:lnTo>
                  <a:pt x="236" y="225"/>
                </a:lnTo>
                <a:lnTo>
                  <a:pt x="236" y="228"/>
                </a:lnTo>
                <a:lnTo>
                  <a:pt x="228" y="236"/>
                </a:lnTo>
                <a:lnTo>
                  <a:pt x="231" y="245"/>
                </a:lnTo>
                <a:lnTo>
                  <a:pt x="228" y="257"/>
                </a:lnTo>
                <a:lnTo>
                  <a:pt x="225" y="259"/>
                </a:lnTo>
                <a:lnTo>
                  <a:pt x="216" y="259"/>
                </a:lnTo>
                <a:lnTo>
                  <a:pt x="213" y="262"/>
                </a:lnTo>
                <a:lnTo>
                  <a:pt x="213" y="274"/>
                </a:lnTo>
                <a:lnTo>
                  <a:pt x="225" y="288"/>
                </a:lnTo>
                <a:lnTo>
                  <a:pt x="225" y="294"/>
                </a:lnTo>
                <a:lnTo>
                  <a:pt x="231" y="297"/>
                </a:lnTo>
                <a:lnTo>
                  <a:pt x="239" y="291"/>
                </a:lnTo>
                <a:lnTo>
                  <a:pt x="257" y="291"/>
                </a:lnTo>
                <a:lnTo>
                  <a:pt x="277" y="282"/>
                </a:lnTo>
                <a:lnTo>
                  <a:pt x="294" y="271"/>
                </a:lnTo>
                <a:lnTo>
                  <a:pt x="300" y="271"/>
                </a:lnTo>
                <a:lnTo>
                  <a:pt x="306" y="268"/>
                </a:lnTo>
                <a:lnTo>
                  <a:pt x="314" y="268"/>
                </a:lnTo>
                <a:lnTo>
                  <a:pt x="323" y="280"/>
                </a:lnTo>
                <a:lnTo>
                  <a:pt x="337" y="274"/>
                </a:lnTo>
                <a:lnTo>
                  <a:pt x="352" y="274"/>
                </a:lnTo>
                <a:lnTo>
                  <a:pt x="360" y="285"/>
                </a:lnTo>
                <a:lnTo>
                  <a:pt x="360" y="291"/>
                </a:lnTo>
                <a:lnTo>
                  <a:pt x="354" y="291"/>
                </a:lnTo>
                <a:lnTo>
                  <a:pt x="352" y="297"/>
                </a:lnTo>
                <a:lnTo>
                  <a:pt x="352" y="297"/>
                </a:lnTo>
                <a:lnTo>
                  <a:pt x="349" y="294"/>
                </a:lnTo>
                <a:lnTo>
                  <a:pt x="349" y="285"/>
                </a:lnTo>
                <a:lnTo>
                  <a:pt x="340" y="282"/>
                </a:lnTo>
                <a:lnTo>
                  <a:pt x="334" y="282"/>
                </a:lnTo>
                <a:lnTo>
                  <a:pt x="331" y="288"/>
                </a:lnTo>
                <a:lnTo>
                  <a:pt x="329" y="288"/>
                </a:lnTo>
                <a:lnTo>
                  <a:pt x="326" y="294"/>
                </a:lnTo>
                <a:lnTo>
                  <a:pt x="331" y="300"/>
                </a:lnTo>
                <a:lnTo>
                  <a:pt x="340" y="311"/>
                </a:lnTo>
                <a:lnTo>
                  <a:pt x="340" y="331"/>
                </a:lnTo>
                <a:lnTo>
                  <a:pt x="349" y="340"/>
                </a:lnTo>
                <a:lnTo>
                  <a:pt x="354" y="340"/>
                </a:lnTo>
                <a:close/>
              </a:path>
            </a:pathLst>
          </a:custGeom>
          <a:solidFill>
            <a:srgbClr val="FF37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80" name="Freeform 51"/>
          <p:cNvSpPr>
            <a:spLocks/>
          </p:cNvSpPr>
          <p:nvPr/>
        </p:nvSpPr>
        <p:spPr bwMode="auto">
          <a:xfrm>
            <a:off x="3589338" y="3854450"/>
            <a:ext cx="800100" cy="512763"/>
          </a:xfrm>
          <a:custGeom>
            <a:avLst/>
            <a:gdLst/>
            <a:ahLst/>
            <a:cxnLst>
              <a:cxn ang="0">
                <a:pos x="504" y="162"/>
              </a:cxn>
              <a:cxn ang="0">
                <a:pos x="504" y="225"/>
              </a:cxn>
              <a:cxn ang="0">
                <a:pos x="472" y="320"/>
              </a:cxn>
              <a:cxn ang="0">
                <a:pos x="262" y="320"/>
              </a:cxn>
              <a:cxn ang="0">
                <a:pos x="28" y="323"/>
              </a:cxn>
              <a:cxn ang="0">
                <a:pos x="20" y="288"/>
              </a:cxn>
              <a:cxn ang="0">
                <a:pos x="0" y="202"/>
              </a:cxn>
              <a:cxn ang="0">
                <a:pos x="28" y="193"/>
              </a:cxn>
              <a:cxn ang="0">
                <a:pos x="89" y="101"/>
              </a:cxn>
              <a:cxn ang="0">
                <a:pos x="89" y="12"/>
              </a:cxn>
              <a:cxn ang="0">
                <a:pos x="100" y="0"/>
              </a:cxn>
              <a:cxn ang="0">
                <a:pos x="118" y="0"/>
              </a:cxn>
              <a:cxn ang="0">
                <a:pos x="129" y="3"/>
              </a:cxn>
              <a:cxn ang="0">
                <a:pos x="138" y="0"/>
              </a:cxn>
              <a:cxn ang="0">
                <a:pos x="144" y="9"/>
              </a:cxn>
              <a:cxn ang="0">
                <a:pos x="152" y="17"/>
              </a:cxn>
              <a:cxn ang="0">
                <a:pos x="161" y="23"/>
              </a:cxn>
              <a:cxn ang="0">
                <a:pos x="167" y="20"/>
              </a:cxn>
              <a:cxn ang="0">
                <a:pos x="170" y="20"/>
              </a:cxn>
              <a:cxn ang="0">
                <a:pos x="172" y="26"/>
              </a:cxn>
              <a:cxn ang="0">
                <a:pos x="172" y="29"/>
              </a:cxn>
              <a:cxn ang="0">
                <a:pos x="172" y="35"/>
              </a:cxn>
              <a:cxn ang="0">
                <a:pos x="181" y="43"/>
              </a:cxn>
              <a:cxn ang="0">
                <a:pos x="190" y="49"/>
              </a:cxn>
              <a:cxn ang="0">
                <a:pos x="193" y="52"/>
              </a:cxn>
              <a:cxn ang="0">
                <a:pos x="196" y="52"/>
              </a:cxn>
              <a:cxn ang="0">
                <a:pos x="201" y="52"/>
              </a:cxn>
              <a:cxn ang="0">
                <a:pos x="210" y="55"/>
              </a:cxn>
              <a:cxn ang="0">
                <a:pos x="216" y="55"/>
              </a:cxn>
              <a:cxn ang="0">
                <a:pos x="216" y="61"/>
              </a:cxn>
              <a:cxn ang="0">
                <a:pos x="216" y="61"/>
              </a:cxn>
              <a:cxn ang="0">
                <a:pos x="219" y="64"/>
              </a:cxn>
              <a:cxn ang="0">
                <a:pos x="221" y="61"/>
              </a:cxn>
              <a:cxn ang="0">
                <a:pos x="224" y="69"/>
              </a:cxn>
              <a:cxn ang="0">
                <a:pos x="230" y="75"/>
              </a:cxn>
              <a:cxn ang="0">
                <a:pos x="233" y="75"/>
              </a:cxn>
              <a:cxn ang="0">
                <a:pos x="236" y="81"/>
              </a:cxn>
              <a:cxn ang="0">
                <a:pos x="236" y="84"/>
              </a:cxn>
              <a:cxn ang="0">
                <a:pos x="236" y="87"/>
              </a:cxn>
              <a:cxn ang="0">
                <a:pos x="239" y="92"/>
              </a:cxn>
              <a:cxn ang="0">
                <a:pos x="244" y="90"/>
              </a:cxn>
              <a:cxn ang="0">
                <a:pos x="247" y="92"/>
              </a:cxn>
              <a:cxn ang="0">
                <a:pos x="253" y="92"/>
              </a:cxn>
              <a:cxn ang="0">
                <a:pos x="253" y="95"/>
              </a:cxn>
              <a:cxn ang="0">
                <a:pos x="259" y="98"/>
              </a:cxn>
              <a:cxn ang="0">
                <a:pos x="253" y="110"/>
              </a:cxn>
              <a:cxn ang="0">
                <a:pos x="262" y="110"/>
              </a:cxn>
              <a:cxn ang="0">
                <a:pos x="268" y="115"/>
              </a:cxn>
              <a:cxn ang="0">
                <a:pos x="276" y="130"/>
              </a:cxn>
              <a:cxn ang="0">
                <a:pos x="282" y="130"/>
              </a:cxn>
              <a:cxn ang="0">
                <a:pos x="285" y="130"/>
              </a:cxn>
              <a:cxn ang="0">
                <a:pos x="293" y="136"/>
              </a:cxn>
              <a:cxn ang="0">
                <a:pos x="296" y="139"/>
              </a:cxn>
              <a:cxn ang="0">
                <a:pos x="296" y="147"/>
              </a:cxn>
              <a:cxn ang="0">
                <a:pos x="305" y="150"/>
              </a:cxn>
              <a:cxn ang="0">
                <a:pos x="305" y="159"/>
              </a:cxn>
              <a:cxn ang="0">
                <a:pos x="305" y="162"/>
              </a:cxn>
            </a:cxnLst>
            <a:rect l="0" t="0" r="r" b="b"/>
            <a:pathLst>
              <a:path w="504" h="323">
                <a:moveTo>
                  <a:pt x="472" y="162"/>
                </a:moveTo>
                <a:lnTo>
                  <a:pt x="504" y="162"/>
                </a:lnTo>
                <a:lnTo>
                  <a:pt x="501" y="170"/>
                </a:lnTo>
                <a:lnTo>
                  <a:pt x="504" y="225"/>
                </a:lnTo>
                <a:lnTo>
                  <a:pt x="472" y="225"/>
                </a:lnTo>
                <a:lnTo>
                  <a:pt x="472" y="320"/>
                </a:lnTo>
                <a:lnTo>
                  <a:pt x="282" y="323"/>
                </a:lnTo>
                <a:lnTo>
                  <a:pt x="262" y="320"/>
                </a:lnTo>
                <a:lnTo>
                  <a:pt x="103" y="320"/>
                </a:lnTo>
                <a:lnTo>
                  <a:pt x="28" y="323"/>
                </a:lnTo>
                <a:lnTo>
                  <a:pt x="28" y="291"/>
                </a:lnTo>
                <a:lnTo>
                  <a:pt x="20" y="288"/>
                </a:lnTo>
                <a:lnTo>
                  <a:pt x="0" y="288"/>
                </a:lnTo>
                <a:lnTo>
                  <a:pt x="0" y="202"/>
                </a:lnTo>
                <a:lnTo>
                  <a:pt x="0" y="196"/>
                </a:lnTo>
                <a:lnTo>
                  <a:pt x="28" y="193"/>
                </a:lnTo>
                <a:lnTo>
                  <a:pt x="26" y="101"/>
                </a:lnTo>
                <a:lnTo>
                  <a:pt x="89" y="101"/>
                </a:lnTo>
                <a:lnTo>
                  <a:pt x="89" y="101"/>
                </a:lnTo>
                <a:lnTo>
                  <a:pt x="89" y="12"/>
                </a:lnTo>
                <a:lnTo>
                  <a:pt x="95" y="3"/>
                </a:lnTo>
                <a:lnTo>
                  <a:pt x="100" y="0"/>
                </a:lnTo>
                <a:lnTo>
                  <a:pt x="115" y="3"/>
                </a:lnTo>
                <a:lnTo>
                  <a:pt x="118" y="0"/>
                </a:lnTo>
                <a:lnTo>
                  <a:pt x="121" y="3"/>
                </a:lnTo>
                <a:lnTo>
                  <a:pt x="129" y="3"/>
                </a:lnTo>
                <a:lnTo>
                  <a:pt x="132" y="0"/>
                </a:lnTo>
                <a:lnTo>
                  <a:pt x="138" y="0"/>
                </a:lnTo>
                <a:lnTo>
                  <a:pt x="144" y="3"/>
                </a:lnTo>
                <a:lnTo>
                  <a:pt x="144" y="9"/>
                </a:lnTo>
                <a:lnTo>
                  <a:pt x="149" y="12"/>
                </a:lnTo>
                <a:lnTo>
                  <a:pt x="152" y="17"/>
                </a:lnTo>
                <a:lnTo>
                  <a:pt x="158" y="20"/>
                </a:lnTo>
                <a:lnTo>
                  <a:pt x="161" y="23"/>
                </a:lnTo>
                <a:lnTo>
                  <a:pt x="167" y="23"/>
                </a:lnTo>
                <a:lnTo>
                  <a:pt x="167" y="20"/>
                </a:lnTo>
                <a:lnTo>
                  <a:pt x="170" y="23"/>
                </a:lnTo>
                <a:lnTo>
                  <a:pt x="170" y="20"/>
                </a:lnTo>
                <a:lnTo>
                  <a:pt x="172" y="23"/>
                </a:lnTo>
                <a:lnTo>
                  <a:pt x="172" y="26"/>
                </a:lnTo>
                <a:lnTo>
                  <a:pt x="175" y="26"/>
                </a:lnTo>
                <a:lnTo>
                  <a:pt x="172" y="29"/>
                </a:lnTo>
                <a:lnTo>
                  <a:pt x="175" y="32"/>
                </a:lnTo>
                <a:lnTo>
                  <a:pt x="172" y="35"/>
                </a:lnTo>
                <a:lnTo>
                  <a:pt x="181" y="35"/>
                </a:lnTo>
                <a:lnTo>
                  <a:pt x="181" y="43"/>
                </a:lnTo>
                <a:lnTo>
                  <a:pt x="187" y="49"/>
                </a:lnTo>
                <a:lnTo>
                  <a:pt x="190" y="49"/>
                </a:lnTo>
                <a:lnTo>
                  <a:pt x="190" y="52"/>
                </a:lnTo>
                <a:lnTo>
                  <a:pt x="193" y="52"/>
                </a:lnTo>
                <a:lnTo>
                  <a:pt x="196" y="49"/>
                </a:lnTo>
                <a:lnTo>
                  <a:pt x="196" y="52"/>
                </a:lnTo>
                <a:lnTo>
                  <a:pt x="198" y="52"/>
                </a:lnTo>
                <a:lnTo>
                  <a:pt x="201" y="52"/>
                </a:lnTo>
                <a:lnTo>
                  <a:pt x="201" y="49"/>
                </a:lnTo>
                <a:lnTo>
                  <a:pt x="210" y="55"/>
                </a:lnTo>
                <a:lnTo>
                  <a:pt x="213" y="52"/>
                </a:lnTo>
                <a:lnTo>
                  <a:pt x="216" y="55"/>
                </a:lnTo>
                <a:lnTo>
                  <a:pt x="213" y="58"/>
                </a:lnTo>
                <a:lnTo>
                  <a:pt x="216" y="61"/>
                </a:lnTo>
                <a:lnTo>
                  <a:pt x="213" y="64"/>
                </a:lnTo>
                <a:lnTo>
                  <a:pt x="216" y="61"/>
                </a:lnTo>
                <a:lnTo>
                  <a:pt x="219" y="66"/>
                </a:lnTo>
                <a:lnTo>
                  <a:pt x="219" y="64"/>
                </a:lnTo>
                <a:lnTo>
                  <a:pt x="219" y="61"/>
                </a:lnTo>
                <a:lnTo>
                  <a:pt x="221" y="61"/>
                </a:lnTo>
                <a:lnTo>
                  <a:pt x="221" y="66"/>
                </a:lnTo>
                <a:lnTo>
                  <a:pt x="224" y="69"/>
                </a:lnTo>
                <a:lnTo>
                  <a:pt x="224" y="75"/>
                </a:lnTo>
                <a:lnTo>
                  <a:pt x="230" y="75"/>
                </a:lnTo>
                <a:lnTo>
                  <a:pt x="227" y="78"/>
                </a:lnTo>
                <a:lnTo>
                  <a:pt x="233" y="75"/>
                </a:lnTo>
                <a:lnTo>
                  <a:pt x="233" y="78"/>
                </a:lnTo>
                <a:lnTo>
                  <a:pt x="236" y="81"/>
                </a:lnTo>
                <a:lnTo>
                  <a:pt x="239" y="84"/>
                </a:lnTo>
                <a:lnTo>
                  <a:pt x="236" y="84"/>
                </a:lnTo>
                <a:lnTo>
                  <a:pt x="239" y="87"/>
                </a:lnTo>
                <a:lnTo>
                  <a:pt x="236" y="87"/>
                </a:lnTo>
                <a:lnTo>
                  <a:pt x="239" y="87"/>
                </a:lnTo>
                <a:lnTo>
                  <a:pt x="239" y="92"/>
                </a:lnTo>
                <a:lnTo>
                  <a:pt x="242" y="90"/>
                </a:lnTo>
                <a:lnTo>
                  <a:pt x="244" y="90"/>
                </a:lnTo>
                <a:lnTo>
                  <a:pt x="244" y="87"/>
                </a:lnTo>
                <a:lnTo>
                  <a:pt x="247" y="92"/>
                </a:lnTo>
                <a:lnTo>
                  <a:pt x="250" y="90"/>
                </a:lnTo>
                <a:lnTo>
                  <a:pt x="253" y="92"/>
                </a:lnTo>
                <a:lnTo>
                  <a:pt x="256" y="92"/>
                </a:lnTo>
                <a:lnTo>
                  <a:pt x="253" y="95"/>
                </a:lnTo>
                <a:lnTo>
                  <a:pt x="259" y="92"/>
                </a:lnTo>
                <a:lnTo>
                  <a:pt x="259" y="98"/>
                </a:lnTo>
                <a:lnTo>
                  <a:pt x="253" y="107"/>
                </a:lnTo>
                <a:lnTo>
                  <a:pt x="253" y="110"/>
                </a:lnTo>
                <a:lnTo>
                  <a:pt x="256" y="107"/>
                </a:lnTo>
                <a:lnTo>
                  <a:pt x="262" y="110"/>
                </a:lnTo>
                <a:lnTo>
                  <a:pt x="268" y="115"/>
                </a:lnTo>
                <a:lnTo>
                  <a:pt x="268" y="115"/>
                </a:lnTo>
                <a:lnTo>
                  <a:pt x="270" y="124"/>
                </a:lnTo>
                <a:lnTo>
                  <a:pt x="276" y="130"/>
                </a:lnTo>
                <a:lnTo>
                  <a:pt x="276" y="127"/>
                </a:lnTo>
                <a:lnTo>
                  <a:pt x="282" y="130"/>
                </a:lnTo>
                <a:lnTo>
                  <a:pt x="285" y="130"/>
                </a:lnTo>
                <a:lnTo>
                  <a:pt x="285" y="130"/>
                </a:lnTo>
                <a:lnTo>
                  <a:pt x="288" y="130"/>
                </a:lnTo>
                <a:lnTo>
                  <a:pt x="293" y="136"/>
                </a:lnTo>
                <a:lnTo>
                  <a:pt x="296" y="133"/>
                </a:lnTo>
                <a:lnTo>
                  <a:pt x="296" y="139"/>
                </a:lnTo>
                <a:lnTo>
                  <a:pt x="293" y="141"/>
                </a:lnTo>
                <a:lnTo>
                  <a:pt x="296" y="147"/>
                </a:lnTo>
                <a:lnTo>
                  <a:pt x="302" y="147"/>
                </a:lnTo>
                <a:lnTo>
                  <a:pt x="305" y="150"/>
                </a:lnTo>
                <a:lnTo>
                  <a:pt x="305" y="156"/>
                </a:lnTo>
                <a:lnTo>
                  <a:pt x="305" y="159"/>
                </a:lnTo>
                <a:lnTo>
                  <a:pt x="305" y="159"/>
                </a:lnTo>
                <a:lnTo>
                  <a:pt x="305" y="162"/>
                </a:lnTo>
                <a:lnTo>
                  <a:pt x="472" y="162"/>
                </a:lnTo>
                <a:close/>
              </a:path>
            </a:pathLst>
          </a:custGeom>
          <a:solidFill>
            <a:srgbClr val="FF08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81" name="Freeform 52"/>
          <p:cNvSpPr>
            <a:spLocks/>
          </p:cNvSpPr>
          <p:nvPr/>
        </p:nvSpPr>
        <p:spPr bwMode="auto">
          <a:xfrm>
            <a:off x="4338638" y="4206875"/>
            <a:ext cx="461963" cy="512763"/>
          </a:xfrm>
          <a:custGeom>
            <a:avLst/>
            <a:gdLst/>
            <a:ahLst/>
            <a:cxnLst>
              <a:cxn ang="0">
                <a:pos x="253" y="320"/>
              </a:cxn>
              <a:cxn ang="0">
                <a:pos x="127" y="323"/>
              </a:cxn>
              <a:cxn ang="0">
                <a:pos x="43" y="320"/>
              </a:cxn>
              <a:cxn ang="0">
                <a:pos x="40" y="314"/>
              </a:cxn>
              <a:cxn ang="0">
                <a:pos x="35" y="314"/>
              </a:cxn>
              <a:cxn ang="0">
                <a:pos x="32" y="311"/>
              </a:cxn>
              <a:cxn ang="0">
                <a:pos x="29" y="308"/>
              </a:cxn>
              <a:cxn ang="0">
                <a:pos x="26" y="306"/>
              </a:cxn>
              <a:cxn ang="0">
                <a:pos x="26" y="303"/>
              </a:cxn>
              <a:cxn ang="0">
                <a:pos x="23" y="300"/>
              </a:cxn>
              <a:cxn ang="0">
                <a:pos x="26" y="300"/>
              </a:cxn>
              <a:cxn ang="0">
                <a:pos x="23" y="291"/>
              </a:cxn>
              <a:cxn ang="0">
                <a:pos x="20" y="291"/>
              </a:cxn>
              <a:cxn ang="0">
                <a:pos x="20" y="283"/>
              </a:cxn>
              <a:cxn ang="0">
                <a:pos x="14" y="280"/>
              </a:cxn>
              <a:cxn ang="0">
                <a:pos x="17" y="277"/>
              </a:cxn>
              <a:cxn ang="0">
                <a:pos x="11" y="271"/>
              </a:cxn>
              <a:cxn ang="0">
                <a:pos x="11" y="262"/>
              </a:cxn>
              <a:cxn ang="0">
                <a:pos x="9" y="259"/>
              </a:cxn>
              <a:cxn ang="0">
                <a:pos x="9" y="254"/>
              </a:cxn>
              <a:cxn ang="0">
                <a:pos x="6" y="254"/>
              </a:cxn>
              <a:cxn ang="0">
                <a:pos x="0" y="242"/>
              </a:cxn>
              <a:cxn ang="0">
                <a:pos x="0" y="196"/>
              </a:cxn>
              <a:cxn ang="0">
                <a:pos x="0" y="156"/>
              </a:cxn>
              <a:cxn ang="0">
                <a:pos x="0" y="98"/>
              </a:cxn>
              <a:cxn ang="0">
                <a:pos x="0" y="3"/>
              </a:cxn>
              <a:cxn ang="0">
                <a:pos x="32" y="3"/>
              </a:cxn>
              <a:cxn ang="0">
                <a:pos x="285" y="0"/>
              </a:cxn>
              <a:cxn ang="0">
                <a:pos x="285" y="87"/>
              </a:cxn>
              <a:cxn ang="0">
                <a:pos x="291" y="89"/>
              </a:cxn>
              <a:cxn ang="0">
                <a:pos x="291" y="95"/>
              </a:cxn>
              <a:cxn ang="0">
                <a:pos x="288" y="98"/>
              </a:cxn>
              <a:cxn ang="0">
                <a:pos x="288" y="138"/>
              </a:cxn>
              <a:cxn ang="0">
                <a:pos x="288" y="138"/>
              </a:cxn>
              <a:cxn ang="0">
                <a:pos x="291" y="150"/>
              </a:cxn>
              <a:cxn ang="0">
                <a:pos x="288" y="150"/>
              </a:cxn>
              <a:cxn ang="0">
                <a:pos x="285" y="225"/>
              </a:cxn>
              <a:cxn ang="0">
                <a:pos x="253" y="225"/>
              </a:cxn>
              <a:cxn ang="0">
                <a:pos x="253" y="288"/>
              </a:cxn>
              <a:cxn ang="0">
                <a:pos x="251" y="288"/>
              </a:cxn>
              <a:cxn ang="0">
                <a:pos x="251" y="300"/>
              </a:cxn>
              <a:cxn ang="0">
                <a:pos x="253" y="300"/>
              </a:cxn>
              <a:cxn ang="0">
                <a:pos x="253" y="320"/>
              </a:cxn>
            </a:cxnLst>
            <a:rect l="0" t="0" r="r" b="b"/>
            <a:pathLst>
              <a:path w="291" h="323">
                <a:moveTo>
                  <a:pt x="253" y="320"/>
                </a:moveTo>
                <a:lnTo>
                  <a:pt x="127" y="323"/>
                </a:lnTo>
                <a:lnTo>
                  <a:pt x="43" y="320"/>
                </a:lnTo>
                <a:lnTo>
                  <a:pt x="40" y="314"/>
                </a:lnTo>
                <a:lnTo>
                  <a:pt x="35" y="314"/>
                </a:lnTo>
                <a:lnTo>
                  <a:pt x="32" y="311"/>
                </a:lnTo>
                <a:lnTo>
                  <a:pt x="29" y="308"/>
                </a:lnTo>
                <a:lnTo>
                  <a:pt x="26" y="306"/>
                </a:lnTo>
                <a:lnTo>
                  <a:pt x="26" y="303"/>
                </a:lnTo>
                <a:lnTo>
                  <a:pt x="23" y="300"/>
                </a:lnTo>
                <a:lnTo>
                  <a:pt x="26" y="300"/>
                </a:lnTo>
                <a:lnTo>
                  <a:pt x="23" y="291"/>
                </a:lnTo>
                <a:lnTo>
                  <a:pt x="20" y="291"/>
                </a:lnTo>
                <a:lnTo>
                  <a:pt x="20" y="283"/>
                </a:lnTo>
                <a:lnTo>
                  <a:pt x="14" y="280"/>
                </a:lnTo>
                <a:lnTo>
                  <a:pt x="17" y="277"/>
                </a:lnTo>
                <a:lnTo>
                  <a:pt x="11" y="271"/>
                </a:lnTo>
                <a:lnTo>
                  <a:pt x="11" y="262"/>
                </a:lnTo>
                <a:lnTo>
                  <a:pt x="9" y="259"/>
                </a:lnTo>
                <a:lnTo>
                  <a:pt x="9" y="254"/>
                </a:lnTo>
                <a:lnTo>
                  <a:pt x="6" y="254"/>
                </a:lnTo>
                <a:lnTo>
                  <a:pt x="0" y="242"/>
                </a:lnTo>
                <a:lnTo>
                  <a:pt x="0" y="196"/>
                </a:lnTo>
                <a:lnTo>
                  <a:pt x="0" y="156"/>
                </a:lnTo>
                <a:lnTo>
                  <a:pt x="0" y="98"/>
                </a:lnTo>
                <a:lnTo>
                  <a:pt x="0" y="3"/>
                </a:lnTo>
                <a:lnTo>
                  <a:pt x="32" y="3"/>
                </a:lnTo>
                <a:lnTo>
                  <a:pt x="285" y="0"/>
                </a:lnTo>
                <a:lnTo>
                  <a:pt x="285" y="87"/>
                </a:lnTo>
                <a:lnTo>
                  <a:pt x="291" y="89"/>
                </a:lnTo>
                <a:lnTo>
                  <a:pt x="291" y="95"/>
                </a:lnTo>
                <a:lnTo>
                  <a:pt x="288" y="98"/>
                </a:lnTo>
                <a:lnTo>
                  <a:pt x="288" y="138"/>
                </a:lnTo>
                <a:lnTo>
                  <a:pt x="288" y="138"/>
                </a:lnTo>
                <a:lnTo>
                  <a:pt x="291" y="150"/>
                </a:lnTo>
                <a:lnTo>
                  <a:pt x="288" y="150"/>
                </a:lnTo>
                <a:lnTo>
                  <a:pt x="285" y="225"/>
                </a:lnTo>
                <a:lnTo>
                  <a:pt x="253" y="225"/>
                </a:lnTo>
                <a:lnTo>
                  <a:pt x="253" y="288"/>
                </a:lnTo>
                <a:lnTo>
                  <a:pt x="251" y="288"/>
                </a:lnTo>
                <a:lnTo>
                  <a:pt x="251" y="300"/>
                </a:lnTo>
                <a:lnTo>
                  <a:pt x="253" y="300"/>
                </a:lnTo>
                <a:lnTo>
                  <a:pt x="253" y="320"/>
                </a:lnTo>
                <a:close/>
              </a:path>
            </a:pathLst>
          </a:custGeom>
          <a:solidFill>
            <a:srgbClr val="56B8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82" name="Freeform 53"/>
          <p:cNvSpPr>
            <a:spLocks/>
          </p:cNvSpPr>
          <p:nvPr/>
        </p:nvSpPr>
        <p:spPr bwMode="auto">
          <a:xfrm>
            <a:off x="3309938" y="1919288"/>
            <a:ext cx="520700" cy="471488"/>
          </a:xfrm>
          <a:custGeom>
            <a:avLst/>
            <a:gdLst/>
            <a:ahLst/>
            <a:cxnLst>
              <a:cxn ang="0">
                <a:pos x="196" y="3"/>
              </a:cxn>
              <a:cxn ang="0">
                <a:pos x="196" y="35"/>
              </a:cxn>
              <a:cxn ang="0">
                <a:pos x="259" y="38"/>
              </a:cxn>
              <a:cxn ang="0">
                <a:pos x="259" y="95"/>
              </a:cxn>
              <a:cxn ang="0">
                <a:pos x="262" y="167"/>
              </a:cxn>
              <a:cxn ang="0">
                <a:pos x="325" y="170"/>
              </a:cxn>
              <a:cxn ang="0">
                <a:pos x="328" y="236"/>
              </a:cxn>
              <a:cxn ang="0">
                <a:pos x="251" y="234"/>
              </a:cxn>
              <a:cxn ang="0">
                <a:pos x="199" y="231"/>
              </a:cxn>
              <a:cxn ang="0">
                <a:pos x="199" y="251"/>
              </a:cxn>
              <a:cxn ang="0">
                <a:pos x="176" y="251"/>
              </a:cxn>
              <a:cxn ang="0">
                <a:pos x="176" y="294"/>
              </a:cxn>
              <a:cxn ang="0">
                <a:pos x="132" y="297"/>
              </a:cxn>
              <a:cxn ang="0">
                <a:pos x="69" y="294"/>
              </a:cxn>
              <a:cxn ang="0">
                <a:pos x="3" y="294"/>
              </a:cxn>
              <a:cxn ang="0">
                <a:pos x="3" y="193"/>
              </a:cxn>
              <a:cxn ang="0">
                <a:pos x="0" y="43"/>
              </a:cxn>
              <a:cxn ang="0">
                <a:pos x="0" y="0"/>
              </a:cxn>
              <a:cxn ang="0">
                <a:pos x="130" y="3"/>
              </a:cxn>
              <a:cxn ang="0">
                <a:pos x="196" y="3"/>
              </a:cxn>
            </a:cxnLst>
            <a:rect l="0" t="0" r="r" b="b"/>
            <a:pathLst>
              <a:path w="328" h="297">
                <a:moveTo>
                  <a:pt x="196" y="3"/>
                </a:moveTo>
                <a:lnTo>
                  <a:pt x="196" y="35"/>
                </a:lnTo>
                <a:lnTo>
                  <a:pt x="259" y="38"/>
                </a:lnTo>
                <a:lnTo>
                  <a:pt x="259" y="95"/>
                </a:lnTo>
                <a:lnTo>
                  <a:pt x="262" y="167"/>
                </a:lnTo>
                <a:lnTo>
                  <a:pt x="325" y="170"/>
                </a:lnTo>
                <a:lnTo>
                  <a:pt x="328" y="236"/>
                </a:lnTo>
                <a:lnTo>
                  <a:pt x="251" y="234"/>
                </a:lnTo>
                <a:lnTo>
                  <a:pt x="199" y="231"/>
                </a:lnTo>
                <a:lnTo>
                  <a:pt x="199" y="251"/>
                </a:lnTo>
                <a:lnTo>
                  <a:pt x="176" y="251"/>
                </a:lnTo>
                <a:lnTo>
                  <a:pt x="176" y="294"/>
                </a:lnTo>
                <a:lnTo>
                  <a:pt x="132" y="297"/>
                </a:lnTo>
                <a:lnTo>
                  <a:pt x="69" y="294"/>
                </a:lnTo>
                <a:lnTo>
                  <a:pt x="3" y="294"/>
                </a:lnTo>
                <a:lnTo>
                  <a:pt x="3" y="193"/>
                </a:lnTo>
                <a:lnTo>
                  <a:pt x="0" y="43"/>
                </a:lnTo>
                <a:lnTo>
                  <a:pt x="0" y="0"/>
                </a:lnTo>
                <a:lnTo>
                  <a:pt x="130" y="3"/>
                </a:lnTo>
                <a:lnTo>
                  <a:pt x="196" y="3"/>
                </a:lnTo>
                <a:close/>
              </a:path>
            </a:pathLst>
          </a:custGeom>
          <a:solidFill>
            <a:srgbClr val="D8F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83" name="Freeform 54"/>
          <p:cNvSpPr>
            <a:spLocks/>
          </p:cNvSpPr>
          <p:nvPr/>
        </p:nvSpPr>
        <p:spPr bwMode="auto">
          <a:xfrm>
            <a:off x="4827588" y="3273425"/>
            <a:ext cx="554038" cy="420688"/>
          </a:xfrm>
          <a:custGeom>
            <a:avLst/>
            <a:gdLst/>
            <a:ahLst/>
            <a:cxnLst>
              <a:cxn ang="0">
                <a:pos x="337" y="211"/>
              </a:cxn>
              <a:cxn ang="0">
                <a:pos x="349" y="213"/>
              </a:cxn>
              <a:cxn ang="0">
                <a:pos x="328" y="231"/>
              </a:cxn>
              <a:cxn ang="0">
                <a:pos x="323" y="236"/>
              </a:cxn>
              <a:cxn ang="0">
                <a:pos x="288" y="239"/>
              </a:cxn>
              <a:cxn ang="0">
                <a:pos x="279" y="234"/>
              </a:cxn>
              <a:cxn ang="0">
                <a:pos x="268" y="234"/>
              </a:cxn>
              <a:cxn ang="0">
                <a:pos x="265" y="242"/>
              </a:cxn>
              <a:cxn ang="0">
                <a:pos x="259" y="236"/>
              </a:cxn>
              <a:cxn ang="0">
                <a:pos x="262" y="248"/>
              </a:cxn>
              <a:cxn ang="0">
                <a:pos x="251" y="248"/>
              </a:cxn>
              <a:cxn ang="0">
                <a:pos x="242" y="257"/>
              </a:cxn>
              <a:cxn ang="0">
                <a:pos x="233" y="254"/>
              </a:cxn>
              <a:cxn ang="0">
                <a:pos x="228" y="265"/>
              </a:cxn>
              <a:cxn ang="0">
                <a:pos x="207" y="262"/>
              </a:cxn>
              <a:cxn ang="0">
                <a:pos x="184" y="260"/>
              </a:cxn>
              <a:cxn ang="0">
                <a:pos x="179" y="257"/>
              </a:cxn>
              <a:cxn ang="0">
                <a:pos x="179" y="248"/>
              </a:cxn>
              <a:cxn ang="0">
                <a:pos x="161" y="251"/>
              </a:cxn>
              <a:cxn ang="0">
                <a:pos x="159" y="245"/>
              </a:cxn>
              <a:cxn ang="0">
                <a:pos x="150" y="239"/>
              </a:cxn>
              <a:cxn ang="0">
                <a:pos x="141" y="245"/>
              </a:cxn>
              <a:cxn ang="0">
                <a:pos x="135" y="239"/>
              </a:cxn>
              <a:cxn ang="0">
                <a:pos x="138" y="228"/>
              </a:cxn>
              <a:cxn ang="0">
                <a:pos x="124" y="222"/>
              </a:cxn>
              <a:cxn ang="0">
                <a:pos x="118" y="219"/>
              </a:cxn>
              <a:cxn ang="0">
                <a:pos x="115" y="213"/>
              </a:cxn>
              <a:cxn ang="0">
                <a:pos x="112" y="205"/>
              </a:cxn>
              <a:cxn ang="0">
                <a:pos x="110" y="208"/>
              </a:cxn>
              <a:cxn ang="0">
                <a:pos x="110" y="202"/>
              </a:cxn>
              <a:cxn ang="0">
                <a:pos x="101" y="196"/>
              </a:cxn>
              <a:cxn ang="0">
                <a:pos x="89" y="202"/>
              </a:cxn>
              <a:cxn ang="0">
                <a:pos x="95" y="205"/>
              </a:cxn>
              <a:cxn ang="0">
                <a:pos x="84" y="208"/>
              </a:cxn>
              <a:cxn ang="0">
                <a:pos x="78" y="216"/>
              </a:cxn>
              <a:cxn ang="0">
                <a:pos x="66" y="205"/>
              </a:cxn>
              <a:cxn ang="0">
                <a:pos x="63" y="222"/>
              </a:cxn>
              <a:cxn ang="0">
                <a:pos x="55" y="239"/>
              </a:cxn>
              <a:cxn ang="0">
                <a:pos x="66" y="257"/>
              </a:cxn>
              <a:cxn ang="0">
                <a:pos x="61" y="262"/>
              </a:cxn>
              <a:cxn ang="0">
                <a:pos x="46" y="248"/>
              </a:cxn>
              <a:cxn ang="0">
                <a:pos x="35" y="248"/>
              </a:cxn>
              <a:cxn ang="0">
                <a:pos x="9" y="260"/>
              </a:cxn>
              <a:cxn ang="0">
                <a:pos x="0" y="130"/>
              </a:cxn>
              <a:cxn ang="0">
                <a:pos x="0" y="12"/>
              </a:cxn>
              <a:cxn ang="0">
                <a:pos x="23" y="12"/>
              </a:cxn>
              <a:cxn ang="0">
                <a:pos x="46" y="0"/>
              </a:cxn>
              <a:cxn ang="0">
                <a:pos x="58" y="12"/>
              </a:cxn>
              <a:cxn ang="0">
                <a:pos x="274" y="9"/>
              </a:cxn>
              <a:cxn ang="0">
                <a:pos x="282" y="0"/>
              </a:cxn>
              <a:cxn ang="0">
                <a:pos x="331" y="9"/>
              </a:cxn>
              <a:cxn ang="0">
                <a:pos x="331" y="20"/>
              </a:cxn>
              <a:cxn ang="0">
                <a:pos x="323" y="38"/>
              </a:cxn>
              <a:cxn ang="0">
                <a:pos x="314" y="49"/>
              </a:cxn>
              <a:cxn ang="0">
                <a:pos x="311" y="66"/>
              </a:cxn>
              <a:cxn ang="0">
                <a:pos x="317" y="78"/>
              </a:cxn>
              <a:cxn ang="0">
                <a:pos x="323" y="121"/>
              </a:cxn>
              <a:cxn ang="0">
                <a:pos x="323" y="185"/>
              </a:cxn>
              <a:cxn ang="0">
                <a:pos x="326" y="202"/>
              </a:cxn>
            </a:cxnLst>
            <a:rect l="0" t="0" r="r" b="b"/>
            <a:pathLst>
              <a:path w="349" h="265">
                <a:moveTo>
                  <a:pt x="326" y="202"/>
                </a:moveTo>
                <a:lnTo>
                  <a:pt x="337" y="211"/>
                </a:lnTo>
                <a:lnTo>
                  <a:pt x="346" y="211"/>
                </a:lnTo>
                <a:lnTo>
                  <a:pt x="349" y="213"/>
                </a:lnTo>
                <a:lnTo>
                  <a:pt x="334" y="216"/>
                </a:lnTo>
                <a:lnTo>
                  <a:pt x="328" y="231"/>
                </a:lnTo>
                <a:lnTo>
                  <a:pt x="331" y="234"/>
                </a:lnTo>
                <a:lnTo>
                  <a:pt x="323" y="236"/>
                </a:lnTo>
                <a:lnTo>
                  <a:pt x="300" y="231"/>
                </a:lnTo>
                <a:lnTo>
                  <a:pt x="288" y="239"/>
                </a:lnTo>
                <a:lnTo>
                  <a:pt x="282" y="239"/>
                </a:lnTo>
                <a:lnTo>
                  <a:pt x="279" y="234"/>
                </a:lnTo>
                <a:lnTo>
                  <a:pt x="271" y="231"/>
                </a:lnTo>
                <a:lnTo>
                  <a:pt x="268" y="234"/>
                </a:lnTo>
                <a:lnTo>
                  <a:pt x="271" y="236"/>
                </a:lnTo>
                <a:lnTo>
                  <a:pt x="265" y="242"/>
                </a:lnTo>
                <a:lnTo>
                  <a:pt x="262" y="231"/>
                </a:lnTo>
                <a:lnTo>
                  <a:pt x="259" y="236"/>
                </a:lnTo>
                <a:lnTo>
                  <a:pt x="262" y="245"/>
                </a:lnTo>
                <a:lnTo>
                  <a:pt x="262" y="248"/>
                </a:lnTo>
                <a:lnTo>
                  <a:pt x="256" y="251"/>
                </a:lnTo>
                <a:lnTo>
                  <a:pt x="251" y="248"/>
                </a:lnTo>
                <a:lnTo>
                  <a:pt x="245" y="254"/>
                </a:lnTo>
                <a:lnTo>
                  <a:pt x="242" y="257"/>
                </a:lnTo>
                <a:lnTo>
                  <a:pt x="236" y="254"/>
                </a:lnTo>
                <a:lnTo>
                  <a:pt x="233" y="254"/>
                </a:lnTo>
                <a:lnTo>
                  <a:pt x="228" y="260"/>
                </a:lnTo>
                <a:lnTo>
                  <a:pt x="228" y="265"/>
                </a:lnTo>
                <a:lnTo>
                  <a:pt x="225" y="265"/>
                </a:lnTo>
                <a:lnTo>
                  <a:pt x="207" y="262"/>
                </a:lnTo>
                <a:lnTo>
                  <a:pt x="202" y="254"/>
                </a:lnTo>
                <a:lnTo>
                  <a:pt x="184" y="260"/>
                </a:lnTo>
                <a:lnTo>
                  <a:pt x="182" y="254"/>
                </a:lnTo>
                <a:lnTo>
                  <a:pt x="179" y="257"/>
                </a:lnTo>
                <a:lnTo>
                  <a:pt x="176" y="254"/>
                </a:lnTo>
                <a:lnTo>
                  <a:pt x="179" y="248"/>
                </a:lnTo>
                <a:lnTo>
                  <a:pt x="179" y="245"/>
                </a:lnTo>
                <a:lnTo>
                  <a:pt x="161" y="251"/>
                </a:lnTo>
                <a:lnTo>
                  <a:pt x="161" y="251"/>
                </a:lnTo>
                <a:lnTo>
                  <a:pt x="159" y="245"/>
                </a:lnTo>
                <a:lnTo>
                  <a:pt x="156" y="245"/>
                </a:lnTo>
                <a:lnTo>
                  <a:pt x="150" y="239"/>
                </a:lnTo>
                <a:lnTo>
                  <a:pt x="147" y="239"/>
                </a:lnTo>
                <a:lnTo>
                  <a:pt x="141" y="245"/>
                </a:lnTo>
                <a:lnTo>
                  <a:pt x="138" y="245"/>
                </a:lnTo>
                <a:lnTo>
                  <a:pt x="135" y="239"/>
                </a:lnTo>
                <a:lnTo>
                  <a:pt x="144" y="236"/>
                </a:lnTo>
                <a:lnTo>
                  <a:pt x="138" y="228"/>
                </a:lnTo>
                <a:lnTo>
                  <a:pt x="133" y="234"/>
                </a:lnTo>
                <a:lnTo>
                  <a:pt x="124" y="222"/>
                </a:lnTo>
                <a:lnTo>
                  <a:pt x="124" y="216"/>
                </a:lnTo>
                <a:lnTo>
                  <a:pt x="118" y="219"/>
                </a:lnTo>
                <a:lnTo>
                  <a:pt x="115" y="219"/>
                </a:lnTo>
                <a:lnTo>
                  <a:pt x="115" y="213"/>
                </a:lnTo>
                <a:lnTo>
                  <a:pt x="118" y="211"/>
                </a:lnTo>
                <a:lnTo>
                  <a:pt x="112" y="205"/>
                </a:lnTo>
                <a:lnTo>
                  <a:pt x="112" y="205"/>
                </a:lnTo>
                <a:lnTo>
                  <a:pt x="110" y="208"/>
                </a:lnTo>
                <a:lnTo>
                  <a:pt x="107" y="205"/>
                </a:lnTo>
                <a:lnTo>
                  <a:pt x="110" y="202"/>
                </a:lnTo>
                <a:lnTo>
                  <a:pt x="104" y="199"/>
                </a:lnTo>
                <a:lnTo>
                  <a:pt x="101" y="196"/>
                </a:lnTo>
                <a:lnTo>
                  <a:pt x="92" y="196"/>
                </a:lnTo>
                <a:lnTo>
                  <a:pt x="89" y="202"/>
                </a:lnTo>
                <a:lnTo>
                  <a:pt x="95" y="205"/>
                </a:lnTo>
                <a:lnTo>
                  <a:pt x="95" y="205"/>
                </a:lnTo>
                <a:lnTo>
                  <a:pt x="89" y="208"/>
                </a:lnTo>
                <a:lnTo>
                  <a:pt x="84" y="208"/>
                </a:lnTo>
                <a:lnTo>
                  <a:pt x="78" y="213"/>
                </a:lnTo>
                <a:lnTo>
                  <a:pt x="78" y="216"/>
                </a:lnTo>
                <a:lnTo>
                  <a:pt x="72" y="213"/>
                </a:lnTo>
                <a:lnTo>
                  <a:pt x="66" y="205"/>
                </a:lnTo>
                <a:lnTo>
                  <a:pt x="61" y="205"/>
                </a:lnTo>
                <a:lnTo>
                  <a:pt x="63" y="222"/>
                </a:lnTo>
                <a:lnTo>
                  <a:pt x="61" y="234"/>
                </a:lnTo>
                <a:lnTo>
                  <a:pt x="55" y="239"/>
                </a:lnTo>
                <a:lnTo>
                  <a:pt x="63" y="248"/>
                </a:lnTo>
                <a:lnTo>
                  <a:pt x="66" y="257"/>
                </a:lnTo>
                <a:lnTo>
                  <a:pt x="63" y="262"/>
                </a:lnTo>
                <a:lnTo>
                  <a:pt x="61" y="262"/>
                </a:lnTo>
                <a:lnTo>
                  <a:pt x="58" y="257"/>
                </a:lnTo>
                <a:lnTo>
                  <a:pt x="46" y="248"/>
                </a:lnTo>
                <a:lnTo>
                  <a:pt x="38" y="245"/>
                </a:lnTo>
                <a:lnTo>
                  <a:pt x="35" y="248"/>
                </a:lnTo>
                <a:lnTo>
                  <a:pt x="9" y="251"/>
                </a:lnTo>
                <a:lnTo>
                  <a:pt x="9" y="260"/>
                </a:lnTo>
                <a:lnTo>
                  <a:pt x="0" y="262"/>
                </a:lnTo>
                <a:lnTo>
                  <a:pt x="0" y="130"/>
                </a:lnTo>
                <a:lnTo>
                  <a:pt x="0" y="43"/>
                </a:lnTo>
                <a:lnTo>
                  <a:pt x="0" y="12"/>
                </a:lnTo>
                <a:lnTo>
                  <a:pt x="26" y="12"/>
                </a:lnTo>
                <a:lnTo>
                  <a:pt x="23" y="12"/>
                </a:lnTo>
                <a:lnTo>
                  <a:pt x="46" y="9"/>
                </a:lnTo>
                <a:lnTo>
                  <a:pt x="46" y="0"/>
                </a:lnTo>
                <a:lnTo>
                  <a:pt x="58" y="0"/>
                </a:lnTo>
                <a:lnTo>
                  <a:pt x="58" y="12"/>
                </a:lnTo>
                <a:lnTo>
                  <a:pt x="251" y="9"/>
                </a:lnTo>
                <a:lnTo>
                  <a:pt x="274" y="9"/>
                </a:lnTo>
                <a:lnTo>
                  <a:pt x="274" y="0"/>
                </a:lnTo>
                <a:lnTo>
                  <a:pt x="282" y="0"/>
                </a:lnTo>
                <a:lnTo>
                  <a:pt x="285" y="9"/>
                </a:lnTo>
                <a:lnTo>
                  <a:pt x="331" y="9"/>
                </a:lnTo>
                <a:lnTo>
                  <a:pt x="328" y="12"/>
                </a:lnTo>
                <a:lnTo>
                  <a:pt x="331" y="20"/>
                </a:lnTo>
                <a:lnTo>
                  <a:pt x="323" y="29"/>
                </a:lnTo>
                <a:lnTo>
                  <a:pt x="323" y="38"/>
                </a:lnTo>
                <a:lnTo>
                  <a:pt x="320" y="46"/>
                </a:lnTo>
                <a:lnTo>
                  <a:pt x="314" y="49"/>
                </a:lnTo>
                <a:lnTo>
                  <a:pt x="311" y="61"/>
                </a:lnTo>
                <a:lnTo>
                  <a:pt x="311" y="66"/>
                </a:lnTo>
                <a:lnTo>
                  <a:pt x="311" y="66"/>
                </a:lnTo>
                <a:lnTo>
                  <a:pt x="317" y="78"/>
                </a:lnTo>
                <a:lnTo>
                  <a:pt x="326" y="90"/>
                </a:lnTo>
                <a:lnTo>
                  <a:pt x="323" y="121"/>
                </a:lnTo>
                <a:lnTo>
                  <a:pt x="328" y="164"/>
                </a:lnTo>
                <a:lnTo>
                  <a:pt x="323" y="185"/>
                </a:lnTo>
                <a:lnTo>
                  <a:pt x="326" y="196"/>
                </a:lnTo>
                <a:lnTo>
                  <a:pt x="326" y="202"/>
                </a:lnTo>
                <a:close/>
              </a:path>
            </a:pathLst>
          </a:custGeom>
          <a:solidFill>
            <a:srgbClr val="C5E8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24" name="Freeform 55"/>
          <p:cNvSpPr>
            <a:spLocks/>
          </p:cNvSpPr>
          <p:nvPr/>
        </p:nvSpPr>
        <p:spPr bwMode="auto">
          <a:xfrm>
            <a:off x="4229100" y="2916238"/>
            <a:ext cx="639763" cy="481013"/>
          </a:xfrm>
          <a:custGeom>
            <a:avLst/>
            <a:gdLst/>
            <a:ahLst/>
            <a:cxnLst>
              <a:cxn ang="0">
                <a:pos x="311" y="38"/>
              </a:cxn>
              <a:cxn ang="0">
                <a:pos x="308" y="52"/>
              </a:cxn>
              <a:cxn ang="0">
                <a:pos x="317" y="67"/>
              </a:cxn>
              <a:cxn ang="0">
                <a:pos x="314" y="70"/>
              </a:cxn>
              <a:cxn ang="0">
                <a:pos x="311" y="75"/>
              </a:cxn>
              <a:cxn ang="0">
                <a:pos x="314" y="101"/>
              </a:cxn>
              <a:cxn ang="0">
                <a:pos x="314" y="107"/>
              </a:cxn>
              <a:cxn ang="0">
                <a:pos x="320" y="119"/>
              </a:cxn>
              <a:cxn ang="0">
                <a:pos x="322" y="119"/>
              </a:cxn>
              <a:cxn ang="0">
                <a:pos x="328" y="124"/>
              </a:cxn>
              <a:cxn ang="0">
                <a:pos x="334" y="147"/>
              </a:cxn>
              <a:cxn ang="0">
                <a:pos x="337" y="150"/>
              </a:cxn>
              <a:cxn ang="0">
                <a:pos x="351" y="153"/>
              </a:cxn>
              <a:cxn ang="0">
                <a:pos x="354" y="159"/>
              </a:cxn>
              <a:cxn ang="0">
                <a:pos x="354" y="165"/>
              </a:cxn>
              <a:cxn ang="0">
                <a:pos x="351" y="168"/>
              </a:cxn>
              <a:cxn ang="0">
                <a:pos x="348" y="173"/>
              </a:cxn>
              <a:cxn ang="0">
                <a:pos x="348" y="191"/>
              </a:cxn>
              <a:cxn ang="0">
                <a:pos x="357" y="191"/>
              </a:cxn>
              <a:cxn ang="0">
                <a:pos x="357" y="199"/>
              </a:cxn>
              <a:cxn ang="0">
                <a:pos x="366" y="208"/>
              </a:cxn>
              <a:cxn ang="0">
                <a:pos x="377" y="211"/>
              </a:cxn>
              <a:cxn ang="0">
                <a:pos x="380" y="219"/>
              </a:cxn>
              <a:cxn ang="0">
                <a:pos x="386" y="228"/>
              </a:cxn>
              <a:cxn ang="0">
                <a:pos x="400" y="237"/>
              </a:cxn>
              <a:cxn ang="0">
                <a:pos x="403" y="237"/>
              </a:cxn>
              <a:cxn ang="0">
                <a:pos x="377" y="237"/>
              </a:cxn>
              <a:cxn ang="0">
                <a:pos x="377" y="268"/>
              </a:cxn>
              <a:cxn ang="0">
                <a:pos x="245" y="271"/>
              </a:cxn>
              <a:cxn ang="0">
                <a:pos x="190" y="271"/>
              </a:cxn>
              <a:cxn ang="0">
                <a:pos x="190" y="303"/>
              </a:cxn>
              <a:cxn ang="0">
                <a:pos x="127" y="303"/>
              </a:cxn>
              <a:cxn ang="0">
                <a:pos x="63" y="300"/>
              </a:cxn>
              <a:cxn ang="0">
                <a:pos x="0" y="303"/>
              </a:cxn>
              <a:cxn ang="0">
                <a:pos x="0" y="254"/>
              </a:cxn>
              <a:cxn ang="0">
                <a:pos x="0" y="173"/>
              </a:cxn>
              <a:cxn ang="0">
                <a:pos x="89" y="173"/>
              </a:cxn>
              <a:cxn ang="0">
                <a:pos x="89" y="18"/>
              </a:cxn>
              <a:cxn ang="0">
                <a:pos x="86" y="18"/>
              </a:cxn>
              <a:cxn ang="0">
                <a:pos x="86" y="0"/>
              </a:cxn>
              <a:cxn ang="0">
                <a:pos x="124" y="3"/>
              </a:cxn>
              <a:cxn ang="0">
                <a:pos x="178" y="3"/>
              </a:cxn>
              <a:cxn ang="0">
                <a:pos x="253" y="3"/>
              </a:cxn>
              <a:cxn ang="0">
                <a:pos x="253" y="3"/>
              </a:cxn>
              <a:cxn ang="0">
                <a:pos x="248" y="9"/>
              </a:cxn>
              <a:cxn ang="0">
                <a:pos x="250" y="15"/>
              </a:cxn>
              <a:cxn ang="0">
                <a:pos x="259" y="15"/>
              </a:cxn>
              <a:cxn ang="0">
                <a:pos x="262" y="21"/>
              </a:cxn>
              <a:cxn ang="0">
                <a:pos x="271" y="23"/>
              </a:cxn>
              <a:cxn ang="0">
                <a:pos x="273" y="29"/>
              </a:cxn>
              <a:cxn ang="0">
                <a:pos x="279" y="32"/>
              </a:cxn>
              <a:cxn ang="0">
                <a:pos x="282" y="38"/>
              </a:cxn>
              <a:cxn ang="0">
                <a:pos x="291" y="41"/>
              </a:cxn>
              <a:cxn ang="0">
                <a:pos x="299" y="35"/>
              </a:cxn>
              <a:cxn ang="0">
                <a:pos x="311" y="38"/>
              </a:cxn>
            </a:cxnLst>
            <a:rect l="0" t="0" r="r" b="b"/>
            <a:pathLst>
              <a:path w="403" h="303">
                <a:moveTo>
                  <a:pt x="311" y="38"/>
                </a:moveTo>
                <a:lnTo>
                  <a:pt x="308" y="52"/>
                </a:lnTo>
                <a:lnTo>
                  <a:pt x="317" y="67"/>
                </a:lnTo>
                <a:lnTo>
                  <a:pt x="314" y="70"/>
                </a:lnTo>
                <a:lnTo>
                  <a:pt x="311" y="75"/>
                </a:lnTo>
                <a:lnTo>
                  <a:pt x="314" y="101"/>
                </a:lnTo>
                <a:lnTo>
                  <a:pt x="314" y="107"/>
                </a:lnTo>
                <a:lnTo>
                  <a:pt x="320" y="119"/>
                </a:lnTo>
                <a:lnTo>
                  <a:pt x="322" y="119"/>
                </a:lnTo>
                <a:lnTo>
                  <a:pt x="328" y="124"/>
                </a:lnTo>
                <a:lnTo>
                  <a:pt x="334" y="147"/>
                </a:lnTo>
                <a:lnTo>
                  <a:pt x="337" y="150"/>
                </a:lnTo>
                <a:lnTo>
                  <a:pt x="351" y="153"/>
                </a:lnTo>
                <a:lnTo>
                  <a:pt x="354" y="159"/>
                </a:lnTo>
                <a:lnTo>
                  <a:pt x="354" y="165"/>
                </a:lnTo>
                <a:lnTo>
                  <a:pt x="351" y="168"/>
                </a:lnTo>
                <a:lnTo>
                  <a:pt x="348" y="173"/>
                </a:lnTo>
                <a:lnTo>
                  <a:pt x="348" y="191"/>
                </a:lnTo>
                <a:lnTo>
                  <a:pt x="357" y="191"/>
                </a:lnTo>
                <a:lnTo>
                  <a:pt x="357" y="199"/>
                </a:lnTo>
                <a:lnTo>
                  <a:pt x="366" y="208"/>
                </a:lnTo>
                <a:lnTo>
                  <a:pt x="377" y="211"/>
                </a:lnTo>
                <a:lnTo>
                  <a:pt x="380" y="219"/>
                </a:lnTo>
                <a:lnTo>
                  <a:pt x="386" y="228"/>
                </a:lnTo>
                <a:lnTo>
                  <a:pt x="400" y="237"/>
                </a:lnTo>
                <a:lnTo>
                  <a:pt x="403" y="237"/>
                </a:lnTo>
                <a:lnTo>
                  <a:pt x="377" y="237"/>
                </a:lnTo>
                <a:lnTo>
                  <a:pt x="377" y="268"/>
                </a:lnTo>
                <a:lnTo>
                  <a:pt x="245" y="271"/>
                </a:lnTo>
                <a:lnTo>
                  <a:pt x="190" y="271"/>
                </a:lnTo>
                <a:lnTo>
                  <a:pt x="190" y="303"/>
                </a:lnTo>
                <a:lnTo>
                  <a:pt x="127" y="303"/>
                </a:lnTo>
                <a:lnTo>
                  <a:pt x="63" y="300"/>
                </a:lnTo>
                <a:lnTo>
                  <a:pt x="0" y="303"/>
                </a:lnTo>
                <a:lnTo>
                  <a:pt x="0" y="254"/>
                </a:lnTo>
                <a:lnTo>
                  <a:pt x="0" y="173"/>
                </a:lnTo>
                <a:lnTo>
                  <a:pt x="89" y="173"/>
                </a:lnTo>
                <a:lnTo>
                  <a:pt x="89" y="18"/>
                </a:lnTo>
                <a:lnTo>
                  <a:pt x="86" y="18"/>
                </a:lnTo>
                <a:lnTo>
                  <a:pt x="86" y="0"/>
                </a:lnTo>
                <a:lnTo>
                  <a:pt x="124" y="3"/>
                </a:lnTo>
                <a:lnTo>
                  <a:pt x="178" y="3"/>
                </a:lnTo>
                <a:lnTo>
                  <a:pt x="253" y="3"/>
                </a:lnTo>
                <a:lnTo>
                  <a:pt x="253" y="3"/>
                </a:lnTo>
                <a:lnTo>
                  <a:pt x="248" y="9"/>
                </a:lnTo>
                <a:lnTo>
                  <a:pt x="250" y="15"/>
                </a:lnTo>
                <a:lnTo>
                  <a:pt x="259" y="15"/>
                </a:lnTo>
                <a:lnTo>
                  <a:pt x="262" y="21"/>
                </a:lnTo>
                <a:lnTo>
                  <a:pt x="271" y="23"/>
                </a:lnTo>
                <a:lnTo>
                  <a:pt x="273" y="29"/>
                </a:lnTo>
                <a:lnTo>
                  <a:pt x="279" y="32"/>
                </a:lnTo>
                <a:lnTo>
                  <a:pt x="282" y="38"/>
                </a:lnTo>
                <a:lnTo>
                  <a:pt x="291" y="41"/>
                </a:lnTo>
                <a:lnTo>
                  <a:pt x="299" y="35"/>
                </a:lnTo>
                <a:lnTo>
                  <a:pt x="311" y="38"/>
                </a:lnTo>
                <a:close/>
              </a:path>
            </a:pathLst>
          </a:custGeom>
          <a:solidFill>
            <a:srgbClr val="6BC2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25" name="Freeform 56"/>
          <p:cNvSpPr>
            <a:spLocks/>
          </p:cNvSpPr>
          <p:nvPr/>
        </p:nvSpPr>
        <p:spPr bwMode="auto">
          <a:xfrm>
            <a:off x="5440363" y="4605338"/>
            <a:ext cx="369888" cy="488950"/>
          </a:xfrm>
          <a:custGeom>
            <a:avLst/>
            <a:gdLst/>
            <a:ahLst/>
            <a:cxnLst>
              <a:cxn ang="0">
                <a:pos x="233" y="222"/>
              </a:cxn>
              <a:cxn ang="0">
                <a:pos x="233" y="242"/>
              </a:cxn>
              <a:cxn ang="0">
                <a:pos x="190" y="242"/>
              </a:cxn>
              <a:cxn ang="0">
                <a:pos x="190" y="274"/>
              </a:cxn>
              <a:cxn ang="0">
                <a:pos x="179" y="271"/>
              </a:cxn>
              <a:cxn ang="0">
                <a:pos x="170" y="268"/>
              </a:cxn>
              <a:cxn ang="0">
                <a:pos x="161" y="268"/>
              </a:cxn>
              <a:cxn ang="0">
                <a:pos x="153" y="268"/>
              </a:cxn>
              <a:cxn ang="0">
                <a:pos x="141" y="259"/>
              </a:cxn>
              <a:cxn ang="0">
                <a:pos x="127" y="259"/>
              </a:cxn>
              <a:cxn ang="0">
                <a:pos x="118" y="253"/>
              </a:cxn>
              <a:cxn ang="0">
                <a:pos x="104" y="251"/>
              </a:cxn>
              <a:cxn ang="0">
                <a:pos x="101" y="253"/>
              </a:cxn>
              <a:cxn ang="0">
                <a:pos x="95" y="251"/>
              </a:cxn>
              <a:cxn ang="0">
                <a:pos x="92" y="253"/>
              </a:cxn>
              <a:cxn ang="0">
                <a:pos x="81" y="253"/>
              </a:cxn>
              <a:cxn ang="0">
                <a:pos x="78" y="256"/>
              </a:cxn>
              <a:cxn ang="0">
                <a:pos x="78" y="259"/>
              </a:cxn>
              <a:cxn ang="0">
                <a:pos x="72" y="265"/>
              </a:cxn>
              <a:cxn ang="0">
                <a:pos x="75" y="271"/>
              </a:cxn>
              <a:cxn ang="0">
                <a:pos x="69" y="277"/>
              </a:cxn>
              <a:cxn ang="0">
                <a:pos x="63" y="279"/>
              </a:cxn>
              <a:cxn ang="0">
                <a:pos x="63" y="288"/>
              </a:cxn>
              <a:cxn ang="0">
                <a:pos x="60" y="291"/>
              </a:cxn>
              <a:cxn ang="0">
                <a:pos x="63" y="294"/>
              </a:cxn>
              <a:cxn ang="0">
                <a:pos x="60" y="297"/>
              </a:cxn>
              <a:cxn ang="0">
                <a:pos x="60" y="297"/>
              </a:cxn>
              <a:cxn ang="0">
                <a:pos x="60" y="297"/>
              </a:cxn>
              <a:cxn ang="0">
                <a:pos x="58" y="302"/>
              </a:cxn>
              <a:cxn ang="0">
                <a:pos x="58" y="302"/>
              </a:cxn>
              <a:cxn ang="0">
                <a:pos x="58" y="305"/>
              </a:cxn>
              <a:cxn ang="0">
                <a:pos x="52" y="302"/>
              </a:cxn>
              <a:cxn ang="0">
                <a:pos x="52" y="308"/>
              </a:cxn>
              <a:cxn ang="0">
                <a:pos x="49" y="308"/>
              </a:cxn>
              <a:cxn ang="0">
                <a:pos x="49" y="308"/>
              </a:cxn>
              <a:cxn ang="0">
                <a:pos x="0" y="308"/>
              </a:cxn>
              <a:cxn ang="0">
                <a:pos x="0" y="193"/>
              </a:cxn>
              <a:cxn ang="0">
                <a:pos x="0" y="3"/>
              </a:cxn>
              <a:cxn ang="0">
                <a:pos x="26" y="3"/>
              </a:cxn>
              <a:cxn ang="0">
                <a:pos x="233" y="0"/>
              </a:cxn>
              <a:cxn ang="0">
                <a:pos x="233" y="222"/>
              </a:cxn>
            </a:cxnLst>
            <a:rect l="0" t="0" r="r" b="b"/>
            <a:pathLst>
              <a:path w="233" h="308">
                <a:moveTo>
                  <a:pt x="233" y="222"/>
                </a:moveTo>
                <a:lnTo>
                  <a:pt x="233" y="242"/>
                </a:lnTo>
                <a:lnTo>
                  <a:pt x="190" y="242"/>
                </a:lnTo>
                <a:lnTo>
                  <a:pt x="190" y="274"/>
                </a:lnTo>
                <a:lnTo>
                  <a:pt x="179" y="271"/>
                </a:lnTo>
                <a:lnTo>
                  <a:pt x="170" y="268"/>
                </a:lnTo>
                <a:lnTo>
                  <a:pt x="161" y="268"/>
                </a:lnTo>
                <a:lnTo>
                  <a:pt x="153" y="268"/>
                </a:lnTo>
                <a:lnTo>
                  <a:pt x="141" y="259"/>
                </a:lnTo>
                <a:lnTo>
                  <a:pt x="127" y="259"/>
                </a:lnTo>
                <a:lnTo>
                  <a:pt x="118" y="253"/>
                </a:lnTo>
                <a:lnTo>
                  <a:pt x="104" y="251"/>
                </a:lnTo>
                <a:lnTo>
                  <a:pt x="101" y="253"/>
                </a:lnTo>
                <a:lnTo>
                  <a:pt x="95" y="251"/>
                </a:lnTo>
                <a:lnTo>
                  <a:pt x="92" y="253"/>
                </a:lnTo>
                <a:lnTo>
                  <a:pt x="81" y="253"/>
                </a:lnTo>
                <a:lnTo>
                  <a:pt x="78" y="256"/>
                </a:lnTo>
                <a:lnTo>
                  <a:pt x="78" y="259"/>
                </a:lnTo>
                <a:lnTo>
                  <a:pt x="72" y="265"/>
                </a:lnTo>
                <a:lnTo>
                  <a:pt x="75" y="271"/>
                </a:lnTo>
                <a:lnTo>
                  <a:pt x="69" y="277"/>
                </a:lnTo>
                <a:lnTo>
                  <a:pt x="63" y="279"/>
                </a:lnTo>
                <a:lnTo>
                  <a:pt x="63" y="288"/>
                </a:lnTo>
                <a:lnTo>
                  <a:pt x="60" y="291"/>
                </a:lnTo>
                <a:lnTo>
                  <a:pt x="63" y="294"/>
                </a:lnTo>
                <a:lnTo>
                  <a:pt x="60" y="297"/>
                </a:lnTo>
                <a:lnTo>
                  <a:pt x="60" y="297"/>
                </a:lnTo>
                <a:lnTo>
                  <a:pt x="60" y="297"/>
                </a:lnTo>
                <a:lnTo>
                  <a:pt x="58" y="302"/>
                </a:lnTo>
                <a:lnTo>
                  <a:pt x="58" y="302"/>
                </a:lnTo>
                <a:lnTo>
                  <a:pt x="58" y="305"/>
                </a:lnTo>
                <a:lnTo>
                  <a:pt x="52" y="302"/>
                </a:lnTo>
                <a:lnTo>
                  <a:pt x="52" y="308"/>
                </a:lnTo>
                <a:lnTo>
                  <a:pt x="49" y="308"/>
                </a:lnTo>
                <a:lnTo>
                  <a:pt x="49" y="308"/>
                </a:lnTo>
                <a:lnTo>
                  <a:pt x="0" y="308"/>
                </a:lnTo>
                <a:lnTo>
                  <a:pt x="0" y="193"/>
                </a:lnTo>
                <a:lnTo>
                  <a:pt x="0" y="3"/>
                </a:lnTo>
                <a:lnTo>
                  <a:pt x="26" y="3"/>
                </a:lnTo>
                <a:lnTo>
                  <a:pt x="233" y="0"/>
                </a:lnTo>
                <a:lnTo>
                  <a:pt x="233" y="222"/>
                </a:lnTo>
                <a:close/>
              </a:path>
            </a:pathLst>
          </a:custGeom>
          <a:solidFill>
            <a:srgbClr val="B0E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26" name="Freeform 57"/>
          <p:cNvSpPr>
            <a:spLocks/>
          </p:cNvSpPr>
          <p:nvPr/>
        </p:nvSpPr>
        <p:spPr bwMode="auto">
          <a:xfrm>
            <a:off x="3059113" y="620713"/>
            <a:ext cx="982663" cy="328613"/>
          </a:xfrm>
          <a:custGeom>
            <a:avLst/>
            <a:gdLst/>
            <a:ahLst/>
            <a:cxnLst>
              <a:cxn ang="0">
                <a:pos x="135" y="0"/>
              </a:cxn>
              <a:cxn ang="0">
                <a:pos x="371" y="2"/>
              </a:cxn>
              <a:cxn ang="0">
                <a:pos x="478" y="2"/>
              </a:cxn>
              <a:cxn ang="0">
                <a:pos x="610" y="5"/>
              </a:cxn>
              <a:cxn ang="0">
                <a:pos x="619" y="5"/>
              </a:cxn>
              <a:cxn ang="0">
                <a:pos x="616" y="144"/>
              </a:cxn>
              <a:cxn ang="0">
                <a:pos x="590" y="164"/>
              </a:cxn>
              <a:cxn ang="0">
                <a:pos x="578" y="170"/>
              </a:cxn>
              <a:cxn ang="0">
                <a:pos x="576" y="173"/>
              </a:cxn>
              <a:cxn ang="0">
                <a:pos x="576" y="178"/>
              </a:cxn>
              <a:cxn ang="0">
                <a:pos x="584" y="181"/>
              </a:cxn>
              <a:cxn ang="0">
                <a:pos x="584" y="187"/>
              </a:cxn>
              <a:cxn ang="0">
                <a:pos x="587" y="187"/>
              </a:cxn>
              <a:cxn ang="0">
                <a:pos x="576" y="193"/>
              </a:cxn>
              <a:cxn ang="0">
                <a:pos x="564" y="193"/>
              </a:cxn>
              <a:cxn ang="0">
                <a:pos x="535" y="158"/>
              </a:cxn>
              <a:cxn ang="0">
                <a:pos x="518" y="152"/>
              </a:cxn>
              <a:cxn ang="0">
                <a:pos x="483" y="155"/>
              </a:cxn>
              <a:cxn ang="0">
                <a:pos x="469" y="149"/>
              </a:cxn>
              <a:cxn ang="0">
                <a:pos x="446" y="147"/>
              </a:cxn>
              <a:cxn ang="0">
                <a:pos x="432" y="138"/>
              </a:cxn>
              <a:cxn ang="0">
                <a:pos x="426" y="132"/>
              </a:cxn>
              <a:cxn ang="0">
                <a:pos x="409" y="132"/>
              </a:cxn>
              <a:cxn ang="0">
                <a:pos x="403" y="138"/>
              </a:cxn>
              <a:cxn ang="0">
                <a:pos x="388" y="141"/>
              </a:cxn>
              <a:cxn ang="0">
                <a:pos x="380" y="149"/>
              </a:cxn>
              <a:cxn ang="0">
                <a:pos x="368" y="158"/>
              </a:cxn>
              <a:cxn ang="0">
                <a:pos x="348" y="161"/>
              </a:cxn>
              <a:cxn ang="0">
                <a:pos x="334" y="170"/>
              </a:cxn>
              <a:cxn ang="0">
                <a:pos x="308" y="175"/>
              </a:cxn>
              <a:cxn ang="0">
                <a:pos x="293" y="198"/>
              </a:cxn>
              <a:cxn ang="0">
                <a:pos x="285" y="198"/>
              </a:cxn>
              <a:cxn ang="0">
                <a:pos x="276" y="204"/>
              </a:cxn>
              <a:cxn ang="0">
                <a:pos x="247" y="207"/>
              </a:cxn>
              <a:cxn ang="0">
                <a:pos x="224" y="198"/>
              </a:cxn>
              <a:cxn ang="0">
                <a:pos x="213" y="184"/>
              </a:cxn>
              <a:cxn ang="0">
                <a:pos x="178" y="155"/>
              </a:cxn>
              <a:cxn ang="0">
                <a:pos x="172" y="144"/>
              </a:cxn>
              <a:cxn ang="0">
                <a:pos x="167" y="126"/>
              </a:cxn>
              <a:cxn ang="0">
                <a:pos x="155" y="106"/>
              </a:cxn>
              <a:cxn ang="0">
                <a:pos x="144" y="95"/>
              </a:cxn>
              <a:cxn ang="0">
                <a:pos x="106" y="77"/>
              </a:cxn>
              <a:cxn ang="0">
                <a:pos x="95" y="77"/>
              </a:cxn>
              <a:cxn ang="0">
                <a:pos x="80" y="83"/>
              </a:cxn>
              <a:cxn ang="0">
                <a:pos x="66" y="86"/>
              </a:cxn>
              <a:cxn ang="0">
                <a:pos x="66" y="86"/>
              </a:cxn>
              <a:cxn ang="0">
                <a:pos x="46" y="77"/>
              </a:cxn>
              <a:cxn ang="0">
                <a:pos x="31" y="66"/>
              </a:cxn>
              <a:cxn ang="0">
                <a:pos x="26" y="57"/>
              </a:cxn>
              <a:cxn ang="0">
                <a:pos x="20" y="37"/>
              </a:cxn>
              <a:cxn ang="0">
                <a:pos x="8" y="20"/>
              </a:cxn>
              <a:cxn ang="0">
                <a:pos x="3" y="8"/>
              </a:cxn>
              <a:cxn ang="0">
                <a:pos x="0" y="0"/>
              </a:cxn>
              <a:cxn ang="0">
                <a:pos x="135" y="0"/>
              </a:cxn>
            </a:cxnLst>
            <a:rect l="0" t="0" r="r" b="b"/>
            <a:pathLst>
              <a:path w="619" h="207">
                <a:moveTo>
                  <a:pt x="135" y="0"/>
                </a:moveTo>
                <a:lnTo>
                  <a:pt x="371" y="2"/>
                </a:lnTo>
                <a:lnTo>
                  <a:pt x="478" y="2"/>
                </a:lnTo>
                <a:lnTo>
                  <a:pt x="610" y="5"/>
                </a:lnTo>
                <a:lnTo>
                  <a:pt x="619" y="5"/>
                </a:lnTo>
                <a:lnTo>
                  <a:pt x="616" y="144"/>
                </a:lnTo>
                <a:lnTo>
                  <a:pt x="590" y="164"/>
                </a:lnTo>
                <a:lnTo>
                  <a:pt x="578" y="170"/>
                </a:lnTo>
                <a:lnTo>
                  <a:pt x="576" y="173"/>
                </a:lnTo>
                <a:lnTo>
                  <a:pt x="576" y="178"/>
                </a:lnTo>
                <a:lnTo>
                  <a:pt x="584" y="181"/>
                </a:lnTo>
                <a:lnTo>
                  <a:pt x="584" y="187"/>
                </a:lnTo>
                <a:lnTo>
                  <a:pt x="587" y="187"/>
                </a:lnTo>
                <a:lnTo>
                  <a:pt x="576" y="193"/>
                </a:lnTo>
                <a:lnTo>
                  <a:pt x="564" y="193"/>
                </a:lnTo>
                <a:lnTo>
                  <a:pt x="535" y="158"/>
                </a:lnTo>
                <a:lnTo>
                  <a:pt x="518" y="152"/>
                </a:lnTo>
                <a:lnTo>
                  <a:pt x="483" y="155"/>
                </a:lnTo>
                <a:lnTo>
                  <a:pt x="469" y="149"/>
                </a:lnTo>
                <a:lnTo>
                  <a:pt x="446" y="147"/>
                </a:lnTo>
                <a:lnTo>
                  <a:pt x="432" y="138"/>
                </a:lnTo>
                <a:lnTo>
                  <a:pt x="426" y="132"/>
                </a:lnTo>
                <a:lnTo>
                  <a:pt x="409" y="132"/>
                </a:lnTo>
                <a:lnTo>
                  <a:pt x="403" y="138"/>
                </a:lnTo>
                <a:lnTo>
                  <a:pt x="388" y="141"/>
                </a:lnTo>
                <a:lnTo>
                  <a:pt x="380" y="149"/>
                </a:lnTo>
                <a:lnTo>
                  <a:pt x="368" y="158"/>
                </a:lnTo>
                <a:lnTo>
                  <a:pt x="348" y="161"/>
                </a:lnTo>
                <a:lnTo>
                  <a:pt x="334" y="170"/>
                </a:lnTo>
                <a:lnTo>
                  <a:pt x="308" y="175"/>
                </a:lnTo>
                <a:lnTo>
                  <a:pt x="293" y="198"/>
                </a:lnTo>
                <a:lnTo>
                  <a:pt x="285" y="198"/>
                </a:lnTo>
                <a:lnTo>
                  <a:pt x="276" y="204"/>
                </a:lnTo>
                <a:lnTo>
                  <a:pt x="247" y="207"/>
                </a:lnTo>
                <a:lnTo>
                  <a:pt x="224" y="198"/>
                </a:lnTo>
                <a:lnTo>
                  <a:pt x="213" y="184"/>
                </a:lnTo>
                <a:lnTo>
                  <a:pt x="178" y="155"/>
                </a:lnTo>
                <a:lnTo>
                  <a:pt x="172" y="144"/>
                </a:lnTo>
                <a:lnTo>
                  <a:pt x="167" y="126"/>
                </a:lnTo>
                <a:lnTo>
                  <a:pt x="155" y="106"/>
                </a:lnTo>
                <a:lnTo>
                  <a:pt x="144" y="95"/>
                </a:lnTo>
                <a:lnTo>
                  <a:pt x="106" y="77"/>
                </a:lnTo>
                <a:lnTo>
                  <a:pt x="95" y="77"/>
                </a:lnTo>
                <a:lnTo>
                  <a:pt x="80" y="83"/>
                </a:lnTo>
                <a:lnTo>
                  <a:pt x="66" y="86"/>
                </a:lnTo>
                <a:lnTo>
                  <a:pt x="66" y="86"/>
                </a:lnTo>
                <a:lnTo>
                  <a:pt x="46" y="77"/>
                </a:lnTo>
                <a:lnTo>
                  <a:pt x="31" y="66"/>
                </a:lnTo>
                <a:lnTo>
                  <a:pt x="26" y="57"/>
                </a:lnTo>
                <a:lnTo>
                  <a:pt x="20" y="37"/>
                </a:lnTo>
                <a:lnTo>
                  <a:pt x="8" y="20"/>
                </a:lnTo>
                <a:lnTo>
                  <a:pt x="3" y="8"/>
                </a:lnTo>
                <a:lnTo>
                  <a:pt x="0" y="0"/>
                </a:lnTo>
                <a:lnTo>
                  <a:pt x="135" y="0"/>
                </a:lnTo>
                <a:close/>
              </a:path>
            </a:pathLst>
          </a:custGeom>
          <a:solidFill>
            <a:srgbClr val="FFD9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8" name="Freeform 58"/>
          <p:cNvSpPr>
            <a:spLocks/>
          </p:cNvSpPr>
          <p:nvPr/>
        </p:nvSpPr>
        <p:spPr bwMode="auto">
          <a:xfrm>
            <a:off x="3725863" y="862013"/>
            <a:ext cx="415925" cy="604838"/>
          </a:xfrm>
          <a:custGeom>
            <a:avLst/>
            <a:gdLst/>
            <a:ahLst/>
            <a:cxnLst>
              <a:cxn ang="0">
                <a:pos x="173" y="32"/>
              </a:cxn>
              <a:cxn ang="0">
                <a:pos x="205" y="44"/>
              </a:cxn>
              <a:cxn ang="0">
                <a:pos x="222" y="46"/>
              </a:cxn>
              <a:cxn ang="0">
                <a:pos x="251" y="78"/>
              </a:cxn>
              <a:cxn ang="0">
                <a:pos x="262" y="150"/>
              </a:cxn>
              <a:cxn ang="0">
                <a:pos x="259" y="381"/>
              </a:cxn>
              <a:cxn ang="0">
                <a:pos x="0" y="378"/>
              </a:cxn>
              <a:cxn ang="0">
                <a:pos x="3" y="179"/>
              </a:cxn>
              <a:cxn ang="0">
                <a:pos x="6" y="182"/>
              </a:cxn>
              <a:cxn ang="0">
                <a:pos x="6" y="176"/>
              </a:cxn>
              <a:cxn ang="0">
                <a:pos x="12" y="170"/>
              </a:cxn>
              <a:cxn ang="0">
                <a:pos x="9" y="162"/>
              </a:cxn>
              <a:cxn ang="0">
                <a:pos x="9" y="159"/>
              </a:cxn>
              <a:cxn ang="0">
                <a:pos x="14" y="147"/>
              </a:cxn>
              <a:cxn ang="0">
                <a:pos x="17" y="142"/>
              </a:cxn>
              <a:cxn ang="0">
                <a:pos x="20" y="139"/>
              </a:cxn>
              <a:cxn ang="0">
                <a:pos x="23" y="136"/>
              </a:cxn>
              <a:cxn ang="0">
                <a:pos x="26" y="127"/>
              </a:cxn>
              <a:cxn ang="0">
                <a:pos x="32" y="127"/>
              </a:cxn>
              <a:cxn ang="0">
                <a:pos x="29" y="118"/>
              </a:cxn>
              <a:cxn ang="0">
                <a:pos x="43" y="121"/>
              </a:cxn>
              <a:cxn ang="0">
                <a:pos x="46" y="118"/>
              </a:cxn>
              <a:cxn ang="0">
                <a:pos x="49" y="118"/>
              </a:cxn>
              <a:cxn ang="0">
                <a:pos x="49" y="110"/>
              </a:cxn>
              <a:cxn ang="0">
                <a:pos x="49" y="104"/>
              </a:cxn>
              <a:cxn ang="0">
                <a:pos x="49" y="95"/>
              </a:cxn>
              <a:cxn ang="0">
                <a:pos x="46" y="84"/>
              </a:cxn>
              <a:cxn ang="0">
                <a:pos x="55" y="81"/>
              </a:cxn>
              <a:cxn ang="0">
                <a:pos x="61" y="67"/>
              </a:cxn>
              <a:cxn ang="0">
                <a:pos x="58" y="58"/>
              </a:cxn>
              <a:cxn ang="0">
                <a:pos x="61" y="52"/>
              </a:cxn>
              <a:cxn ang="0">
                <a:pos x="66" y="49"/>
              </a:cxn>
              <a:cxn ang="0">
                <a:pos x="69" y="35"/>
              </a:cxn>
              <a:cxn ang="0">
                <a:pos x="66" y="26"/>
              </a:cxn>
              <a:cxn ang="0">
                <a:pos x="61" y="21"/>
              </a:cxn>
              <a:cxn ang="0">
                <a:pos x="61" y="18"/>
              </a:cxn>
              <a:cxn ang="0">
                <a:pos x="61" y="9"/>
              </a:cxn>
              <a:cxn ang="0">
                <a:pos x="98" y="0"/>
              </a:cxn>
              <a:cxn ang="0">
                <a:pos x="144" y="41"/>
              </a:cxn>
              <a:cxn ang="0">
                <a:pos x="167" y="35"/>
              </a:cxn>
            </a:cxnLst>
            <a:rect l="0" t="0" r="r" b="b"/>
            <a:pathLst>
              <a:path w="262" h="381">
                <a:moveTo>
                  <a:pt x="167" y="35"/>
                </a:moveTo>
                <a:lnTo>
                  <a:pt x="173" y="32"/>
                </a:lnTo>
                <a:lnTo>
                  <a:pt x="190" y="32"/>
                </a:lnTo>
                <a:lnTo>
                  <a:pt x="205" y="44"/>
                </a:lnTo>
                <a:lnTo>
                  <a:pt x="213" y="44"/>
                </a:lnTo>
                <a:lnTo>
                  <a:pt x="222" y="46"/>
                </a:lnTo>
                <a:lnTo>
                  <a:pt x="242" y="61"/>
                </a:lnTo>
                <a:lnTo>
                  <a:pt x="251" y="78"/>
                </a:lnTo>
                <a:lnTo>
                  <a:pt x="262" y="90"/>
                </a:lnTo>
                <a:lnTo>
                  <a:pt x="262" y="150"/>
                </a:lnTo>
                <a:lnTo>
                  <a:pt x="259" y="369"/>
                </a:lnTo>
                <a:lnTo>
                  <a:pt x="259" y="381"/>
                </a:lnTo>
                <a:lnTo>
                  <a:pt x="141" y="381"/>
                </a:lnTo>
                <a:lnTo>
                  <a:pt x="0" y="378"/>
                </a:lnTo>
                <a:lnTo>
                  <a:pt x="0" y="179"/>
                </a:lnTo>
                <a:lnTo>
                  <a:pt x="3" y="179"/>
                </a:lnTo>
                <a:lnTo>
                  <a:pt x="3" y="176"/>
                </a:lnTo>
                <a:lnTo>
                  <a:pt x="6" y="182"/>
                </a:lnTo>
                <a:lnTo>
                  <a:pt x="9" y="179"/>
                </a:lnTo>
                <a:lnTo>
                  <a:pt x="6" y="176"/>
                </a:lnTo>
                <a:lnTo>
                  <a:pt x="6" y="173"/>
                </a:lnTo>
                <a:lnTo>
                  <a:pt x="12" y="170"/>
                </a:lnTo>
                <a:lnTo>
                  <a:pt x="14" y="165"/>
                </a:lnTo>
                <a:lnTo>
                  <a:pt x="9" y="162"/>
                </a:lnTo>
                <a:lnTo>
                  <a:pt x="12" y="159"/>
                </a:lnTo>
                <a:lnTo>
                  <a:pt x="9" y="159"/>
                </a:lnTo>
                <a:lnTo>
                  <a:pt x="9" y="156"/>
                </a:lnTo>
                <a:lnTo>
                  <a:pt x="14" y="147"/>
                </a:lnTo>
                <a:lnTo>
                  <a:pt x="14" y="142"/>
                </a:lnTo>
                <a:lnTo>
                  <a:pt x="17" y="142"/>
                </a:lnTo>
                <a:lnTo>
                  <a:pt x="17" y="136"/>
                </a:lnTo>
                <a:lnTo>
                  <a:pt x="20" y="139"/>
                </a:lnTo>
                <a:lnTo>
                  <a:pt x="20" y="136"/>
                </a:lnTo>
                <a:lnTo>
                  <a:pt x="23" y="136"/>
                </a:lnTo>
                <a:lnTo>
                  <a:pt x="29" y="133"/>
                </a:lnTo>
                <a:lnTo>
                  <a:pt x="26" y="127"/>
                </a:lnTo>
                <a:lnTo>
                  <a:pt x="29" y="127"/>
                </a:lnTo>
                <a:lnTo>
                  <a:pt x="32" y="127"/>
                </a:lnTo>
                <a:lnTo>
                  <a:pt x="29" y="124"/>
                </a:lnTo>
                <a:lnTo>
                  <a:pt x="29" y="118"/>
                </a:lnTo>
                <a:lnTo>
                  <a:pt x="32" y="116"/>
                </a:lnTo>
                <a:lnTo>
                  <a:pt x="43" y="121"/>
                </a:lnTo>
                <a:lnTo>
                  <a:pt x="43" y="118"/>
                </a:lnTo>
                <a:lnTo>
                  <a:pt x="46" y="118"/>
                </a:lnTo>
                <a:lnTo>
                  <a:pt x="46" y="118"/>
                </a:lnTo>
                <a:lnTo>
                  <a:pt x="49" y="118"/>
                </a:lnTo>
                <a:lnTo>
                  <a:pt x="52" y="116"/>
                </a:lnTo>
                <a:lnTo>
                  <a:pt x="49" y="110"/>
                </a:lnTo>
                <a:lnTo>
                  <a:pt x="52" y="110"/>
                </a:lnTo>
                <a:lnTo>
                  <a:pt x="49" y="104"/>
                </a:lnTo>
                <a:lnTo>
                  <a:pt x="52" y="98"/>
                </a:lnTo>
                <a:lnTo>
                  <a:pt x="49" y="95"/>
                </a:lnTo>
                <a:lnTo>
                  <a:pt x="46" y="90"/>
                </a:lnTo>
                <a:lnTo>
                  <a:pt x="46" y="84"/>
                </a:lnTo>
                <a:lnTo>
                  <a:pt x="49" y="81"/>
                </a:lnTo>
                <a:lnTo>
                  <a:pt x="55" y="81"/>
                </a:lnTo>
                <a:lnTo>
                  <a:pt x="63" y="72"/>
                </a:lnTo>
                <a:lnTo>
                  <a:pt x="61" y="67"/>
                </a:lnTo>
                <a:lnTo>
                  <a:pt x="58" y="67"/>
                </a:lnTo>
                <a:lnTo>
                  <a:pt x="58" y="58"/>
                </a:lnTo>
                <a:lnTo>
                  <a:pt x="61" y="55"/>
                </a:lnTo>
                <a:lnTo>
                  <a:pt x="61" y="52"/>
                </a:lnTo>
                <a:lnTo>
                  <a:pt x="63" y="52"/>
                </a:lnTo>
                <a:lnTo>
                  <a:pt x="66" y="49"/>
                </a:lnTo>
                <a:lnTo>
                  <a:pt x="63" y="41"/>
                </a:lnTo>
                <a:lnTo>
                  <a:pt x="69" y="35"/>
                </a:lnTo>
                <a:lnTo>
                  <a:pt x="69" y="32"/>
                </a:lnTo>
                <a:lnTo>
                  <a:pt x="66" y="26"/>
                </a:lnTo>
                <a:lnTo>
                  <a:pt x="58" y="23"/>
                </a:lnTo>
                <a:lnTo>
                  <a:pt x="61" y="21"/>
                </a:lnTo>
                <a:lnTo>
                  <a:pt x="58" y="18"/>
                </a:lnTo>
                <a:lnTo>
                  <a:pt x="61" y="18"/>
                </a:lnTo>
                <a:lnTo>
                  <a:pt x="63" y="15"/>
                </a:lnTo>
                <a:lnTo>
                  <a:pt x="61" y="9"/>
                </a:lnTo>
                <a:lnTo>
                  <a:pt x="63" y="3"/>
                </a:lnTo>
                <a:lnTo>
                  <a:pt x="98" y="0"/>
                </a:lnTo>
                <a:lnTo>
                  <a:pt x="115" y="6"/>
                </a:lnTo>
                <a:lnTo>
                  <a:pt x="144" y="41"/>
                </a:lnTo>
                <a:lnTo>
                  <a:pt x="156" y="41"/>
                </a:lnTo>
                <a:lnTo>
                  <a:pt x="167" y="35"/>
                </a:lnTo>
                <a:close/>
              </a:path>
            </a:pathLst>
          </a:custGeom>
          <a:solidFill>
            <a:srgbClr val="FFD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9" name="Freeform 59"/>
          <p:cNvSpPr>
            <a:spLocks noEditPoints="1"/>
          </p:cNvSpPr>
          <p:nvPr/>
        </p:nvSpPr>
        <p:spPr bwMode="auto">
          <a:xfrm>
            <a:off x="4659313" y="1109663"/>
            <a:ext cx="515938" cy="595313"/>
          </a:xfrm>
          <a:custGeom>
            <a:avLst/>
            <a:gdLst/>
            <a:ahLst/>
            <a:cxnLst>
              <a:cxn ang="0">
                <a:pos x="293" y="130"/>
              </a:cxn>
              <a:cxn ang="0">
                <a:pos x="288" y="147"/>
              </a:cxn>
              <a:cxn ang="0">
                <a:pos x="293" y="156"/>
              </a:cxn>
              <a:cxn ang="0">
                <a:pos x="296" y="308"/>
              </a:cxn>
              <a:cxn ang="0">
                <a:pos x="253" y="311"/>
              </a:cxn>
              <a:cxn ang="0">
                <a:pos x="172" y="375"/>
              </a:cxn>
              <a:cxn ang="0">
                <a:pos x="86" y="262"/>
              </a:cxn>
              <a:cxn ang="0">
                <a:pos x="80" y="254"/>
              </a:cxn>
              <a:cxn ang="0">
                <a:pos x="77" y="251"/>
              </a:cxn>
              <a:cxn ang="0">
                <a:pos x="77" y="242"/>
              </a:cxn>
              <a:cxn ang="0">
                <a:pos x="66" y="233"/>
              </a:cxn>
              <a:cxn ang="0">
                <a:pos x="0" y="222"/>
              </a:cxn>
              <a:cxn ang="0">
                <a:pos x="17" y="43"/>
              </a:cxn>
              <a:cxn ang="0">
                <a:pos x="20" y="46"/>
              </a:cxn>
              <a:cxn ang="0">
                <a:pos x="31" y="72"/>
              </a:cxn>
              <a:cxn ang="0">
                <a:pos x="66" y="89"/>
              </a:cxn>
              <a:cxn ang="0">
                <a:pos x="80" y="86"/>
              </a:cxn>
              <a:cxn ang="0">
                <a:pos x="97" y="89"/>
              </a:cxn>
              <a:cxn ang="0">
                <a:pos x="112" y="78"/>
              </a:cxn>
              <a:cxn ang="0">
                <a:pos x="121" y="75"/>
              </a:cxn>
              <a:cxn ang="0">
                <a:pos x="121" y="69"/>
              </a:cxn>
              <a:cxn ang="0">
                <a:pos x="121" y="66"/>
              </a:cxn>
              <a:cxn ang="0">
                <a:pos x="121" y="60"/>
              </a:cxn>
              <a:cxn ang="0">
                <a:pos x="132" y="63"/>
              </a:cxn>
              <a:cxn ang="0">
                <a:pos x="152" y="66"/>
              </a:cxn>
              <a:cxn ang="0">
                <a:pos x="155" y="60"/>
              </a:cxn>
              <a:cxn ang="0">
                <a:pos x="161" y="52"/>
              </a:cxn>
              <a:cxn ang="0">
                <a:pos x="167" y="37"/>
              </a:cxn>
              <a:cxn ang="0">
                <a:pos x="169" y="26"/>
              </a:cxn>
              <a:cxn ang="0">
                <a:pos x="155" y="20"/>
              </a:cxn>
              <a:cxn ang="0">
                <a:pos x="161" y="17"/>
              </a:cxn>
              <a:cxn ang="0">
                <a:pos x="172" y="11"/>
              </a:cxn>
              <a:cxn ang="0">
                <a:pos x="169" y="3"/>
              </a:cxn>
              <a:cxn ang="0">
                <a:pos x="204" y="0"/>
              </a:cxn>
              <a:cxn ang="0">
                <a:pos x="270" y="37"/>
              </a:cxn>
              <a:cxn ang="0">
                <a:pos x="273" y="43"/>
              </a:cxn>
              <a:cxn ang="0">
                <a:pos x="276" y="49"/>
              </a:cxn>
              <a:cxn ang="0">
                <a:pos x="282" y="52"/>
              </a:cxn>
              <a:cxn ang="0">
                <a:pos x="288" y="55"/>
              </a:cxn>
              <a:cxn ang="0">
                <a:pos x="293" y="55"/>
              </a:cxn>
              <a:cxn ang="0">
                <a:pos x="293" y="60"/>
              </a:cxn>
              <a:cxn ang="0">
                <a:pos x="302" y="58"/>
              </a:cxn>
              <a:cxn ang="0">
                <a:pos x="299" y="63"/>
              </a:cxn>
              <a:cxn ang="0">
                <a:pos x="299" y="66"/>
              </a:cxn>
              <a:cxn ang="0">
                <a:pos x="296" y="69"/>
              </a:cxn>
              <a:cxn ang="0">
                <a:pos x="302" y="75"/>
              </a:cxn>
              <a:cxn ang="0">
                <a:pos x="302" y="84"/>
              </a:cxn>
              <a:cxn ang="0">
                <a:pos x="308" y="98"/>
              </a:cxn>
              <a:cxn ang="0">
                <a:pos x="311" y="101"/>
              </a:cxn>
              <a:cxn ang="0">
                <a:pos x="325" y="92"/>
              </a:cxn>
              <a:cxn ang="0">
                <a:pos x="270" y="49"/>
              </a:cxn>
              <a:cxn ang="0">
                <a:pos x="267" y="52"/>
              </a:cxn>
            </a:cxnLst>
            <a:rect l="0" t="0" r="r" b="b"/>
            <a:pathLst>
              <a:path w="325" h="375">
                <a:moveTo>
                  <a:pt x="325" y="92"/>
                </a:moveTo>
                <a:lnTo>
                  <a:pt x="293" y="130"/>
                </a:lnTo>
                <a:lnTo>
                  <a:pt x="293" y="147"/>
                </a:lnTo>
                <a:lnTo>
                  <a:pt x="288" y="147"/>
                </a:lnTo>
                <a:lnTo>
                  <a:pt x="288" y="156"/>
                </a:lnTo>
                <a:lnTo>
                  <a:pt x="293" y="156"/>
                </a:lnTo>
                <a:lnTo>
                  <a:pt x="296" y="300"/>
                </a:lnTo>
                <a:lnTo>
                  <a:pt x="296" y="308"/>
                </a:lnTo>
                <a:lnTo>
                  <a:pt x="259" y="308"/>
                </a:lnTo>
                <a:lnTo>
                  <a:pt x="253" y="311"/>
                </a:lnTo>
                <a:lnTo>
                  <a:pt x="241" y="314"/>
                </a:lnTo>
                <a:lnTo>
                  <a:pt x="172" y="375"/>
                </a:lnTo>
                <a:lnTo>
                  <a:pt x="109" y="297"/>
                </a:lnTo>
                <a:lnTo>
                  <a:pt x="86" y="262"/>
                </a:lnTo>
                <a:lnTo>
                  <a:pt x="86" y="256"/>
                </a:lnTo>
                <a:lnTo>
                  <a:pt x="80" y="254"/>
                </a:lnTo>
                <a:lnTo>
                  <a:pt x="80" y="251"/>
                </a:lnTo>
                <a:lnTo>
                  <a:pt x="77" y="251"/>
                </a:lnTo>
                <a:lnTo>
                  <a:pt x="83" y="242"/>
                </a:lnTo>
                <a:lnTo>
                  <a:pt x="77" y="242"/>
                </a:lnTo>
                <a:lnTo>
                  <a:pt x="77" y="233"/>
                </a:lnTo>
                <a:lnTo>
                  <a:pt x="66" y="233"/>
                </a:lnTo>
                <a:lnTo>
                  <a:pt x="66" y="222"/>
                </a:lnTo>
                <a:lnTo>
                  <a:pt x="0" y="222"/>
                </a:lnTo>
                <a:lnTo>
                  <a:pt x="0" y="170"/>
                </a:lnTo>
                <a:lnTo>
                  <a:pt x="17" y="43"/>
                </a:lnTo>
                <a:lnTo>
                  <a:pt x="20" y="40"/>
                </a:lnTo>
                <a:lnTo>
                  <a:pt x="20" y="46"/>
                </a:lnTo>
                <a:lnTo>
                  <a:pt x="28" y="63"/>
                </a:lnTo>
                <a:lnTo>
                  <a:pt x="31" y="72"/>
                </a:lnTo>
                <a:lnTo>
                  <a:pt x="51" y="86"/>
                </a:lnTo>
                <a:lnTo>
                  <a:pt x="66" y="89"/>
                </a:lnTo>
                <a:lnTo>
                  <a:pt x="72" y="92"/>
                </a:lnTo>
                <a:lnTo>
                  <a:pt x="80" y="86"/>
                </a:lnTo>
                <a:lnTo>
                  <a:pt x="92" y="86"/>
                </a:lnTo>
                <a:lnTo>
                  <a:pt x="97" y="89"/>
                </a:lnTo>
                <a:lnTo>
                  <a:pt x="106" y="78"/>
                </a:lnTo>
                <a:lnTo>
                  <a:pt x="112" y="78"/>
                </a:lnTo>
                <a:lnTo>
                  <a:pt x="115" y="78"/>
                </a:lnTo>
                <a:lnTo>
                  <a:pt x="121" y="75"/>
                </a:lnTo>
                <a:lnTo>
                  <a:pt x="121" y="69"/>
                </a:lnTo>
                <a:lnTo>
                  <a:pt x="121" y="69"/>
                </a:lnTo>
                <a:lnTo>
                  <a:pt x="118" y="69"/>
                </a:lnTo>
                <a:lnTo>
                  <a:pt x="121" y="66"/>
                </a:lnTo>
                <a:lnTo>
                  <a:pt x="118" y="60"/>
                </a:lnTo>
                <a:lnTo>
                  <a:pt x="121" y="60"/>
                </a:lnTo>
                <a:lnTo>
                  <a:pt x="126" y="58"/>
                </a:lnTo>
                <a:lnTo>
                  <a:pt x="132" y="63"/>
                </a:lnTo>
                <a:lnTo>
                  <a:pt x="141" y="58"/>
                </a:lnTo>
                <a:lnTo>
                  <a:pt x="152" y="66"/>
                </a:lnTo>
                <a:lnTo>
                  <a:pt x="158" y="63"/>
                </a:lnTo>
                <a:lnTo>
                  <a:pt x="155" y="60"/>
                </a:lnTo>
                <a:lnTo>
                  <a:pt x="158" y="60"/>
                </a:lnTo>
                <a:lnTo>
                  <a:pt x="161" y="52"/>
                </a:lnTo>
                <a:lnTo>
                  <a:pt x="169" y="43"/>
                </a:lnTo>
                <a:lnTo>
                  <a:pt x="167" y="37"/>
                </a:lnTo>
                <a:lnTo>
                  <a:pt x="172" y="29"/>
                </a:lnTo>
                <a:lnTo>
                  <a:pt x="169" y="26"/>
                </a:lnTo>
                <a:lnTo>
                  <a:pt x="158" y="26"/>
                </a:lnTo>
                <a:lnTo>
                  <a:pt x="155" y="20"/>
                </a:lnTo>
                <a:lnTo>
                  <a:pt x="158" y="20"/>
                </a:lnTo>
                <a:lnTo>
                  <a:pt x="161" y="17"/>
                </a:lnTo>
                <a:lnTo>
                  <a:pt x="175" y="14"/>
                </a:lnTo>
                <a:lnTo>
                  <a:pt x="172" y="11"/>
                </a:lnTo>
                <a:lnTo>
                  <a:pt x="172" y="3"/>
                </a:lnTo>
                <a:lnTo>
                  <a:pt x="169" y="3"/>
                </a:lnTo>
                <a:lnTo>
                  <a:pt x="167" y="0"/>
                </a:lnTo>
                <a:lnTo>
                  <a:pt x="204" y="0"/>
                </a:lnTo>
                <a:lnTo>
                  <a:pt x="270" y="0"/>
                </a:lnTo>
                <a:lnTo>
                  <a:pt x="270" y="37"/>
                </a:lnTo>
                <a:lnTo>
                  <a:pt x="265" y="37"/>
                </a:lnTo>
                <a:lnTo>
                  <a:pt x="273" y="43"/>
                </a:lnTo>
                <a:lnTo>
                  <a:pt x="273" y="49"/>
                </a:lnTo>
                <a:lnTo>
                  <a:pt x="276" y="49"/>
                </a:lnTo>
                <a:lnTo>
                  <a:pt x="270" y="58"/>
                </a:lnTo>
                <a:lnTo>
                  <a:pt x="282" y="52"/>
                </a:lnTo>
                <a:lnTo>
                  <a:pt x="282" y="49"/>
                </a:lnTo>
                <a:lnTo>
                  <a:pt x="288" y="55"/>
                </a:lnTo>
                <a:lnTo>
                  <a:pt x="290" y="52"/>
                </a:lnTo>
                <a:lnTo>
                  <a:pt x="293" y="55"/>
                </a:lnTo>
                <a:lnTo>
                  <a:pt x="293" y="58"/>
                </a:lnTo>
                <a:lnTo>
                  <a:pt x="293" y="60"/>
                </a:lnTo>
                <a:lnTo>
                  <a:pt x="296" y="60"/>
                </a:lnTo>
                <a:lnTo>
                  <a:pt x="302" y="58"/>
                </a:lnTo>
                <a:lnTo>
                  <a:pt x="302" y="60"/>
                </a:lnTo>
                <a:lnTo>
                  <a:pt x="299" y="63"/>
                </a:lnTo>
                <a:lnTo>
                  <a:pt x="302" y="63"/>
                </a:lnTo>
                <a:lnTo>
                  <a:pt x="299" y="66"/>
                </a:lnTo>
                <a:lnTo>
                  <a:pt x="299" y="69"/>
                </a:lnTo>
                <a:lnTo>
                  <a:pt x="296" y="69"/>
                </a:lnTo>
                <a:lnTo>
                  <a:pt x="299" y="72"/>
                </a:lnTo>
                <a:lnTo>
                  <a:pt x="302" y="75"/>
                </a:lnTo>
                <a:lnTo>
                  <a:pt x="299" y="78"/>
                </a:lnTo>
                <a:lnTo>
                  <a:pt x="302" y="84"/>
                </a:lnTo>
                <a:lnTo>
                  <a:pt x="308" y="89"/>
                </a:lnTo>
                <a:lnTo>
                  <a:pt x="308" y="98"/>
                </a:lnTo>
                <a:lnTo>
                  <a:pt x="308" y="101"/>
                </a:lnTo>
                <a:lnTo>
                  <a:pt x="311" y="101"/>
                </a:lnTo>
                <a:lnTo>
                  <a:pt x="316" y="98"/>
                </a:lnTo>
                <a:lnTo>
                  <a:pt x="325" y="92"/>
                </a:lnTo>
                <a:close/>
                <a:moveTo>
                  <a:pt x="270" y="52"/>
                </a:moveTo>
                <a:lnTo>
                  <a:pt x="270" y="49"/>
                </a:lnTo>
                <a:lnTo>
                  <a:pt x="267" y="49"/>
                </a:lnTo>
                <a:lnTo>
                  <a:pt x="267" y="52"/>
                </a:lnTo>
                <a:lnTo>
                  <a:pt x="270" y="52"/>
                </a:lnTo>
                <a:close/>
              </a:path>
            </a:pathLst>
          </a:custGeom>
          <a:solidFill>
            <a:srgbClr val="FF95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0" name="Freeform 60"/>
          <p:cNvSpPr>
            <a:spLocks/>
          </p:cNvSpPr>
          <p:nvPr/>
        </p:nvSpPr>
        <p:spPr bwMode="auto">
          <a:xfrm>
            <a:off x="4737100" y="4106863"/>
            <a:ext cx="355600" cy="708025"/>
          </a:xfrm>
          <a:custGeom>
            <a:avLst/>
            <a:gdLst/>
            <a:ahLst/>
            <a:cxnLst>
              <a:cxn ang="0">
                <a:pos x="198" y="66"/>
              </a:cxn>
              <a:cxn ang="0">
                <a:pos x="204" y="89"/>
              </a:cxn>
              <a:cxn ang="0">
                <a:pos x="204" y="98"/>
              </a:cxn>
              <a:cxn ang="0">
                <a:pos x="207" y="118"/>
              </a:cxn>
              <a:cxn ang="0">
                <a:pos x="201" y="132"/>
              </a:cxn>
              <a:cxn ang="0">
                <a:pos x="201" y="135"/>
              </a:cxn>
              <a:cxn ang="0">
                <a:pos x="198" y="155"/>
              </a:cxn>
              <a:cxn ang="0">
                <a:pos x="192" y="170"/>
              </a:cxn>
              <a:cxn ang="0">
                <a:pos x="190" y="178"/>
              </a:cxn>
              <a:cxn ang="0">
                <a:pos x="221" y="190"/>
              </a:cxn>
              <a:cxn ang="0">
                <a:pos x="213" y="285"/>
              </a:cxn>
              <a:cxn ang="0">
                <a:pos x="213" y="291"/>
              </a:cxn>
              <a:cxn ang="0">
                <a:pos x="213" y="299"/>
              </a:cxn>
              <a:cxn ang="0">
                <a:pos x="207" y="305"/>
              </a:cxn>
              <a:cxn ang="0">
                <a:pos x="201" y="314"/>
              </a:cxn>
              <a:cxn ang="0">
                <a:pos x="221" y="317"/>
              </a:cxn>
              <a:cxn ang="0">
                <a:pos x="216" y="374"/>
              </a:cxn>
              <a:cxn ang="0">
                <a:pos x="192" y="380"/>
              </a:cxn>
              <a:cxn ang="0">
                <a:pos x="149" y="444"/>
              </a:cxn>
              <a:cxn ang="0">
                <a:pos x="141" y="435"/>
              </a:cxn>
              <a:cxn ang="0">
                <a:pos x="126" y="380"/>
              </a:cxn>
              <a:cxn ang="0">
                <a:pos x="115" y="395"/>
              </a:cxn>
              <a:cxn ang="0">
                <a:pos x="112" y="397"/>
              </a:cxn>
              <a:cxn ang="0">
                <a:pos x="109" y="400"/>
              </a:cxn>
              <a:cxn ang="0">
                <a:pos x="103" y="412"/>
              </a:cxn>
              <a:cxn ang="0">
                <a:pos x="97" y="412"/>
              </a:cxn>
              <a:cxn ang="0">
                <a:pos x="86" y="418"/>
              </a:cxn>
              <a:cxn ang="0">
                <a:pos x="83" y="420"/>
              </a:cxn>
              <a:cxn ang="0">
                <a:pos x="80" y="426"/>
              </a:cxn>
              <a:cxn ang="0">
                <a:pos x="72" y="432"/>
              </a:cxn>
              <a:cxn ang="0">
                <a:pos x="66" y="383"/>
              </a:cxn>
              <a:cxn ang="0">
                <a:pos x="2" y="383"/>
              </a:cxn>
              <a:cxn ang="0">
                <a:pos x="0" y="363"/>
              </a:cxn>
              <a:cxn ang="0">
                <a:pos x="2" y="351"/>
              </a:cxn>
              <a:cxn ang="0">
                <a:pos x="34" y="288"/>
              </a:cxn>
              <a:cxn ang="0">
                <a:pos x="40" y="213"/>
              </a:cxn>
              <a:cxn ang="0">
                <a:pos x="37" y="201"/>
              </a:cxn>
              <a:cxn ang="0">
                <a:pos x="40" y="158"/>
              </a:cxn>
              <a:cxn ang="0">
                <a:pos x="34" y="150"/>
              </a:cxn>
              <a:cxn ang="0">
                <a:pos x="60" y="63"/>
              </a:cxn>
              <a:cxn ang="0">
                <a:pos x="66" y="11"/>
              </a:cxn>
              <a:cxn ang="0">
                <a:pos x="60" y="5"/>
              </a:cxn>
              <a:cxn ang="0">
                <a:pos x="123" y="0"/>
              </a:cxn>
              <a:cxn ang="0">
                <a:pos x="195" y="63"/>
              </a:cxn>
            </a:cxnLst>
            <a:rect l="0" t="0" r="r" b="b"/>
            <a:pathLst>
              <a:path w="224" h="446">
                <a:moveTo>
                  <a:pt x="195" y="63"/>
                </a:moveTo>
                <a:lnTo>
                  <a:pt x="198" y="66"/>
                </a:lnTo>
                <a:lnTo>
                  <a:pt x="201" y="83"/>
                </a:lnTo>
                <a:lnTo>
                  <a:pt x="204" y="89"/>
                </a:lnTo>
                <a:lnTo>
                  <a:pt x="204" y="92"/>
                </a:lnTo>
                <a:lnTo>
                  <a:pt x="204" y="98"/>
                </a:lnTo>
                <a:lnTo>
                  <a:pt x="204" y="109"/>
                </a:lnTo>
                <a:lnTo>
                  <a:pt x="207" y="118"/>
                </a:lnTo>
                <a:lnTo>
                  <a:pt x="204" y="121"/>
                </a:lnTo>
                <a:lnTo>
                  <a:pt x="201" y="132"/>
                </a:lnTo>
                <a:lnTo>
                  <a:pt x="201" y="132"/>
                </a:lnTo>
                <a:lnTo>
                  <a:pt x="201" y="135"/>
                </a:lnTo>
                <a:lnTo>
                  <a:pt x="198" y="138"/>
                </a:lnTo>
                <a:lnTo>
                  <a:pt x="198" y="155"/>
                </a:lnTo>
                <a:lnTo>
                  <a:pt x="198" y="161"/>
                </a:lnTo>
                <a:lnTo>
                  <a:pt x="192" y="170"/>
                </a:lnTo>
                <a:lnTo>
                  <a:pt x="192" y="176"/>
                </a:lnTo>
                <a:lnTo>
                  <a:pt x="190" y="178"/>
                </a:lnTo>
                <a:lnTo>
                  <a:pt x="190" y="190"/>
                </a:lnTo>
                <a:lnTo>
                  <a:pt x="221" y="190"/>
                </a:lnTo>
                <a:lnTo>
                  <a:pt x="221" y="282"/>
                </a:lnTo>
                <a:lnTo>
                  <a:pt x="213" y="285"/>
                </a:lnTo>
                <a:lnTo>
                  <a:pt x="213" y="288"/>
                </a:lnTo>
                <a:lnTo>
                  <a:pt x="213" y="291"/>
                </a:lnTo>
                <a:lnTo>
                  <a:pt x="216" y="291"/>
                </a:lnTo>
                <a:lnTo>
                  <a:pt x="213" y="299"/>
                </a:lnTo>
                <a:lnTo>
                  <a:pt x="207" y="299"/>
                </a:lnTo>
                <a:lnTo>
                  <a:pt x="207" y="305"/>
                </a:lnTo>
                <a:lnTo>
                  <a:pt x="201" y="308"/>
                </a:lnTo>
                <a:lnTo>
                  <a:pt x="201" y="314"/>
                </a:lnTo>
                <a:lnTo>
                  <a:pt x="201" y="317"/>
                </a:lnTo>
                <a:lnTo>
                  <a:pt x="221" y="317"/>
                </a:lnTo>
                <a:lnTo>
                  <a:pt x="224" y="374"/>
                </a:lnTo>
                <a:lnTo>
                  <a:pt x="216" y="374"/>
                </a:lnTo>
                <a:lnTo>
                  <a:pt x="216" y="380"/>
                </a:lnTo>
                <a:lnTo>
                  <a:pt x="192" y="380"/>
                </a:lnTo>
                <a:lnTo>
                  <a:pt x="192" y="446"/>
                </a:lnTo>
                <a:lnTo>
                  <a:pt x="149" y="444"/>
                </a:lnTo>
                <a:lnTo>
                  <a:pt x="152" y="435"/>
                </a:lnTo>
                <a:lnTo>
                  <a:pt x="141" y="435"/>
                </a:lnTo>
                <a:lnTo>
                  <a:pt x="138" y="380"/>
                </a:lnTo>
                <a:lnTo>
                  <a:pt x="126" y="380"/>
                </a:lnTo>
                <a:lnTo>
                  <a:pt x="126" y="386"/>
                </a:lnTo>
                <a:lnTo>
                  <a:pt x="115" y="395"/>
                </a:lnTo>
                <a:lnTo>
                  <a:pt x="115" y="397"/>
                </a:lnTo>
                <a:lnTo>
                  <a:pt x="112" y="397"/>
                </a:lnTo>
                <a:lnTo>
                  <a:pt x="112" y="400"/>
                </a:lnTo>
                <a:lnTo>
                  <a:pt x="109" y="400"/>
                </a:lnTo>
                <a:lnTo>
                  <a:pt x="109" y="403"/>
                </a:lnTo>
                <a:lnTo>
                  <a:pt x="103" y="412"/>
                </a:lnTo>
                <a:lnTo>
                  <a:pt x="97" y="409"/>
                </a:lnTo>
                <a:lnTo>
                  <a:pt x="97" y="412"/>
                </a:lnTo>
                <a:lnTo>
                  <a:pt x="86" y="412"/>
                </a:lnTo>
                <a:lnTo>
                  <a:pt x="86" y="418"/>
                </a:lnTo>
                <a:lnTo>
                  <a:pt x="83" y="420"/>
                </a:lnTo>
                <a:lnTo>
                  <a:pt x="83" y="420"/>
                </a:lnTo>
                <a:lnTo>
                  <a:pt x="77" y="423"/>
                </a:lnTo>
                <a:lnTo>
                  <a:pt x="80" y="426"/>
                </a:lnTo>
                <a:lnTo>
                  <a:pt x="77" y="426"/>
                </a:lnTo>
                <a:lnTo>
                  <a:pt x="72" y="432"/>
                </a:lnTo>
                <a:lnTo>
                  <a:pt x="66" y="438"/>
                </a:lnTo>
                <a:lnTo>
                  <a:pt x="66" y="383"/>
                </a:lnTo>
                <a:lnTo>
                  <a:pt x="11" y="383"/>
                </a:lnTo>
                <a:lnTo>
                  <a:pt x="2" y="383"/>
                </a:lnTo>
                <a:lnTo>
                  <a:pt x="2" y="363"/>
                </a:lnTo>
                <a:lnTo>
                  <a:pt x="0" y="363"/>
                </a:lnTo>
                <a:lnTo>
                  <a:pt x="0" y="351"/>
                </a:lnTo>
                <a:lnTo>
                  <a:pt x="2" y="351"/>
                </a:lnTo>
                <a:lnTo>
                  <a:pt x="2" y="288"/>
                </a:lnTo>
                <a:lnTo>
                  <a:pt x="34" y="288"/>
                </a:lnTo>
                <a:lnTo>
                  <a:pt x="37" y="213"/>
                </a:lnTo>
                <a:lnTo>
                  <a:pt x="40" y="213"/>
                </a:lnTo>
                <a:lnTo>
                  <a:pt x="37" y="201"/>
                </a:lnTo>
                <a:lnTo>
                  <a:pt x="37" y="201"/>
                </a:lnTo>
                <a:lnTo>
                  <a:pt x="37" y="161"/>
                </a:lnTo>
                <a:lnTo>
                  <a:pt x="40" y="158"/>
                </a:lnTo>
                <a:lnTo>
                  <a:pt x="40" y="152"/>
                </a:lnTo>
                <a:lnTo>
                  <a:pt x="34" y="150"/>
                </a:lnTo>
                <a:lnTo>
                  <a:pt x="34" y="63"/>
                </a:lnTo>
                <a:lnTo>
                  <a:pt x="60" y="63"/>
                </a:lnTo>
                <a:lnTo>
                  <a:pt x="60" y="11"/>
                </a:lnTo>
                <a:lnTo>
                  <a:pt x="66" y="11"/>
                </a:lnTo>
                <a:lnTo>
                  <a:pt x="66" y="5"/>
                </a:lnTo>
                <a:lnTo>
                  <a:pt x="60" y="5"/>
                </a:lnTo>
                <a:lnTo>
                  <a:pt x="60" y="0"/>
                </a:lnTo>
                <a:lnTo>
                  <a:pt x="123" y="0"/>
                </a:lnTo>
                <a:lnTo>
                  <a:pt x="126" y="63"/>
                </a:lnTo>
                <a:lnTo>
                  <a:pt x="195" y="63"/>
                </a:lnTo>
                <a:close/>
              </a:path>
            </a:pathLst>
          </a:custGeom>
          <a:solidFill>
            <a:srgbClr val="AAFF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1" name="Freeform 61"/>
          <p:cNvSpPr>
            <a:spLocks/>
          </p:cNvSpPr>
          <p:nvPr/>
        </p:nvSpPr>
        <p:spPr bwMode="auto">
          <a:xfrm>
            <a:off x="5637213" y="2874963"/>
            <a:ext cx="461963" cy="444500"/>
          </a:xfrm>
          <a:custGeom>
            <a:avLst/>
            <a:gdLst/>
            <a:ahLst/>
            <a:cxnLst>
              <a:cxn ang="0">
                <a:pos x="224" y="0"/>
              </a:cxn>
              <a:cxn ang="0">
                <a:pos x="253" y="176"/>
              </a:cxn>
              <a:cxn ang="0">
                <a:pos x="253" y="182"/>
              </a:cxn>
              <a:cxn ang="0">
                <a:pos x="256" y="188"/>
              </a:cxn>
              <a:cxn ang="0">
                <a:pos x="262" y="188"/>
              </a:cxn>
              <a:cxn ang="0">
                <a:pos x="268" y="185"/>
              </a:cxn>
              <a:cxn ang="0">
                <a:pos x="273" y="194"/>
              </a:cxn>
              <a:cxn ang="0">
                <a:pos x="271" y="196"/>
              </a:cxn>
              <a:cxn ang="0">
                <a:pos x="268" y="199"/>
              </a:cxn>
              <a:cxn ang="0">
                <a:pos x="262" y="205"/>
              </a:cxn>
              <a:cxn ang="0">
                <a:pos x="265" y="214"/>
              </a:cxn>
              <a:cxn ang="0">
                <a:pos x="265" y="219"/>
              </a:cxn>
              <a:cxn ang="0">
                <a:pos x="273" y="231"/>
              </a:cxn>
              <a:cxn ang="0">
                <a:pos x="279" y="234"/>
              </a:cxn>
              <a:cxn ang="0">
                <a:pos x="282" y="237"/>
              </a:cxn>
              <a:cxn ang="0">
                <a:pos x="291" y="243"/>
              </a:cxn>
              <a:cxn ang="0">
                <a:pos x="291" y="245"/>
              </a:cxn>
              <a:cxn ang="0">
                <a:pos x="288" y="248"/>
              </a:cxn>
              <a:cxn ang="0">
                <a:pos x="282" y="248"/>
              </a:cxn>
              <a:cxn ang="0">
                <a:pos x="279" y="254"/>
              </a:cxn>
              <a:cxn ang="0">
                <a:pos x="285" y="266"/>
              </a:cxn>
              <a:cxn ang="0">
                <a:pos x="190" y="268"/>
              </a:cxn>
              <a:cxn ang="0">
                <a:pos x="190" y="277"/>
              </a:cxn>
              <a:cxn ang="0">
                <a:pos x="115" y="277"/>
              </a:cxn>
              <a:cxn ang="0">
                <a:pos x="115" y="274"/>
              </a:cxn>
              <a:cxn ang="0">
                <a:pos x="112" y="274"/>
              </a:cxn>
              <a:cxn ang="0">
                <a:pos x="112" y="268"/>
              </a:cxn>
              <a:cxn ang="0">
                <a:pos x="101" y="268"/>
              </a:cxn>
              <a:cxn ang="0">
                <a:pos x="101" y="277"/>
              </a:cxn>
              <a:cxn ang="0">
                <a:pos x="69" y="277"/>
              </a:cxn>
              <a:cxn ang="0">
                <a:pos x="69" y="274"/>
              </a:cxn>
              <a:cxn ang="0">
                <a:pos x="63" y="274"/>
              </a:cxn>
              <a:cxn ang="0">
                <a:pos x="63" y="277"/>
              </a:cxn>
              <a:cxn ang="0">
                <a:pos x="14" y="280"/>
              </a:cxn>
              <a:cxn ang="0">
                <a:pos x="14" y="274"/>
              </a:cxn>
              <a:cxn ang="0">
                <a:pos x="8" y="274"/>
              </a:cxn>
              <a:cxn ang="0">
                <a:pos x="8" y="280"/>
              </a:cxn>
              <a:cxn ang="0">
                <a:pos x="0" y="280"/>
              </a:cxn>
              <a:cxn ang="0">
                <a:pos x="0" y="0"/>
              </a:cxn>
              <a:cxn ang="0">
                <a:pos x="83" y="0"/>
              </a:cxn>
              <a:cxn ang="0">
                <a:pos x="224" y="0"/>
              </a:cxn>
            </a:cxnLst>
            <a:rect l="0" t="0" r="r" b="b"/>
            <a:pathLst>
              <a:path w="291" h="280">
                <a:moveTo>
                  <a:pt x="224" y="0"/>
                </a:moveTo>
                <a:lnTo>
                  <a:pt x="253" y="176"/>
                </a:lnTo>
                <a:lnTo>
                  <a:pt x="253" y="182"/>
                </a:lnTo>
                <a:lnTo>
                  <a:pt x="256" y="188"/>
                </a:lnTo>
                <a:lnTo>
                  <a:pt x="262" y="188"/>
                </a:lnTo>
                <a:lnTo>
                  <a:pt x="268" y="185"/>
                </a:lnTo>
                <a:lnTo>
                  <a:pt x="273" y="194"/>
                </a:lnTo>
                <a:lnTo>
                  <a:pt x="271" y="196"/>
                </a:lnTo>
                <a:lnTo>
                  <a:pt x="268" y="199"/>
                </a:lnTo>
                <a:lnTo>
                  <a:pt x="262" y="205"/>
                </a:lnTo>
                <a:lnTo>
                  <a:pt x="265" y="214"/>
                </a:lnTo>
                <a:lnTo>
                  <a:pt x="265" y="219"/>
                </a:lnTo>
                <a:lnTo>
                  <a:pt x="273" y="231"/>
                </a:lnTo>
                <a:lnTo>
                  <a:pt x="279" y="234"/>
                </a:lnTo>
                <a:lnTo>
                  <a:pt x="282" y="237"/>
                </a:lnTo>
                <a:lnTo>
                  <a:pt x="291" y="243"/>
                </a:lnTo>
                <a:lnTo>
                  <a:pt x="291" y="245"/>
                </a:lnTo>
                <a:lnTo>
                  <a:pt x="288" y="248"/>
                </a:lnTo>
                <a:lnTo>
                  <a:pt x="282" y="248"/>
                </a:lnTo>
                <a:lnTo>
                  <a:pt x="279" y="254"/>
                </a:lnTo>
                <a:lnTo>
                  <a:pt x="285" y="266"/>
                </a:lnTo>
                <a:lnTo>
                  <a:pt x="190" y="268"/>
                </a:lnTo>
                <a:lnTo>
                  <a:pt x="190" y="277"/>
                </a:lnTo>
                <a:lnTo>
                  <a:pt x="115" y="277"/>
                </a:lnTo>
                <a:lnTo>
                  <a:pt x="115" y="274"/>
                </a:lnTo>
                <a:lnTo>
                  <a:pt x="112" y="274"/>
                </a:lnTo>
                <a:lnTo>
                  <a:pt x="112" y="268"/>
                </a:lnTo>
                <a:lnTo>
                  <a:pt x="101" y="268"/>
                </a:lnTo>
                <a:lnTo>
                  <a:pt x="101" y="277"/>
                </a:lnTo>
                <a:lnTo>
                  <a:pt x="69" y="277"/>
                </a:lnTo>
                <a:lnTo>
                  <a:pt x="69" y="274"/>
                </a:lnTo>
                <a:lnTo>
                  <a:pt x="63" y="274"/>
                </a:lnTo>
                <a:lnTo>
                  <a:pt x="63" y="277"/>
                </a:lnTo>
                <a:lnTo>
                  <a:pt x="14" y="280"/>
                </a:lnTo>
                <a:lnTo>
                  <a:pt x="14" y="274"/>
                </a:lnTo>
                <a:lnTo>
                  <a:pt x="8" y="274"/>
                </a:lnTo>
                <a:lnTo>
                  <a:pt x="8" y="280"/>
                </a:lnTo>
                <a:lnTo>
                  <a:pt x="0" y="280"/>
                </a:lnTo>
                <a:lnTo>
                  <a:pt x="0" y="0"/>
                </a:lnTo>
                <a:lnTo>
                  <a:pt x="83" y="0"/>
                </a:lnTo>
                <a:lnTo>
                  <a:pt x="224" y="0"/>
                </a:lnTo>
                <a:close/>
              </a:path>
            </a:pathLst>
          </a:custGeom>
          <a:solidFill>
            <a:srgbClr val="5EBD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2" name="Freeform 62"/>
          <p:cNvSpPr>
            <a:spLocks/>
          </p:cNvSpPr>
          <p:nvPr/>
        </p:nvSpPr>
        <p:spPr bwMode="auto">
          <a:xfrm>
            <a:off x="4338638" y="3694113"/>
            <a:ext cx="503238" cy="517525"/>
          </a:xfrm>
          <a:custGeom>
            <a:avLst/>
            <a:gdLst/>
            <a:ahLst/>
            <a:cxnLst>
              <a:cxn ang="0">
                <a:pos x="253" y="49"/>
              </a:cxn>
              <a:cxn ang="0">
                <a:pos x="256" y="52"/>
              </a:cxn>
              <a:cxn ang="0">
                <a:pos x="262" y="49"/>
              </a:cxn>
              <a:cxn ang="0">
                <a:pos x="268" y="49"/>
              </a:cxn>
              <a:cxn ang="0">
                <a:pos x="262" y="58"/>
              </a:cxn>
              <a:cxn ang="0">
                <a:pos x="268" y="55"/>
              </a:cxn>
              <a:cxn ang="0">
                <a:pos x="271" y="61"/>
              </a:cxn>
              <a:cxn ang="0">
                <a:pos x="268" y="64"/>
              </a:cxn>
              <a:cxn ang="0">
                <a:pos x="259" y="64"/>
              </a:cxn>
              <a:cxn ang="0">
                <a:pos x="262" y="69"/>
              </a:cxn>
              <a:cxn ang="0">
                <a:pos x="259" y="75"/>
              </a:cxn>
              <a:cxn ang="0">
                <a:pos x="262" y="78"/>
              </a:cxn>
              <a:cxn ang="0">
                <a:pos x="259" y="84"/>
              </a:cxn>
              <a:cxn ang="0">
                <a:pos x="259" y="87"/>
              </a:cxn>
              <a:cxn ang="0">
                <a:pos x="262" y="93"/>
              </a:cxn>
              <a:cxn ang="0">
                <a:pos x="262" y="95"/>
              </a:cxn>
              <a:cxn ang="0">
                <a:pos x="265" y="98"/>
              </a:cxn>
              <a:cxn ang="0">
                <a:pos x="271" y="101"/>
              </a:cxn>
              <a:cxn ang="0">
                <a:pos x="282" y="98"/>
              </a:cxn>
              <a:cxn ang="0">
                <a:pos x="285" y="104"/>
              </a:cxn>
              <a:cxn ang="0">
                <a:pos x="297" y="107"/>
              </a:cxn>
              <a:cxn ang="0">
                <a:pos x="299" y="110"/>
              </a:cxn>
              <a:cxn ang="0">
                <a:pos x="302" y="113"/>
              </a:cxn>
              <a:cxn ang="0">
                <a:pos x="305" y="118"/>
              </a:cxn>
              <a:cxn ang="0">
                <a:pos x="308" y="118"/>
              </a:cxn>
              <a:cxn ang="0">
                <a:pos x="311" y="260"/>
              </a:cxn>
              <a:cxn ang="0">
                <a:pos x="317" y="265"/>
              </a:cxn>
              <a:cxn ang="0">
                <a:pos x="311" y="271"/>
              </a:cxn>
              <a:cxn ang="0">
                <a:pos x="285" y="323"/>
              </a:cxn>
              <a:cxn ang="0">
                <a:pos x="29" y="271"/>
              </a:cxn>
              <a:cxn ang="0">
                <a:pos x="0" y="263"/>
              </a:cxn>
              <a:cxn ang="0">
                <a:pos x="0" y="133"/>
              </a:cxn>
              <a:cxn ang="0">
                <a:pos x="60" y="124"/>
              </a:cxn>
              <a:cxn ang="0">
                <a:pos x="46" y="124"/>
              </a:cxn>
              <a:cxn ang="0">
                <a:pos x="40" y="121"/>
              </a:cxn>
              <a:cxn ang="0">
                <a:pos x="32" y="107"/>
              </a:cxn>
              <a:cxn ang="0">
                <a:pos x="26" y="98"/>
              </a:cxn>
              <a:cxn ang="0">
                <a:pos x="32" y="90"/>
              </a:cxn>
              <a:cxn ang="0">
                <a:pos x="37" y="84"/>
              </a:cxn>
              <a:cxn ang="0">
                <a:pos x="52" y="75"/>
              </a:cxn>
              <a:cxn ang="0">
                <a:pos x="35" y="58"/>
              </a:cxn>
              <a:cxn ang="0">
                <a:pos x="55" y="55"/>
              </a:cxn>
              <a:cxn ang="0">
                <a:pos x="60" y="72"/>
              </a:cxn>
              <a:cxn ang="0">
                <a:pos x="72" y="67"/>
              </a:cxn>
              <a:cxn ang="0">
                <a:pos x="78" y="26"/>
              </a:cxn>
              <a:cxn ang="0">
                <a:pos x="81" y="9"/>
              </a:cxn>
              <a:cxn ang="0">
                <a:pos x="107" y="9"/>
              </a:cxn>
              <a:cxn ang="0">
                <a:pos x="115" y="0"/>
              </a:cxn>
              <a:cxn ang="0">
                <a:pos x="118" y="23"/>
              </a:cxn>
              <a:cxn ang="0">
                <a:pos x="138" y="41"/>
              </a:cxn>
              <a:cxn ang="0">
                <a:pos x="158" y="18"/>
              </a:cxn>
              <a:cxn ang="0">
                <a:pos x="158" y="6"/>
              </a:cxn>
              <a:cxn ang="0">
                <a:pos x="173" y="3"/>
              </a:cxn>
              <a:cxn ang="0">
                <a:pos x="181" y="6"/>
              </a:cxn>
              <a:cxn ang="0">
                <a:pos x="181" y="23"/>
              </a:cxn>
              <a:cxn ang="0">
                <a:pos x="196" y="32"/>
              </a:cxn>
              <a:cxn ang="0">
                <a:pos x="207" y="23"/>
              </a:cxn>
              <a:cxn ang="0">
                <a:pos x="225" y="29"/>
              </a:cxn>
              <a:cxn ang="0">
                <a:pos x="227" y="46"/>
              </a:cxn>
              <a:cxn ang="0">
                <a:pos x="256" y="46"/>
              </a:cxn>
            </a:cxnLst>
            <a:rect l="0" t="0" r="r" b="b"/>
            <a:pathLst>
              <a:path w="317" h="326">
                <a:moveTo>
                  <a:pt x="256" y="46"/>
                </a:moveTo>
                <a:lnTo>
                  <a:pt x="253" y="49"/>
                </a:lnTo>
                <a:lnTo>
                  <a:pt x="256" y="49"/>
                </a:lnTo>
                <a:lnTo>
                  <a:pt x="256" y="52"/>
                </a:lnTo>
                <a:lnTo>
                  <a:pt x="259" y="46"/>
                </a:lnTo>
                <a:lnTo>
                  <a:pt x="262" y="49"/>
                </a:lnTo>
                <a:lnTo>
                  <a:pt x="259" y="49"/>
                </a:lnTo>
                <a:lnTo>
                  <a:pt x="268" y="49"/>
                </a:lnTo>
                <a:lnTo>
                  <a:pt x="262" y="52"/>
                </a:lnTo>
                <a:lnTo>
                  <a:pt x="262" y="58"/>
                </a:lnTo>
                <a:lnTo>
                  <a:pt x="265" y="55"/>
                </a:lnTo>
                <a:lnTo>
                  <a:pt x="268" y="55"/>
                </a:lnTo>
                <a:lnTo>
                  <a:pt x="268" y="58"/>
                </a:lnTo>
                <a:lnTo>
                  <a:pt x="271" y="61"/>
                </a:lnTo>
                <a:lnTo>
                  <a:pt x="265" y="61"/>
                </a:lnTo>
                <a:lnTo>
                  <a:pt x="268" y="64"/>
                </a:lnTo>
                <a:lnTo>
                  <a:pt x="265" y="67"/>
                </a:lnTo>
                <a:lnTo>
                  <a:pt x="259" y="64"/>
                </a:lnTo>
                <a:lnTo>
                  <a:pt x="265" y="69"/>
                </a:lnTo>
                <a:lnTo>
                  <a:pt x="262" y="69"/>
                </a:lnTo>
                <a:lnTo>
                  <a:pt x="262" y="75"/>
                </a:lnTo>
                <a:lnTo>
                  <a:pt x="259" y="75"/>
                </a:lnTo>
                <a:lnTo>
                  <a:pt x="259" y="78"/>
                </a:lnTo>
                <a:lnTo>
                  <a:pt x="262" y="78"/>
                </a:lnTo>
                <a:lnTo>
                  <a:pt x="262" y="78"/>
                </a:lnTo>
                <a:lnTo>
                  <a:pt x="259" y="84"/>
                </a:lnTo>
                <a:lnTo>
                  <a:pt x="262" y="84"/>
                </a:lnTo>
                <a:lnTo>
                  <a:pt x="259" y="87"/>
                </a:lnTo>
                <a:lnTo>
                  <a:pt x="262" y="90"/>
                </a:lnTo>
                <a:lnTo>
                  <a:pt x="262" y="93"/>
                </a:lnTo>
                <a:lnTo>
                  <a:pt x="265" y="93"/>
                </a:lnTo>
                <a:lnTo>
                  <a:pt x="262" y="95"/>
                </a:lnTo>
                <a:lnTo>
                  <a:pt x="268" y="95"/>
                </a:lnTo>
                <a:lnTo>
                  <a:pt x="265" y="98"/>
                </a:lnTo>
                <a:lnTo>
                  <a:pt x="271" y="98"/>
                </a:lnTo>
                <a:lnTo>
                  <a:pt x="271" y="101"/>
                </a:lnTo>
                <a:lnTo>
                  <a:pt x="271" y="98"/>
                </a:lnTo>
                <a:lnTo>
                  <a:pt x="282" y="98"/>
                </a:lnTo>
                <a:lnTo>
                  <a:pt x="285" y="101"/>
                </a:lnTo>
                <a:lnTo>
                  <a:pt x="285" y="104"/>
                </a:lnTo>
                <a:lnTo>
                  <a:pt x="294" y="110"/>
                </a:lnTo>
                <a:lnTo>
                  <a:pt x="297" y="107"/>
                </a:lnTo>
                <a:lnTo>
                  <a:pt x="297" y="110"/>
                </a:lnTo>
                <a:lnTo>
                  <a:pt x="299" y="110"/>
                </a:lnTo>
                <a:lnTo>
                  <a:pt x="299" y="113"/>
                </a:lnTo>
                <a:lnTo>
                  <a:pt x="302" y="113"/>
                </a:lnTo>
                <a:lnTo>
                  <a:pt x="302" y="116"/>
                </a:lnTo>
                <a:lnTo>
                  <a:pt x="305" y="118"/>
                </a:lnTo>
                <a:lnTo>
                  <a:pt x="308" y="116"/>
                </a:lnTo>
                <a:lnTo>
                  <a:pt x="308" y="118"/>
                </a:lnTo>
                <a:lnTo>
                  <a:pt x="311" y="118"/>
                </a:lnTo>
                <a:lnTo>
                  <a:pt x="311" y="260"/>
                </a:lnTo>
                <a:lnTo>
                  <a:pt x="311" y="265"/>
                </a:lnTo>
                <a:lnTo>
                  <a:pt x="317" y="265"/>
                </a:lnTo>
                <a:lnTo>
                  <a:pt x="317" y="271"/>
                </a:lnTo>
                <a:lnTo>
                  <a:pt x="311" y="271"/>
                </a:lnTo>
                <a:lnTo>
                  <a:pt x="311" y="323"/>
                </a:lnTo>
                <a:lnTo>
                  <a:pt x="285" y="323"/>
                </a:lnTo>
                <a:lnTo>
                  <a:pt x="32" y="326"/>
                </a:lnTo>
                <a:lnTo>
                  <a:pt x="29" y="271"/>
                </a:lnTo>
                <a:lnTo>
                  <a:pt x="32" y="263"/>
                </a:lnTo>
                <a:lnTo>
                  <a:pt x="0" y="263"/>
                </a:lnTo>
                <a:lnTo>
                  <a:pt x="0" y="176"/>
                </a:lnTo>
                <a:lnTo>
                  <a:pt x="0" y="133"/>
                </a:lnTo>
                <a:lnTo>
                  <a:pt x="60" y="133"/>
                </a:lnTo>
                <a:lnTo>
                  <a:pt x="60" y="124"/>
                </a:lnTo>
                <a:lnTo>
                  <a:pt x="55" y="127"/>
                </a:lnTo>
                <a:lnTo>
                  <a:pt x="46" y="124"/>
                </a:lnTo>
                <a:lnTo>
                  <a:pt x="46" y="121"/>
                </a:lnTo>
                <a:lnTo>
                  <a:pt x="40" y="121"/>
                </a:lnTo>
                <a:lnTo>
                  <a:pt x="32" y="110"/>
                </a:lnTo>
                <a:lnTo>
                  <a:pt x="32" y="107"/>
                </a:lnTo>
                <a:lnTo>
                  <a:pt x="29" y="104"/>
                </a:lnTo>
                <a:lnTo>
                  <a:pt x="26" y="98"/>
                </a:lnTo>
                <a:lnTo>
                  <a:pt x="32" y="93"/>
                </a:lnTo>
                <a:lnTo>
                  <a:pt x="32" y="90"/>
                </a:lnTo>
                <a:lnTo>
                  <a:pt x="37" y="87"/>
                </a:lnTo>
                <a:lnTo>
                  <a:pt x="37" y="84"/>
                </a:lnTo>
                <a:lnTo>
                  <a:pt x="46" y="78"/>
                </a:lnTo>
                <a:lnTo>
                  <a:pt x="52" y="75"/>
                </a:lnTo>
                <a:lnTo>
                  <a:pt x="35" y="72"/>
                </a:lnTo>
                <a:lnTo>
                  <a:pt x="35" y="58"/>
                </a:lnTo>
                <a:lnTo>
                  <a:pt x="58" y="49"/>
                </a:lnTo>
                <a:lnTo>
                  <a:pt x="55" y="55"/>
                </a:lnTo>
                <a:lnTo>
                  <a:pt x="55" y="67"/>
                </a:lnTo>
                <a:lnTo>
                  <a:pt x="60" y="72"/>
                </a:lnTo>
                <a:lnTo>
                  <a:pt x="69" y="72"/>
                </a:lnTo>
                <a:lnTo>
                  <a:pt x="72" y="67"/>
                </a:lnTo>
                <a:lnTo>
                  <a:pt x="83" y="49"/>
                </a:lnTo>
                <a:lnTo>
                  <a:pt x="78" y="26"/>
                </a:lnTo>
                <a:lnTo>
                  <a:pt x="78" y="12"/>
                </a:lnTo>
                <a:lnTo>
                  <a:pt x="81" y="9"/>
                </a:lnTo>
                <a:lnTo>
                  <a:pt x="98" y="12"/>
                </a:lnTo>
                <a:lnTo>
                  <a:pt x="107" y="9"/>
                </a:lnTo>
                <a:lnTo>
                  <a:pt x="112" y="3"/>
                </a:lnTo>
                <a:lnTo>
                  <a:pt x="115" y="0"/>
                </a:lnTo>
                <a:lnTo>
                  <a:pt x="118" y="3"/>
                </a:lnTo>
                <a:lnTo>
                  <a:pt x="118" y="23"/>
                </a:lnTo>
                <a:lnTo>
                  <a:pt x="121" y="32"/>
                </a:lnTo>
                <a:lnTo>
                  <a:pt x="138" y="41"/>
                </a:lnTo>
                <a:lnTo>
                  <a:pt x="155" y="23"/>
                </a:lnTo>
                <a:lnTo>
                  <a:pt x="158" y="18"/>
                </a:lnTo>
                <a:lnTo>
                  <a:pt x="155" y="15"/>
                </a:lnTo>
                <a:lnTo>
                  <a:pt x="158" y="6"/>
                </a:lnTo>
                <a:lnTo>
                  <a:pt x="164" y="3"/>
                </a:lnTo>
                <a:lnTo>
                  <a:pt x="173" y="3"/>
                </a:lnTo>
                <a:lnTo>
                  <a:pt x="179" y="0"/>
                </a:lnTo>
                <a:lnTo>
                  <a:pt x="181" y="6"/>
                </a:lnTo>
                <a:lnTo>
                  <a:pt x="181" y="20"/>
                </a:lnTo>
                <a:lnTo>
                  <a:pt x="181" y="23"/>
                </a:lnTo>
                <a:lnTo>
                  <a:pt x="193" y="35"/>
                </a:lnTo>
                <a:lnTo>
                  <a:pt x="196" y="32"/>
                </a:lnTo>
                <a:lnTo>
                  <a:pt x="202" y="23"/>
                </a:lnTo>
                <a:lnTo>
                  <a:pt x="207" y="23"/>
                </a:lnTo>
                <a:lnTo>
                  <a:pt x="216" y="29"/>
                </a:lnTo>
                <a:lnTo>
                  <a:pt x="225" y="29"/>
                </a:lnTo>
                <a:lnTo>
                  <a:pt x="225" y="29"/>
                </a:lnTo>
                <a:lnTo>
                  <a:pt x="227" y="46"/>
                </a:lnTo>
                <a:lnTo>
                  <a:pt x="233" y="49"/>
                </a:lnTo>
                <a:lnTo>
                  <a:pt x="256" y="46"/>
                </a:lnTo>
                <a:close/>
              </a:path>
            </a:pathLst>
          </a:custGeom>
          <a:solidFill>
            <a:srgbClr val="FFBB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3" name="Freeform 63"/>
          <p:cNvSpPr>
            <a:spLocks/>
          </p:cNvSpPr>
          <p:nvPr/>
        </p:nvSpPr>
        <p:spPr bwMode="auto">
          <a:xfrm>
            <a:off x="5221288" y="2874963"/>
            <a:ext cx="415925" cy="719138"/>
          </a:xfrm>
          <a:custGeom>
            <a:avLst/>
            <a:gdLst/>
            <a:ahLst/>
            <a:cxnLst>
              <a:cxn ang="0">
                <a:pos x="262" y="280"/>
              </a:cxn>
              <a:cxn ang="0">
                <a:pos x="250" y="280"/>
              </a:cxn>
              <a:cxn ang="0">
                <a:pos x="250" y="292"/>
              </a:cxn>
              <a:cxn ang="0">
                <a:pos x="207" y="292"/>
              </a:cxn>
              <a:cxn ang="0">
                <a:pos x="207" y="303"/>
              </a:cxn>
              <a:cxn ang="0">
                <a:pos x="196" y="303"/>
              </a:cxn>
              <a:cxn ang="0">
                <a:pos x="198" y="378"/>
              </a:cxn>
              <a:cxn ang="0">
                <a:pos x="187" y="378"/>
              </a:cxn>
              <a:cxn ang="0">
                <a:pos x="187" y="387"/>
              </a:cxn>
              <a:cxn ang="0">
                <a:pos x="132" y="390"/>
              </a:cxn>
              <a:cxn ang="0">
                <a:pos x="135" y="453"/>
              </a:cxn>
              <a:cxn ang="0">
                <a:pos x="78" y="453"/>
              </a:cxn>
              <a:cxn ang="0">
                <a:pos x="78" y="447"/>
              </a:cxn>
              <a:cxn ang="0">
                <a:pos x="75" y="436"/>
              </a:cxn>
              <a:cxn ang="0">
                <a:pos x="80" y="415"/>
              </a:cxn>
              <a:cxn ang="0">
                <a:pos x="75" y="372"/>
              </a:cxn>
              <a:cxn ang="0">
                <a:pos x="78" y="341"/>
              </a:cxn>
              <a:cxn ang="0">
                <a:pos x="69" y="329"/>
              </a:cxn>
              <a:cxn ang="0">
                <a:pos x="63" y="317"/>
              </a:cxn>
              <a:cxn ang="0">
                <a:pos x="63" y="317"/>
              </a:cxn>
              <a:cxn ang="0">
                <a:pos x="63" y="312"/>
              </a:cxn>
              <a:cxn ang="0">
                <a:pos x="66" y="300"/>
              </a:cxn>
              <a:cxn ang="0">
                <a:pos x="72" y="297"/>
              </a:cxn>
              <a:cxn ang="0">
                <a:pos x="75" y="289"/>
              </a:cxn>
              <a:cxn ang="0">
                <a:pos x="75" y="280"/>
              </a:cxn>
              <a:cxn ang="0">
                <a:pos x="83" y="271"/>
              </a:cxn>
              <a:cxn ang="0">
                <a:pos x="80" y="263"/>
              </a:cxn>
              <a:cxn ang="0">
                <a:pos x="83" y="260"/>
              </a:cxn>
              <a:cxn ang="0">
                <a:pos x="37" y="260"/>
              </a:cxn>
              <a:cxn ang="0">
                <a:pos x="34" y="251"/>
              </a:cxn>
              <a:cxn ang="0">
                <a:pos x="26" y="251"/>
              </a:cxn>
              <a:cxn ang="0">
                <a:pos x="26" y="260"/>
              </a:cxn>
              <a:cxn ang="0">
                <a:pos x="3" y="260"/>
              </a:cxn>
              <a:cxn ang="0">
                <a:pos x="3" y="234"/>
              </a:cxn>
              <a:cxn ang="0">
                <a:pos x="6" y="231"/>
              </a:cxn>
              <a:cxn ang="0">
                <a:pos x="8" y="225"/>
              </a:cxn>
              <a:cxn ang="0">
                <a:pos x="3" y="225"/>
              </a:cxn>
              <a:cxn ang="0">
                <a:pos x="3" y="217"/>
              </a:cxn>
              <a:cxn ang="0">
                <a:pos x="0" y="214"/>
              </a:cxn>
              <a:cxn ang="0">
                <a:pos x="3" y="208"/>
              </a:cxn>
              <a:cxn ang="0">
                <a:pos x="0" y="208"/>
              </a:cxn>
              <a:cxn ang="0">
                <a:pos x="3" y="208"/>
              </a:cxn>
              <a:cxn ang="0">
                <a:pos x="3" y="12"/>
              </a:cxn>
              <a:cxn ang="0">
                <a:pos x="23" y="12"/>
              </a:cxn>
              <a:cxn ang="0">
                <a:pos x="23" y="0"/>
              </a:cxn>
              <a:cxn ang="0">
                <a:pos x="224" y="0"/>
              </a:cxn>
              <a:cxn ang="0">
                <a:pos x="262" y="0"/>
              </a:cxn>
              <a:cxn ang="0">
                <a:pos x="262" y="280"/>
              </a:cxn>
            </a:cxnLst>
            <a:rect l="0" t="0" r="r" b="b"/>
            <a:pathLst>
              <a:path w="262" h="453">
                <a:moveTo>
                  <a:pt x="262" y="280"/>
                </a:moveTo>
                <a:lnTo>
                  <a:pt x="250" y="280"/>
                </a:lnTo>
                <a:lnTo>
                  <a:pt x="250" y="292"/>
                </a:lnTo>
                <a:lnTo>
                  <a:pt x="207" y="292"/>
                </a:lnTo>
                <a:lnTo>
                  <a:pt x="207" y="303"/>
                </a:lnTo>
                <a:lnTo>
                  <a:pt x="196" y="303"/>
                </a:lnTo>
                <a:lnTo>
                  <a:pt x="198" y="378"/>
                </a:lnTo>
                <a:lnTo>
                  <a:pt x="187" y="378"/>
                </a:lnTo>
                <a:lnTo>
                  <a:pt x="187" y="387"/>
                </a:lnTo>
                <a:lnTo>
                  <a:pt x="132" y="390"/>
                </a:lnTo>
                <a:lnTo>
                  <a:pt x="135" y="453"/>
                </a:lnTo>
                <a:lnTo>
                  <a:pt x="78" y="453"/>
                </a:lnTo>
                <a:lnTo>
                  <a:pt x="78" y="447"/>
                </a:lnTo>
                <a:lnTo>
                  <a:pt x="75" y="436"/>
                </a:lnTo>
                <a:lnTo>
                  <a:pt x="80" y="415"/>
                </a:lnTo>
                <a:lnTo>
                  <a:pt x="75" y="372"/>
                </a:lnTo>
                <a:lnTo>
                  <a:pt x="78" y="341"/>
                </a:lnTo>
                <a:lnTo>
                  <a:pt x="69" y="329"/>
                </a:lnTo>
                <a:lnTo>
                  <a:pt x="63" y="317"/>
                </a:lnTo>
                <a:lnTo>
                  <a:pt x="63" y="317"/>
                </a:lnTo>
                <a:lnTo>
                  <a:pt x="63" y="312"/>
                </a:lnTo>
                <a:lnTo>
                  <a:pt x="66" y="300"/>
                </a:lnTo>
                <a:lnTo>
                  <a:pt x="72" y="297"/>
                </a:lnTo>
                <a:lnTo>
                  <a:pt x="75" y="289"/>
                </a:lnTo>
                <a:lnTo>
                  <a:pt x="75" y="280"/>
                </a:lnTo>
                <a:lnTo>
                  <a:pt x="83" y="271"/>
                </a:lnTo>
                <a:lnTo>
                  <a:pt x="80" y="263"/>
                </a:lnTo>
                <a:lnTo>
                  <a:pt x="83" y="260"/>
                </a:lnTo>
                <a:lnTo>
                  <a:pt x="37" y="260"/>
                </a:lnTo>
                <a:lnTo>
                  <a:pt x="34" y="251"/>
                </a:lnTo>
                <a:lnTo>
                  <a:pt x="26" y="251"/>
                </a:lnTo>
                <a:lnTo>
                  <a:pt x="26" y="260"/>
                </a:lnTo>
                <a:lnTo>
                  <a:pt x="3" y="260"/>
                </a:lnTo>
                <a:lnTo>
                  <a:pt x="3" y="234"/>
                </a:lnTo>
                <a:lnTo>
                  <a:pt x="6" y="231"/>
                </a:lnTo>
                <a:lnTo>
                  <a:pt x="8" y="225"/>
                </a:lnTo>
                <a:lnTo>
                  <a:pt x="3" y="225"/>
                </a:lnTo>
                <a:lnTo>
                  <a:pt x="3" y="217"/>
                </a:lnTo>
                <a:lnTo>
                  <a:pt x="0" y="214"/>
                </a:lnTo>
                <a:lnTo>
                  <a:pt x="3" y="208"/>
                </a:lnTo>
                <a:lnTo>
                  <a:pt x="0" y="208"/>
                </a:lnTo>
                <a:lnTo>
                  <a:pt x="3" y="208"/>
                </a:lnTo>
                <a:lnTo>
                  <a:pt x="3" y="12"/>
                </a:lnTo>
                <a:lnTo>
                  <a:pt x="23" y="12"/>
                </a:lnTo>
                <a:lnTo>
                  <a:pt x="23" y="0"/>
                </a:lnTo>
                <a:lnTo>
                  <a:pt x="224" y="0"/>
                </a:lnTo>
                <a:lnTo>
                  <a:pt x="262" y="0"/>
                </a:lnTo>
                <a:lnTo>
                  <a:pt x="262" y="280"/>
                </a:lnTo>
                <a:close/>
              </a:path>
            </a:pathLst>
          </a:custGeom>
          <a:solidFill>
            <a:srgbClr val="FF26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4" name="Freeform 64"/>
          <p:cNvSpPr>
            <a:spLocks/>
          </p:cNvSpPr>
          <p:nvPr/>
        </p:nvSpPr>
        <p:spPr bwMode="auto">
          <a:xfrm>
            <a:off x="4737100" y="2179638"/>
            <a:ext cx="698500" cy="700088"/>
          </a:xfrm>
          <a:custGeom>
            <a:avLst/>
            <a:gdLst/>
            <a:ahLst/>
            <a:cxnLst>
              <a:cxn ang="0">
                <a:pos x="282" y="18"/>
              </a:cxn>
              <a:cxn ang="0">
                <a:pos x="296" y="38"/>
              </a:cxn>
              <a:cxn ang="0">
                <a:pos x="302" y="64"/>
              </a:cxn>
              <a:cxn ang="0">
                <a:pos x="316" y="72"/>
              </a:cxn>
              <a:cxn ang="0">
                <a:pos x="316" y="84"/>
              </a:cxn>
              <a:cxn ang="0">
                <a:pos x="440" y="107"/>
              </a:cxn>
              <a:cxn ang="0">
                <a:pos x="406" y="147"/>
              </a:cxn>
              <a:cxn ang="0">
                <a:pos x="371" y="182"/>
              </a:cxn>
              <a:cxn ang="0">
                <a:pos x="359" y="225"/>
              </a:cxn>
              <a:cxn ang="0">
                <a:pos x="351" y="234"/>
              </a:cxn>
              <a:cxn ang="0">
                <a:pos x="325" y="274"/>
              </a:cxn>
              <a:cxn ang="0">
                <a:pos x="239" y="297"/>
              </a:cxn>
              <a:cxn ang="0">
                <a:pos x="207" y="372"/>
              </a:cxn>
              <a:cxn ang="0">
                <a:pos x="8" y="441"/>
              </a:cxn>
              <a:cxn ang="0">
                <a:pos x="23" y="430"/>
              </a:cxn>
              <a:cxn ang="0">
                <a:pos x="25" y="418"/>
              </a:cxn>
              <a:cxn ang="0">
                <a:pos x="14" y="401"/>
              </a:cxn>
              <a:cxn ang="0">
                <a:pos x="0" y="389"/>
              </a:cxn>
              <a:cxn ang="0">
                <a:pos x="11" y="369"/>
              </a:cxn>
              <a:cxn ang="0">
                <a:pos x="25" y="369"/>
              </a:cxn>
              <a:cxn ang="0">
                <a:pos x="23" y="349"/>
              </a:cxn>
              <a:cxn ang="0">
                <a:pos x="31" y="338"/>
              </a:cxn>
              <a:cxn ang="0">
                <a:pos x="48" y="326"/>
              </a:cxn>
              <a:cxn ang="0">
                <a:pos x="43" y="315"/>
              </a:cxn>
              <a:cxn ang="0">
                <a:pos x="46" y="309"/>
              </a:cxn>
              <a:cxn ang="0">
                <a:pos x="63" y="315"/>
              </a:cxn>
              <a:cxn ang="0">
                <a:pos x="77" y="306"/>
              </a:cxn>
              <a:cxn ang="0">
                <a:pos x="86" y="283"/>
              </a:cxn>
              <a:cxn ang="0">
                <a:pos x="83" y="266"/>
              </a:cxn>
              <a:cxn ang="0">
                <a:pos x="97" y="260"/>
              </a:cxn>
              <a:cxn ang="0">
                <a:pos x="95" y="242"/>
              </a:cxn>
              <a:cxn ang="0">
                <a:pos x="77" y="228"/>
              </a:cxn>
              <a:cxn ang="0">
                <a:pos x="97" y="214"/>
              </a:cxn>
              <a:cxn ang="0">
                <a:pos x="112" y="191"/>
              </a:cxn>
              <a:cxn ang="0">
                <a:pos x="129" y="162"/>
              </a:cxn>
              <a:cxn ang="0">
                <a:pos x="135" y="144"/>
              </a:cxn>
              <a:cxn ang="0">
                <a:pos x="149" y="139"/>
              </a:cxn>
              <a:cxn ang="0">
                <a:pos x="149" y="150"/>
              </a:cxn>
              <a:cxn ang="0">
                <a:pos x="155" y="156"/>
              </a:cxn>
              <a:cxn ang="0">
                <a:pos x="169" y="147"/>
              </a:cxn>
              <a:cxn ang="0">
                <a:pos x="172" y="130"/>
              </a:cxn>
              <a:cxn ang="0">
                <a:pos x="192" y="107"/>
              </a:cxn>
              <a:cxn ang="0">
                <a:pos x="181" y="93"/>
              </a:cxn>
              <a:cxn ang="0">
                <a:pos x="181" y="78"/>
              </a:cxn>
              <a:cxn ang="0">
                <a:pos x="198" y="78"/>
              </a:cxn>
              <a:cxn ang="0">
                <a:pos x="190" y="70"/>
              </a:cxn>
              <a:cxn ang="0">
                <a:pos x="207" y="61"/>
              </a:cxn>
              <a:cxn ang="0">
                <a:pos x="207" y="29"/>
              </a:cxn>
              <a:cxn ang="0">
                <a:pos x="187" y="15"/>
              </a:cxn>
              <a:cxn ang="0">
                <a:pos x="187" y="6"/>
              </a:cxn>
              <a:cxn ang="0">
                <a:pos x="201" y="0"/>
              </a:cxn>
              <a:cxn ang="0">
                <a:pos x="207" y="15"/>
              </a:cxn>
              <a:cxn ang="0">
                <a:pos x="216" y="21"/>
              </a:cxn>
            </a:cxnLst>
            <a:rect l="0" t="0" r="r" b="b"/>
            <a:pathLst>
              <a:path w="440" h="441">
                <a:moveTo>
                  <a:pt x="221" y="15"/>
                </a:moveTo>
                <a:lnTo>
                  <a:pt x="282" y="18"/>
                </a:lnTo>
                <a:lnTo>
                  <a:pt x="285" y="26"/>
                </a:lnTo>
                <a:lnTo>
                  <a:pt x="296" y="38"/>
                </a:lnTo>
                <a:lnTo>
                  <a:pt x="296" y="49"/>
                </a:lnTo>
                <a:lnTo>
                  <a:pt x="302" y="64"/>
                </a:lnTo>
                <a:lnTo>
                  <a:pt x="299" y="72"/>
                </a:lnTo>
                <a:lnTo>
                  <a:pt x="316" y="72"/>
                </a:lnTo>
                <a:lnTo>
                  <a:pt x="316" y="78"/>
                </a:lnTo>
                <a:lnTo>
                  <a:pt x="316" y="84"/>
                </a:lnTo>
                <a:lnTo>
                  <a:pt x="440" y="84"/>
                </a:lnTo>
                <a:lnTo>
                  <a:pt x="440" y="107"/>
                </a:lnTo>
                <a:lnTo>
                  <a:pt x="440" y="116"/>
                </a:lnTo>
                <a:lnTo>
                  <a:pt x="406" y="147"/>
                </a:lnTo>
                <a:lnTo>
                  <a:pt x="371" y="147"/>
                </a:lnTo>
                <a:lnTo>
                  <a:pt x="371" y="182"/>
                </a:lnTo>
                <a:lnTo>
                  <a:pt x="362" y="182"/>
                </a:lnTo>
                <a:lnTo>
                  <a:pt x="359" y="225"/>
                </a:lnTo>
                <a:lnTo>
                  <a:pt x="351" y="225"/>
                </a:lnTo>
                <a:lnTo>
                  <a:pt x="351" y="234"/>
                </a:lnTo>
                <a:lnTo>
                  <a:pt x="328" y="234"/>
                </a:lnTo>
                <a:lnTo>
                  <a:pt x="325" y="274"/>
                </a:lnTo>
                <a:lnTo>
                  <a:pt x="325" y="300"/>
                </a:lnTo>
                <a:lnTo>
                  <a:pt x="239" y="297"/>
                </a:lnTo>
                <a:lnTo>
                  <a:pt x="239" y="375"/>
                </a:lnTo>
                <a:lnTo>
                  <a:pt x="207" y="372"/>
                </a:lnTo>
                <a:lnTo>
                  <a:pt x="204" y="441"/>
                </a:lnTo>
                <a:lnTo>
                  <a:pt x="8" y="441"/>
                </a:lnTo>
                <a:lnTo>
                  <a:pt x="11" y="433"/>
                </a:lnTo>
                <a:lnTo>
                  <a:pt x="23" y="430"/>
                </a:lnTo>
                <a:lnTo>
                  <a:pt x="28" y="424"/>
                </a:lnTo>
                <a:lnTo>
                  <a:pt x="25" y="418"/>
                </a:lnTo>
                <a:lnTo>
                  <a:pt x="14" y="410"/>
                </a:lnTo>
                <a:lnTo>
                  <a:pt x="14" y="401"/>
                </a:lnTo>
                <a:lnTo>
                  <a:pt x="11" y="395"/>
                </a:lnTo>
                <a:lnTo>
                  <a:pt x="0" y="389"/>
                </a:lnTo>
                <a:lnTo>
                  <a:pt x="5" y="372"/>
                </a:lnTo>
                <a:lnTo>
                  <a:pt x="11" y="369"/>
                </a:lnTo>
                <a:lnTo>
                  <a:pt x="20" y="372"/>
                </a:lnTo>
                <a:lnTo>
                  <a:pt x="25" y="369"/>
                </a:lnTo>
                <a:lnTo>
                  <a:pt x="25" y="363"/>
                </a:lnTo>
                <a:lnTo>
                  <a:pt x="23" y="349"/>
                </a:lnTo>
                <a:lnTo>
                  <a:pt x="28" y="340"/>
                </a:lnTo>
                <a:lnTo>
                  <a:pt x="31" y="338"/>
                </a:lnTo>
                <a:lnTo>
                  <a:pt x="43" y="338"/>
                </a:lnTo>
                <a:lnTo>
                  <a:pt x="48" y="326"/>
                </a:lnTo>
                <a:lnTo>
                  <a:pt x="48" y="320"/>
                </a:lnTo>
                <a:lnTo>
                  <a:pt x="43" y="315"/>
                </a:lnTo>
                <a:lnTo>
                  <a:pt x="43" y="309"/>
                </a:lnTo>
                <a:lnTo>
                  <a:pt x="46" y="309"/>
                </a:lnTo>
                <a:lnTo>
                  <a:pt x="54" y="315"/>
                </a:lnTo>
                <a:lnTo>
                  <a:pt x="63" y="315"/>
                </a:lnTo>
                <a:lnTo>
                  <a:pt x="69" y="315"/>
                </a:lnTo>
                <a:lnTo>
                  <a:pt x="77" y="306"/>
                </a:lnTo>
                <a:lnTo>
                  <a:pt x="92" y="300"/>
                </a:lnTo>
                <a:lnTo>
                  <a:pt x="86" y="283"/>
                </a:lnTo>
                <a:lnTo>
                  <a:pt x="86" y="274"/>
                </a:lnTo>
                <a:lnTo>
                  <a:pt x="83" y="266"/>
                </a:lnTo>
                <a:lnTo>
                  <a:pt x="89" y="260"/>
                </a:lnTo>
                <a:lnTo>
                  <a:pt x="97" y="260"/>
                </a:lnTo>
                <a:lnTo>
                  <a:pt x="100" y="254"/>
                </a:lnTo>
                <a:lnTo>
                  <a:pt x="95" y="242"/>
                </a:lnTo>
                <a:lnTo>
                  <a:pt x="80" y="234"/>
                </a:lnTo>
                <a:lnTo>
                  <a:pt x="77" y="228"/>
                </a:lnTo>
                <a:lnTo>
                  <a:pt x="86" y="217"/>
                </a:lnTo>
                <a:lnTo>
                  <a:pt x="97" y="214"/>
                </a:lnTo>
                <a:lnTo>
                  <a:pt x="109" y="199"/>
                </a:lnTo>
                <a:lnTo>
                  <a:pt x="112" y="191"/>
                </a:lnTo>
                <a:lnTo>
                  <a:pt x="123" y="179"/>
                </a:lnTo>
                <a:lnTo>
                  <a:pt x="129" y="162"/>
                </a:lnTo>
                <a:lnTo>
                  <a:pt x="135" y="156"/>
                </a:lnTo>
                <a:lnTo>
                  <a:pt x="135" y="144"/>
                </a:lnTo>
                <a:lnTo>
                  <a:pt x="138" y="139"/>
                </a:lnTo>
                <a:lnTo>
                  <a:pt x="149" y="139"/>
                </a:lnTo>
                <a:lnTo>
                  <a:pt x="149" y="142"/>
                </a:lnTo>
                <a:lnTo>
                  <a:pt x="149" y="150"/>
                </a:lnTo>
                <a:lnTo>
                  <a:pt x="152" y="156"/>
                </a:lnTo>
                <a:lnTo>
                  <a:pt x="155" y="156"/>
                </a:lnTo>
                <a:lnTo>
                  <a:pt x="167" y="150"/>
                </a:lnTo>
                <a:lnTo>
                  <a:pt x="169" y="147"/>
                </a:lnTo>
                <a:lnTo>
                  <a:pt x="169" y="142"/>
                </a:lnTo>
                <a:lnTo>
                  <a:pt x="172" y="130"/>
                </a:lnTo>
                <a:lnTo>
                  <a:pt x="195" y="116"/>
                </a:lnTo>
                <a:lnTo>
                  <a:pt x="192" y="107"/>
                </a:lnTo>
                <a:lnTo>
                  <a:pt x="181" y="101"/>
                </a:lnTo>
                <a:lnTo>
                  <a:pt x="181" y="93"/>
                </a:lnTo>
                <a:lnTo>
                  <a:pt x="175" y="81"/>
                </a:lnTo>
                <a:lnTo>
                  <a:pt x="181" y="78"/>
                </a:lnTo>
                <a:lnTo>
                  <a:pt x="195" y="81"/>
                </a:lnTo>
                <a:lnTo>
                  <a:pt x="198" y="78"/>
                </a:lnTo>
                <a:lnTo>
                  <a:pt x="198" y="75"/>
                </a:lnTo>
                <a:lnTo>
                  <a:pt x="190" y="70"/>
                </a:lnTo>
                <a:lnTo>
                  <a:pt x="190" y="64"/>
                </a:lnTo>
                <a:lnTo>
                  <a:pt x="207" y="61"/>
                </a:lnTo>
                <a:lnTo>
                  <a:pt x="210" y="46"/>
                </a:lnTo>
                <a:lnTo>
                  <a:pt x="207" y="29"/>
                </a:lnTo>
                <a:lnTo>
                  <a:pt x="201" y="23"/>
                </a:lnTo>
                <a:lnTo>
                  <a:pt x="187" y="15"/>
                </a:lnTo>
                <a:lnTo>
                  <a:pt x="187" y="12"/>
                </a:lnTo>
                <a:lnTo>
                  <a:pt x="187" y="6"/>
                </a:lnTo>
                <a:lnTo>
                  <a:pt x="192" y="0"/>
                </a:lnTo>
                <a:lnTo>
                  <a:pt x="201" y="0"/>
                </a:lnTo>
                <a:lnTo>
                  <a:pt x="204" y="3"/>
                </a:lnTo>
                <a:lnTo>
                  <a:pt x="207" y="15"/>
                </a:lnTo>
                <a:lnTo>
                  <a:pt x="210" y="18"/>
                </a:lnTo>
                <a:lnTo>
                  <a:pt x="216" y="21"/>
                </a:lnTo>
                <a:lnTo>
                  <a:pt x="221" y="15"/>
                </a:lnTo>
                <a:close/>
              </a:path>
            </a:pathLst>
          </a:custGeom>
          <a:solidFill>
            <a:srgbClr val="FFAA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5" name="Freeform 65"/>
          <p:cNvSpPr>
            <a:spLocks/>
          </p:cNvSpPr>
          <p:nvPr/>
        </p:nvSpPr>
        <p:spPr bwMode="auto">
          <a:xfrm>
            <a:off x="3419475" y="2286000"/>
            <a:ext cx="763588" cy="712788"/>
          </a:xfrm>
          <a:custGeom>
            <a:avLst/>
            <a:gdLst/>
            <a:ahLst/>
            <a:cxnLst>
              <a:cxn ang="0">
                <a:pos x="291" y="5"/>
              </a:cxn>
              <a:cxn ang="0">
                <a:pos x="323" y="14"/>
              </a:cxn>
              <a:cxn ang="0">
                <a:pos x="354" y="72"/>
              </a:cxn>
              <a:cxn ang="0">
                <a:pos x="360" y="80"/>
              </a:cxn>
              <a:cxn ang="0">
                <a:pos x="346" y="77"/>
              </a:cxn>
              <a:cxn ang="0">
                <a:pos x="343" y="83"/>
              </a:cxn>
              <a:cxn ang="0">
                <a:pos x="343" y="95"/>
              </a:cxn>
              <a:cxn ang="0">
                <a:pos x="331" y="89"/>
              </a:cxn>
              <a:cxn ang="0">
                <a:pos x="320" y="86"/>
              </a:cxn>
              <a:cxn ang="0">
                <a:pos x="314" y="95"/>
              </a:cxn>
              <a:cxn ang="0">
                <a:pos x="314" y="103"/>
              </a:cxn>
              <a:cxn ang="0">
                <a:pos x="326" y="112"/>
              </a:cxn>
              <a:cxn ang="0">
                <a:pos x="346" y="124"/>
              </a:cxn>
              <a:cxn ang="0">
                <a:pos x="354" y="135"/>
              </a:cxn>
              <a:cxn ang="0">
                <a:pos x="363" y="141"/>
              </a:cxn>
              <a:cxn ang="0">
                <a:pos x="366" y="147"/>
              </a:cxn>
              <a:cxn ang="0">
                <a:pos x="377" y="158"/>
              </a:cxn>
              <a:cxn ang="0">
                <a:pos x="389" y="181"/>
              </a:cxn>
              <a:cxn ang="0">
                <a:pos x="398" y="187"/>
              </a:cxn>
              <a:cxn ang="0">
                <a:pos x="409" y="196"/>
              </a:cxn>
              <a:cxn ang="0">
                <a:pos x="421" y="213"/>
              </a:cxn>
              <a:cxn ang="0">
                <a:pos x="444" y="224"/>
              </a:cxn>
              <a:cxn ang="0">
                <a:pos x="467" y="236"/>
              </a:cxn>
              <a:cxn ang="0">
                <a:pos x="467" y="245"/>
              </a:cxn>
              <a:cxn ang="0">
                <a:pos x="475" y="248"/>
              </a:cxn>
              <a:cxn ang="0">
                <a:pos x="481" y="268"/>
              </a:cxn>
              <a:cxn ang="0">
                <a:pos x="458" y="288"/>
              </a:cxn>
              <a:cxn ang="0">
                <a:pos x="447" y="276"/>
              </a:cxn>
              <a:cxn ang="0">
                <a:pos x="432" y="279"/>
              </a:cxn>
              <a:cxn ang="0">
                <a:pos x="398" y="305"/>
              </a:cxn>
              <a:cxn ang="0">
                <a:pos x="346" y="351"/>
              </a:cxn>
              <a:cxn ang="0">
                <a:pos x="323" y="446"/>
              </a:cxn>
              <a:cxn ang="0">
                <a:pos x="75" y="446"/>
              </a:cxn>
              <a:cxn ang="0">
                <a:pos x="3" y="438"/>
              </a:cxn>
              <a:cxn ang="0">
                <a:pos x="0" y="380"/>
              </a:cxn>
              <a:cxn ang="0">
                <a:pos x="0" y="63"/>
              </a:cxn>
              <a:cxn ang="0">
                <a:pos x="107" y="63"/>
              </a:cxn>
              <a:cxn ang="0">
                <a:pos x="130" y="20"/>
              </a:cxn>
              <a:cxn ang="0">
                <a:pos x="182" y="3"/>
              </a:cxn>
            </a:cxnLst>
            <a:rect l="0" t="0" r="r" b="b"/>
            <a:pathLst>
              <a:path w="481" h="449">
                <a:moveTo>
                  <a:pt x="259" y="5"/>
                </a:moveTo>
                <a:lnTo>
                  <a:pt x="291" y="5"/>
                </a:lnTo>
                <a:lnTo>
                  <a:pt x="291" y="17"/>
                </a:lnTo>
                <a:lnTo>
                  <a:pt x="323" y="14"/>
                </a:lnTo>
                <a:lnTo>
                  <a:pt x="323" y="69"/>
                </a:lnTo>
                <a:lnTo>
                  <a:pt x="354" y="72"/>
                </a:lnTo>
                <a:lnTo>
                  <a:pt x="360" y="77"/>
                </a:lnTo>
                <a:lnTo>
                  <a:pt x="360" y="80"/>
                </a:lnTo>
                <a:lnTo>
                  <a:pt x="354" y="83"/>
                </a:lnTo>
                <a:lnTo>
                  <a:pt x="346" y="77"/>
                </a:lnTo>
                <a:lnTo>
                  <a:pt x="343" y="80"/>
                </a:lnTo>
                <a:lnTo>
                  <a:pt x="343" y="83"/>
                </a:lnTo>
                <a:lnTo>
                  <a:pt x="346" y="92"/>
                </a:lnTo>
                <a:lnTo>
                  <a:pt x="343" y="95"/>
                </a:lnTo>
                <a:lnTo>
                  <a:pt x="337" y="95"/>
                </a:lnTo>
                <a:lnTo>
                  <a:pt x="331" y="89"/>
                </a:lnTo>
                <a:lnTo>
                  <a:pt x="326" y="89"/>
                </a:lnTo>
                <a:lnTo>
                  <a:pt x="320" y="86"/>
                </a:lnTo>
                <a:lnTo>
                  <a:pt x="317" y="86"/>
                </a:lnTo>
                <a:lnTo>
                  <a:pt x="314" y="95"/>
                </a:lnTo>
                <a:lnTo>
                  <a:pt x="308" y="103"/>
                </a:lnTo>
                <a:lnTo>
                  <a:pt x="314" y="103"/>
                </a:lnTo>
                <a:lnTo>
                  <a:pt x="314" y="112"/>
                </a:lnTo>
                <a:lnTo>
                  <a:pt x="326" y="112"/>
                </a:lnTo>
                <a:lnTo>
                  <a:pt x="326" y="124"/>
                </a:lnTo>
                <a:lnTo>
                  <a:pt x="346" y="124"/>
                </a:lnTo>
                <a:lnTo>
                  <a:pt x="346" y="135"/>
                </a:lnTo>
                <a:lnTo>
                  <a:pt x="354" y="135"/>
                </a:lnTo>
                <a:lnTo>
                  <a:pt x="354" y="141"/>
                </a:lnTo>
                <a:lnTo>
                  <a:pt x="363" y="141"/>
                </a:lnTo>
                <a:lnTo>
                  <a:pt x="363" y="147"/>
                </a:lnTo>
                <a:lnTo>
                  <a:pt x="366" y="147"/>
                </a:lnTo>
                <a:lnTo>
                  <a:pt x="366" y="158"/>
                </a:lnTo>
                <a:lnTo>
                  <a:pt x="377" y="158"/>
                </a:lnTo>
                <a:lnTo>
                  <a:pt x="377" y="181"/>
                </a:lnTo>
                <a:lnTo>
                  <a:pt x="389" y="181"/>
                </a:lnTo>
                <a:lnTo>
                  <a:pt x="389" y="184"/>
                </a:lnTo>
                <a:lnTo>
                  <a:pt x="398" y="187"/>
                </a:lnTo>
                <a:lnTo>
                  <a:pt x="398" y="196"/>
                </a:lnTo>
                <a:lnTo>
                  <a:pt x="409" y="196"/>
                </a:lnTo>
                <a:lnTo>
                  <a:pt x="409" y="213"/>
                </a:lnTo>
                <a:lnTo>
                  <a:pt x="421" y="213"/>
                </a:lnTo>
                <a:lnTo>
                  <a:pt x="421" y="224"/>
                </a:lnTo>
                <a:lnTo>
                  <a:pt x="444" y="224"/>
                </a:lnTo>
                <a:lnTo>
                  <a:pt x="444" y="236"/>
                </a:lnTo>
                <a:lnTo>
                  <a:pt x="467" y="236"/>
                </a:lnTo>
                <a:lnTo>
                  <a:pt x="467" y="239"/>
                </a:lnTo>
                <a:lnTo>
                  <a:pt x="467" y="245"/>
                </a:lnTo>
                <a:lnTo>
                  <a:pt x="475" y="245"/>
                </a:lnTo>
                <a:lnTo>
                  <a:pt x="475" y="248"/>
                </a:lnTo>
                <a:lnTo>
                  <a:pt x="481" y="248"/>
                </a:lnTo>
                <a:lnTo>
                  <a:pt x="481" y="268"/>
                </a:lnTo>
                <a:lnTo>
                  <a:pt x="472" y="268"/>
                </a:lnTo>
                <a:lnTo>
                  <a:pt x="458" y="288"/>
                </a:lnTo>
                <a:lnTo>
                  <a:pt x="447" y="288"/>
                </a:lnTo>
                <a:lnTo>
                  <a:pt x="447" y="276"/>
                </a:lnTo>
                <a:lnTo>
                  <a:pt x="432" y="276"/>
                </a:lnTo>
                <a:lnTo>
                  <a:pt x="432" y="279"/>
                </a:lnTo>
                <a:lnTo>
                  <a:pt x="426" y="279"/>
                </a:lnTo>
                <a:lnTo>
                  <a:pt x="398" y="305"/>
                </a:lnTo>
                <a:lnTo>
                  <a:pt x="398" y="354"/>
                </a:lnTo>
                <a:lnTo>
                  <a:pt x="346" y="351"/>
                </a:lnTo>
                <a:lnTo>
                  <a:pt x="328" y="380"/>
                </a:lnTo>
                <a:lnTo>
                  <a:pt x="323" y="446"/>
                </a:lnTo>
                <a:lnTo>
                  <a:pt x="259" y="449"/>
                </a:lnTo>
                <a:lnTo>
                  <a:pt x="75" y="446"/>
                </a:lnTo>
                <a:lnTo>
                  <a:pt x="81" y="438"/>
                </a:lnTo>
                <a:lnTo>
                  <a:pt x="3" y="438"/>
                </a:lnTo>
                <a:lnTo>
                  <a:pt x="3" y="380"/>
                </a:lnTo>
                <a:lnTo>
                  <a:pt x="0" y="380"/>
                </a:lnTo>
                <a:lnTo>
                  <a:pt x="0" y="337"/>
                </a:lnTo>
                <a:lnTo>
                  <a:pt x="0" y="63"/>
                </a:lnTo>
                <a:lnTo>
                  <a:pt x="63" y="66"/>
                </a:lnTo>
                <a:lnTo>
                  <a:pt x="107" y="63"/>
                </a:lnTo>
                <a:lnTo>
                  <a:pt x="107" y="20"/>
                </a:lnTo>
                <a:lnTo>
                  <a:pt x="130" y="20"/>
                </a:lnTo>
                <a:lnTo>
                  <a:pt x="130" y="0"/>
                </a:lnTo>
                <a:lnTo>
                  <a:pt x="182" y="3"/>
                </a:lnTo>
                <a:lnTo>
                  <a:pt x="259" y="5"/>
                </a:lnTo>
                <a:close/>
              </a:path>
            </a:pathLst>
          </a:custGeom>
          <a:solidFill>
            <a:srgbClr val="AAFF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6" name="Freeform 66"/>
          <p:cNvSpPr>
            <a:spLocks/>
          </p:cNvSpPr>
          <p:nvPr/>
        </p:nvSpPr>
        <p:spPr bwMode="auto">
          <a:xfrm>
            <a:off x="3387725" y="2994025"/>
            <a:ext cx="442913" cy="614363"/>
          </a:xfrm>
          <a:custGeom>
            <a:avLst/>
            <a:gdLst/>
            <a:ahLst/>
            <a:cxnLst>
              <a:cxn ang="0">
                <a:pos x="279" y="98"/>
              </a:cxn>
              <a:cxn ang="0">
                <a:pos x="248" y="130"/>
              </a:cxn>
              <a:cxn ang="0">
                <a:pos x="248" y="257"/>
              </a:cxn>
              <a:cxn ang="0">
                <a:pos x="216" y="387"/>
              </a:cxn>
              <a:cxn ang="0">
                <a:pos x="89" y="387"/>
              </a:cxn>
              <a:cxn ang="0">
                <a:pos x="37" y="355"/>
              </a:cxn>
              <a:cxn ang="0">
                <a:pos x="43" y="329"/>
              </a:cxn>
              <a:cxn ang="0">
                <a:pos x="46" y="326"/>
              </a:cxn>
              <a:cxn ang="0">
                <a:pos x="52" y="326"/>
              </a:cxn>
              <a:cxn ang="0">
                <a:pos x="55" y="309"/>
              </a:cxn>
              <a:cxn ang="0">
                <a:pos x="63" y="323"/>
              </a:cxn>
              <a:cxn ang="0">
                <a:pos x="72" y="312"/>
              </a:cxn>
              <a:cxn ang="0">
                <a:pos x="78" y="300"/>
              </a:cxn>
              <a:cxn ang="0">
                <a:pos x="69" y="289"/>
              </a:cxn>
              <a:cxn ang="0">
                <a:pos x="46" y="291"/>
              </a:cxn>
              <a:cxn ang="0">
                <a:pos x="37" y="277"/>
              </a:cxn>
              <a:cxn ang="0">
                <a:pos x="49" y="271"/>
              </a:cxn>
              <a:cxn ang="0">
                <a:pos x="72" y="274"/>
              </a:cxn>
              <a:cxn ang="0">
                <a:pos x="75" y="257"/>
              </a:cxn>
              <a:cxn ang="0">
                <a:pos x="52" y="260"/>
              </a:cxn>
              <a:cxn ang="0">
                <a:pos x="52" y="245"/>
              </a:cxn>
              <a:cxn ang="0">
                <a:pos x="46" y="231"/>
              </a:cxn>
              <a:cxn ang="0">
                <a:pos x="49" y="219"/>
              </a:cxn>
              <a:cxn ang="0">
                <a:pos x="40" y="217"/>
              </a:cxn>
              <a:cxn ang="0">
                <a:pos x="29" y="219"/>
              </a:cxn>
              <a:cxn ang="0">
                <a:pos x="26" y="211"/>
              </a:cxn>
              <a:cxn ang="0">
                <a:pos x="40" y="202"/>
              </a:cxn>
              <a:cxn ang="0">
                <a:pos x="40" y="188"/>
              </a:cxn>
              <a:cxn ang="0">
                <a:pos x="23" y="176"/>
              </a:cxn>
              <a:cxn ang="0">
                <a:pos x="6" y="185"/>
              </a:cxn>
              <a:cxn ang="0">
                <a:pos x="3" y="170"/>
              </a:cxn>
              <a:cxn ang="0">
                <a:pos x="20" y="165"/>
              </a:cxn>
              <a:cxn ang="0">
                <a:pos x="32" y="156"/>
              </a:cxn>
              <a:cxn ang="0">
                <a:pos x="37" y="144"/>
              </a:cxn>
              <a:cxn ang="0">
                <a:pos x="35" y="136"/>
              </a:cxn>
              <a:cxn ang="0">
                <a:pos x="35" y="127"/>
              </a:cxn>
              <a:cxn ang="0">
                <a:pos x="26" y="116"/>
              </a:cxn>
              <a:cxn ang="0">
                <a:pos x="32" y="113"/>
              </a:cxn>
              <a:cxn ang="0">
                <a:pos x="23" y="104"/>
              </a:cxn>
              <a:cxn ang="0">
                <a:pos x="32" y="93"/>
              </a:cxn>
              <a:cxn ang="0">
                <a:pos x="37" y="90"/>
              </a:cxn>
              <a:cxn ang="0">
                <a:pos x="32" y="84"/>
              </a:cxn>
              <a:cxn ang="0">
                <a:pos x="40" y="81"/>
              </a:cxn>
              <a:cxn ang="0">
                <a:pos x="49" y="78"/>
              </a:cxn>
              <a:cxn ang="0">
                <a:pos x="58" y="78"/>
              </a:cxn>
              <a:cxn ang="0">
                <a:pos x="63" y="78"/>
              </a:cxn>
              <a:cxn ang="0">
                <a:pos x="69" y="75"/>
              </a:cxn>
              <a:cxn ang="0">
                <a:pos x="60" y="58"/>
              </a:cxn>
              <a:cxn ang="0">
                <a:pos x="66" y="55"/>
              </a:cxn>
              <a:cxn ang="0">
                <a:pos x="72" y="58"/>
              </a:cxn>
              <a:cxn ang="0">
                <a:pos x="75" y="55"/>
              </a:cxn>
              <a:cxn ang="0">
                <a:pos x="81" y="52"/>
              </a:cxn>
              <a:cxn ang="0">
                <a:pos x="86" y="41"/>
              </a:cxn>
              <a:cxn ang="0">
                <a:pos x="75" y="41"/>
              </a:cxn>
              <a:cxn ang="0">
                <a:pos x="83" y="35"/>
              </a:cxn>
              <a:cxn ang="0">
                <a:pos x="78" y="23"/>
              </a:cxn>
              <a:cxn ang="0">
                <a:pos x="81" y="21"/>
              </a:cxn>
              <a:cxn ang="0">
                <a:pos x="89" y="15"/>
              </a:cxn>
              <a:cxn ang="0">
                <a:pos x="101" y="15"/>
              </a:cxn>
              <a:cxn ang="0">
                <a:pos x="98" y="3"/>
              </a:cxn>
              <a:cxn ang="0">
                <a:pos x="279" y="3"/>
              </a:cxn>
            </a:cxnLst>
            <a:rect l="0" t="0" r="r" b="b"/>
            <a:pathLst>
              <a:path w="279" h="387">
                <a:moveTo>
                  <a:pt x="279" y="3"/>
                </a:moveTo>
                <a:lnTo>
                  <a:pt x="279" y="98"/>
                </a:lnTo>
                <a:lnTo>
                  <a:pt x="279" y="130"/>
                </a:lnTo>
                <a:lnTo>
                  <a:pt x="248" y="130"/>
                </a:lnTo>
                <a:lnTo>
                  <a:pt x="248" y="208"/>
                </a:lnTo>
                <a:lnTo>
                  <a:pt x="248" y="257"/>
                </a:lnTo>
                <a:lnTo>
                  <a:pt x="216" y="260"/>
                </a:lnTo>
                <a:lnTo>
                  <a:pt x="216" y="387"/>
                </a:lnTo>
                <a:lnTo>
                  <a:pt x="101" y="387"/>
                </a:lnTo>
                <a:lnTo>
                  <a:pt x="89" y="387"/>
                </a:lnTo>
                <a:lnTo>
                  <a:pt x="89" y="355"/>
                </a:lnTo>
                <a:lnTo>
                  <a:pt x="37" y="355"/>
                </a:lnTo>
                <a:lnTo>
                  <a:pt x="46" y="343"/>
                </a:lnTo>
                <a:lnTo>
                  <a:pt x="43" y="329"/>
                </a:lnTo>
                <a:lnTo>
                  <a:pt x="46" y="326"/>
                </a:lnTo>
                <a:lnTo>
                  <a:pt x="46" y="326"/>
                </a:lnTo>
                <a:lnTo>
                  <a:pt x="49" y="329"/>
                </a:lnTo>
                <a:lnTo>
                  <a:pt x="52" y="326"/>
                </a:lnTo>
                <a:lnTo>
                  <a:pt x="52" y="312"/>
                </a:lnTo>
                <a:lnTo>
                  <a:pt x="55" y="309"/>
                </a:lnTo>
                <a:lnTo>
                  <a:pt x="60" y="315"/>
                </a:lnTo>
                <a:lnTo>
                  <a:pt x="63" y="323"/>
                </a:lnTo>
                <a:lnTo>
                  <a:pt x="66" y="323"/>
                </a:lnTo>
                <a:lnTo>
                  <a:pt x="72" y="312"/>
                </a:lnTo>
                <a:lnTo>
                  <a:pt x="83" y="306"/>
                </a:lnTo>
                <a:lnTo>
                  <a:pt x="78" y="300"/>
                </a:lnTo>
                <a:lnTo>
                  <a:pt x="75" y="289"/>
                </a:lnTo>
                <a:lnTo>
                  <a:pt x="69" y="289"/>
                </a:lnTo>
                <a:lnTo>
                  <a:pt x="52" y="294"/>
                </a:lnTo>
                <a:lnTo>
                  <a:pt x="46" y="291"/>
                </a:lnTo>
                <a:lnTo>
                  <a:pt x="40" y="286"/>
                </a:lnTo>
                <a:lnTo>
                  <a:pt x="37" y="277"/>
                </a:lnTo>
                <a:lnTo>
                  <a:pt x="37" y="271"/>
                </a:lnTo>
                <a:lnTo>
                  <a:pt x="49" y="271"/>
                </a:lnTo>
                <a:lnTo>
                  <a:pt x="60" y="268"/>
                </a:lnTo>
                <a:lnTo>
                  <a:pt x="72" y="274"/>
                </a:lnTo>
                <a:lnTo>
                  <a:pt x="81" y="263"/>
                </a:lnTo>
                <a:lnTo>
                  <a:pt x="75" y="257"/>
                </a:lnTo>
                <a:lnTo>
                  <a:pt x="63" y="263"/>
                </a:lnTo>
                <a:lnTo>
                  <a:pt x="52" y="260"/>
                </a:lnTo>
                <a:lnTo>
                  <a:pt x="49" y="251"/>
                </a:lnTo>
                <a:lnTo>
                  <a:pt x="52" y="245"/>
                </a:lnTo>
                <a:lnTo>
                  <a:pt x="52" y="240"/>
                </a:lnTo>
                <a:lnTo>
                  <a:pt x="46" y="231"/>
                </a:lnTo>
                <a:lnTo>
                  <a:pt x="46" y="225"/>
                </a:lnTo>
                <a:lnTo>
                  <a:pt x="49" y="219"/>
                </a:lnTo>
                <a:lnTo>
                  <a:pt x="46" y="214"/>
                </a:lnTo>
                <a:lnTo>
                  <a:pt x="40" y="217"/>
                </a:lnTo>
                <a:lnTo>
                  <a:pt x="35" y="222"/>
                </a:lnTo>
                <a:lnTo>
                  <a:pt x="29" y="219"/>
                </a:lnTo>
                <a:lnTo>
                  <a:pt x="26" y="217"/>
                </a:lnTo>
                <a:lnTo>
                  <a:pt x="26" y="211"/>
                </a:lnTo>
                <a:lnTo>
                  <a:pt x="29" y="202"/>
                </a:lnTo>
                <a:lnTo>
                  <a:pt x="40" y="202"/>
                </a:lnTo>
                <a:lnTo>
                  <a:pt x="40" y="193"/>
                </a:lnTo>
                <a:lnTo>
                  <a:pt x="40" y="188"/>
                </a:lnTo>
                <a:lnTo>
                  <a:pt x="26" y="173"/>
                </a:lnTo>
                <a:lnTo>
                  <a:pt x="23" y="176"/>
                </a:lnTo>
                <a:lnTo>
                  <a:pt x="23" y="182"/>
                </a:lnTo>
                <a:lnTo>
                  <a:pt x="6" y="185"/>
                </a:lnTo>
                <a:lnTo>
                  <a:pt x="0" y="179"/>
                </a:lnTo>
                <a:lnTo>
                  <a:pt x="3" y="170"/>
                </a:lnTo>
                <a:lnTo>
                  <a:pt x="11" y="173"/>
                </a:lnTo>
                <a:lnTo>
                  <a:pt x="20" y="165"/>
                </a:lnTo>
                <a:lnTo>
                  <a:pt x="23" y="159"/>
                </a:lnTo>
                <a:lnTo>
                  <a:pt x="32" y="156"/>
                </a:lnTo>
                <a:lnTo>
                  <a:pt x="32" y="147"/>
                </a:lnTo>
                <a:lnTo>
                  <a:pt x="37" y="144"/>
                </a:lnTo>
                <a:lnTo>
                  <a:pt x="32" y="142"/>
                </a:lnTo>
                <a:lnTo>
                  <a:pt x="35" y="136"/>
                </a:lnTo>
                <a:lnTo>
                  <a:pt x="32" y="133"/>
                </a:lnTo>
                <a:lnTo>
                  <a:pt x="35" y="127"/>
                </a:lnTo>
                <a:lnTo>
                  <a:pt x="23" y="121"/>
                </a:lnTo>
                <a:lnTo>
                  <a:pt x="26" y="116"/>
                </a:lnTo>
                <a:lnTo>
                  <a:pt x="32" y="116"/>
                </a:lnTo>
                <a:lnTo>
                  <a:pt x="32" y="113"/>
                </a:lnTo>
                <a:lnTo>
                  <a:pt x="26" y="113"/>
                </a:lnTo>
                <a:lnTo>
                  <a:pt x="23" y="104"/>
                </a:lnTo>
                <a:lnTo>
                  <a:pt x="32" y="104"/>
                </a:lnTo>
                <a:lnTo>
                  <a:pt x="32" y="93"/>
                </a:lnTo>
                <a:lnTo>
                  <a:pt x="37" y="95"/>
                </a:lnTo>
                <a:lnTo>
                  <a:pt x="37" y="90"/>
                </a:lnTo>
                <a:lnTo>
                  <a:pt x="32" y="87"/>
                </a:lnTo>
                <a:lnTo>
                  <a:pt x="32" y="84"/>
                </a:lnTo>
                <a:lnTo>
                  <a:pt x="40" y="87"/>
                </a:lnTo>
                <a:lnTo>
                  <a:pt x="40" y="81"/>
                </a:lnTo>
                <a:lnTo>
                  <a:pt x="43" y="81"/>
                </a:lnTo>
                <a:lnTo>
                  <a:pt x="49" y="78"/>
                </a:lnTo>
                <a:lnTo>
                  <a:pt x="55" y="81"/>
                </a:lnTo>
                <a:lnTo>
                  <a:pt x="58" y="78"/>
                </a:lnTo>
                <a:lnTo>
                  <a:pt x="60" y="75"/>
                </a:lnTo>
                <a:lnTo>
                  <a:pt x="63" y="78"/>
                </a:lnTo>
                <a:lnTo>
                  <a:pt x="66" y="75"/>
                </a:lnTo>
                <a:lnTo>
                  <a:pt x="69" y="75"/>
                </a:lnTo>
                <a:lnTo>
                  <a:pt x="60" y="64"/>
                </a:lnTo>
                <a:lnTo>
                  <a:pt x="60" y="58"/>
                </a:lnTo>
                <a:lnTo>
                  <a:pt x="66" y="61"/>
                </a:lnTo>
                <a:lnTo>
                  <a:pt x="66" y="55"/>
                </a:lnTo>
                <a:lnTo>
                  <a:pt x="69" y="52"/>
                </a:lnTo>
                <a:lnTo>
                  <a:pt x="72" y="58"/>
                </a:lnTo>
                <a:lnTo>
                  <a:pt x="75" y="58"/>
                </a:lnTo>
                <a:lnTo>
                  <a:pt x="75" y="55"/>
                </a:lnTo>
                <a:lnTo>
                  <a:pt x="69" y="52"/>
                </a:lnTo>
                <a:lnTo>
                  <a:pt x="81" y="52"/>
                </a:lnTo>
                <a:lnTo>
                  <a:pt x="86" y="44"/>
                </a:lnTo>
                <a:lnTo>
                  <a:pt x="86" y="41"/>
                </a:lnTo>
                <a:lnTo>
                  <a:pt x="86" y="41"/>
                </a:lnTo>
                <a:lnTo>
                  <a:pt x="75" y="41"/>
                </a:lnTo>
                <a:lnTo>
                  <a:pt x="75" y="38"/>
                </a:lnTo>
                <a:lnTo>
                  <a:pt x="83" y="35"/>
                </a:lnTo>
                <a:lnTo>
                  <a:pt x="78" y="29"/>
                </a:lnTo>
                <a:lnTo>
                  <a:pt x="78" y="23"/>
                </a:lnTo>
                <a:lnTo>
                  <a:pt x="75" y="21"/>
                </a:lnTo>
                <a:lnTo>
                  <a:pt x="81" y="21"/>
                </a:lnTo>
                <a:lnTo>
                  <a:pt x="83" y="23"/>
                </a:lnTo>
                <a:lnTo>
                  <a:pt x="89" y="15"/>
                </a:lnTo>
                <a:lnTo>
                  <a:pt x="98" y="15"/>
                </a:lnTo>
                <a:lnTo>
                  <a:pt x="101" y="15"/>
                </a:lnTo>
                <a:lnTo>
                  <a:pt x="104" y="6"/>
                </a:lnTo>
                <a:lnTo>
                  <a:pt x="98" y="3"/>
                </a:lnTo>
                <a:lnTo>
                  <a:pt x="95" y="0"/>
                </a:lnTo>
                <a:lnTo>
                  <a:pt x="279" y="3"/>
                </a:lnTo>
                <a:close/>
              </a:path>
            </a:pathLst>
          </a:custGeom>
          <a:solidFill>
            <a:srgbClr val="F6FA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8" name="Freeform 67"/>
          <p:cNvSpPr>
            <a:spLocks/>
          </p:cNvSpPr>
          <p:nvPr/>
        </p:nvSpPr>
        <p:spPr bwMode="auto">
          <a:xfrm>
            <a:off x="2925763" y="2371725"/>
            <a:ext cx="493713" cy="641350"/>
          </a:xfrm>
          <a:custGeom>
            <a:avLst/>
            <a:gdLst/>
            <a:ahLst/>
            <a:cxnLst>
              <a:cxn ang="0">
                <a:pos x="311" y="9"/>
              </a:cxn>
              <a:cxn ang="0">
                <a:pos x="311" y="286"/>
              </a:cxn>
              <a:cxn ang="0">
                <a:pos x="300" y="294"/>
              </a:cxn>
              <a:cxn ang="0">
                <a:pos x="294" y="291"/>
              </a:cxn>
              <a:cxn ang="0">
                <a:pos x="282" y="297"/>
              </a:cxn>
              <a:cxn ang="0">
                <a:pos x="271" y="303"/>
              </a:cxn>
              <a:cxn ang="0">
                <a:pos x="265" y="306"/>
              </a:cxn>
              <a:cxn ang="0">
                <a:pos x="259" y="309"/>
              </a:cxn>
              <a:cxn ang="0">
                <a:pos x="251" y="312"/>
              </a:cxn>
              <a:cxn ang="0">
                <a:pos x="245" y="317"/>
              </a:cxn>
              <a:cxn ang="0">
                <a:pos x="239" y="329"/>
              </a:cxn>
              <a:cxn ang="0">
                <a:pos x="236" y="332"/>
              </a:cxn>
              <a:cxn ang="0">
                <a:pos x="230" y="335"/>
              </a:cxn>
              <a:cxn ang="0">
                <a:pos x="225" y="340"/>
              </a:cxn>
              <a:cxn ang="0">
                <a:pos x="222" y="338"/>
              </a:cxn>
              <a:cxn ang="0">
                <a:pos x="216" y="343"/>
              </a:cxn>
              <a:cxn ang="0">
                <a:pos x="210" y="343"/>
              </a:cxn>
              <a:cxn ang="0">
                <a:pos x="205" y="343"/>
              </a:cxn>
              <a:cxn ang="0">
                <a:pos x="199" y="346"/>
              </a:cxn>
              <a:cxn ang="0">
                <a:pos x="196" y="349"/>
              </a:cxn>
              <a:cxn ang="0">
                <a:pos x="193" y="355"/>
              </a:cxn>
              <a:cxn ang="0">
                <a:pos x="187" y="352"/>
              </a:cxn>
              <a:cxn ang="0">
                <a:pos x="190" y="366"/>
              </a:cxn>
              <a:cxn ang="0">
                <a:pos x="184" y="369"/>
              </a:cxn>
              <a:cxn ang="0">
                <a:pos x="179" y="366"/>
              </a:cxn>
              <a:cxn ang="0">
                <a:pos x="176" y="366"/>
              </a:cxn>
              <a:cxn ang="0">
                <a:pos x="164" y="358"/>
              </a:cxn>
              <a:cxn ang="0">
                <a:pos x="164" y="361"/>
              </a:cxn>
              <a:cxn ang="0">
                <a:pos x="161" y="366"/>
              </a:cxn>
              <a:cxn ang="0">
                <a:pos x="158" y="366"/>
              </a:cxn>
              <a:cxn ang="0">
                <a:pos x="158" y="369"/>
              </a:cxn>
              <a:cxn ang="0">
                <a:pos x="150" y="369"/>
              </a:cxn>
              <a:cxn ang="0">
                <a:pos x="144" y="372"/>
              </a:cxn>
              <a:cxn ang="0">
                <a:pos x="133" y="366"/>
              </a:cxn>
              <a:cxn ang="0">
                <a:pos x="121" y="366"/>
              </a:cxn>
              <a:cxn ang="0">
                <a:pos x="118" y="369"/>
              </a:cxn>
              <a:cxn ang="0">
                <a:pos x="121" y="378"/>
              </a:cxn>
              <a:cxn ang="0">
                <a:pos x="110" y="384"/>
              </a:cxn>
              <a:cxn ang="0">
                <a:pos x="104" y="389"/>
              </a:cxn>
              <a:cxn ang="0">
                <a:pos x="0" y="404"/>
              </a:cxn>
              <a:cxn ang="0">
                <a:pos x="26" y="139"/>
              </a:cxn>
              <a:cxn ang="0">
                <a:pos x="245" y="9"/>
              </a:cxn>
            </a:cxnLst>
            <a:rect l="0" t="0" r="r" b="b"/>
            <a:pathLst>
              <a:path w="311" h="404">
                <a:moveTo>
                  <a:pt x="245" y="9"/>
                </a:moveTo>
                <a:lnTo>
                  <a:pt x="311" y="9"/>
                </a:lnTo>
                <a:lnTo>
                  <a:pt x="311" y="283"/>
                </a:lnTo>
                <a:lnTo>
                  <a:pt x="311" y="286"/>
                </a:lnTo>
                <a:lnTo>
                  <a:pt x="302" y="289"/>
                </a:lnTo>
                <a:lnTo>
                  <a:pt x="300" y="294"/>
                </a:lnTo>
                <a:lnTo>
                  <a:pt x="297" y="291"/>
                </a:lnTo>
                <a:lnTo>
                  <a:pt x="294" y="291"/>
                </a:lnTo>
                <a:lnTo>
                  <a:pt x="294" y="294"/>
                </a:lnTo>
                <a:lnTo>
                  <a:pt x="282" y="297"/>
                </a:lnTo>
                <a:lnTo>
                  <a:pt x="282" y="300"/>
                </a:lnTo>
                <a:lnTo>
                  <a:pt x="271" y="303"/>
                </a:lnTo>
                <a:lnTo>
                  <a:pt x="268" y="306"/>
                </a:lnTo>
                <a:lnTo>
                  <a:pt x="265" y="306"/>
                </a:lnTo>
                <a:lnTo>
                  <a:pt x="259" y="306"/>
                </a:lnTo>
                <a:lnTo>
                  <a:pt x="259" y="309"/>
                </a:lnTo>
                <a:lnTo>
                  <a:pt x="256" y="306"/>
                </a:lnTo>
                <a:lnTo>
                  <a:pt x="251" y="312"/>
                </a:lnTo>
                <a:lnTo>
                  <a:pt x="248" y="312"/>
                </a:lnTo>
                <a:lnTo>
                  <a:pt x="245" y="317"/>
                </a:lnTo>
                <a:lnTo>
                  <a:pt x="245" y="317"/>
                </a:lnTo>
                <a:lnTo>
                  <a:pt x="239" y="329"/>
                </a:lnTo>
                <a:lnTo>
                  <a:pt x="236" y="329"/>
                </a:lnTo>
                <a:lnTo>
                  <a:pt x="236" y="332"/>
                </a:lnTo>
                <a:lnTo>
                  <a:pt x="236" y="332"/>
                </a:lnTo>
                <a:lnTo>
                  <a:pt x="230" y="335"/>
                </a:lnTo>
                <a:lnTo>
                  <a:pt x="230" y="340"/>
                </a:lnTo>
                <a:lnTo>
                  <a:pt x="225" y="340"/>
                </a:lnTo>
                <a:lnTo>
                  <a:pt x="222" y="338"/>
                </a:lnTo>
                <a:lnTo>
                  <a:pt x="222" y="338"/>
                </a:lnTo>
                <a:lnTo>
                  <a:pt x="219" y="338"/>
                </a:lnTo>
                <a:lnTo>
                  <a:pt x="216" y="343"/>
                </a:lnTo>
                <a:lnTo>
                  <a:pt x="213" y="343"/>
                </a:lnTo>
                <a:lnTo>
                  <a:pt x="210" y="343"/>
                </a:lnTo>
                <a:lnTo>
                  <a:pt x="207" y="343"/>
                </a:lnTo>
                <a:lnTo>
                  <a:pt x="205" y="343"/>
                </a:lnTo>
                <a:lnTo>
                  <a:pt x="202" y="346"/>
                </a:lnTo>
                <a:lnTo>
                  <a:pt x="199" y="346"/>
                </a:lnTo>
                <a:lnTo>
                  <a:pt x="199" y="349"/>
                </a:lnTo>
                <a:lnTo>
                  <a:pt x="196" y="349"/>
                </a:lnTo>
                <a:lnTo>
                  <a:pt x="190" y="352"/>
                </a:lnTo>
                <a:lnTo>
                  <a:pt x="193" y="355"/>
                </a:lnTo>
                <a:lnTo>
                  <a:pt x="190" y="358"/>
                </a:lnTo>
                <a:lnTo>
                  <a:pt x="187" y="352"/>
                </a:lnTo>
                <a:lnTo>
                  <a:pt x="187" y="358"/>
                </a:lnTo>
                <a:lnTo>
                  <a:pt x="190" y="366"/>
                </a:lnTo>
                <a:lnTo>
                  <a:pt x="184" y="366"/>
                </a:lnTo>
                <a:lnTo>
                  <a:pt x="184" y="369"/>
                </a:lnTo>
                <a:lnTo>
                  <a:pt x="182" y="369"/>
                </a:lnTo>
                <a:lnTo>
                  <a:pt x="179" y="366"/>
                </a:lnTo>
                <a:lnTo>
                  <a:pt x="179" y="369"/>
                </a:lnTo>
                <a:lnTo>
                  <a:pt x="176" y="366"/>
                </a:lnTo>
                <a:lnTo>
                  <a:pt x="170" y="358"/>
                </a:lnTo>
                <a:lnTo>
                  <a:pt x="164" y="358"/>
                </a:lnTo>
                <a:lnTo>
                  <a:pt x="161" y="361"/>
                </a:lnTo>
                <a:lnTo>
                  <a:pt x="164" y="361"/>
                </a:lnTo>
                <a:lnTo>
                  <a:pt x="164" y="364"/>
                </a:lnTo>
                <a:lnTo>
                  <a:pt x="161" y="366"/>
                </a:lnTo>
                <a:lnTo>
                  <a:pt x="158" y="364"/>
                </a:lnTo>
                <a:lnTo>
                  <a:pt x="158" y="366"/>
                </a:lnTo>
                <a:lnTo>
                  <a:pt x="161" y="369"/>
                </a:lnTo>
                <a:lnTo>
                  <a:pt x="158" y="369"/>
                </a:lnTo>
                <a:lnTo>
                  <a:pt x="156" y="366"/>
                </a:lnTo>
                <a:lnTo>
                  <a:pt x="150" y="369"/>
                </a:lnTo>
                <a:lnTo>
                  <a:pt x="147" y="369"/>
                </a:lnTo>
                <a:lnTo>
                  <a:pt x="144" y="372"/>
                </a:lnTo>
                <a:lnTo>
                  <a:pt x="138" y="366"/>
                </a:lnTo>
                <a:lnTo>
                  <a:pt x="133" y="366"/>
                </a:lnTo>
                <a:lnTo>
                  <a:pt x="130" y="369"/>
                </a:lnTo>
                <a:lnTo>
                  <a:pt x="121" y="366"/>
                </a:lnTo>
                <a:lnTo>
                  <a:pt x="121" y="369"/>
                </a:lnTo>
                <a:lnTo>
                  <a:pt x="118" y="369"/>
                </a:lnTo>
                <a:lnTo>
                  <a:pt x="118" y="369"/>
                </a:lnTo>
                <a:lnTo>
                  <a:pt x="121" y="378"/>
                </a:lnTo>
                <a:lnTo>
                  <a:pt x="115" y="381"/>
                </a:lnTo>
                <a:lnTo>
                  <a:pt x="110" y="384"/>
                </a:lnTo>
                <a:lnTo>
                  <a:pt x="110" y="384"/>
                </a:lnTo>
                <a:lnTo>
                  <a:pt x="104" y="389"/>
                </a:lnTo>
                <a:lnTo>
                  <a:pt x="104" y="401"/>
                </a:lnTo>
                <a:lnTo>
                  <a:pt x="0" y="404"/>
                </a:lnTo>
                <a:lnTo>
                  <a:pt x="20" y="182"/>
                </a:lnTo>
                <a:lnTo>
                  <a:pt x="26" y="139"/>
                </a:lnTo>
                <a:lnTo>
                  <a:pt x="40" y="0"/>
                </a:lnTo>
                <a:lnTo>
                  <a:pt x="245" y="9"/>
                </a:lnTo>
                <a:close/>
              </a:path>
            </a:pathLst>
          </a:custGeom>
          <a:solidFill>
            <a:srgbClr val="FF66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9" name="Freeform 68"/>
          <p:cNvSpPr>
            <a:spLocks noEditPoints="1"/>
          </p:cNvSpPr>
          <p:nvPr/>
        </p:nvSpPr>
        <p:spPr bwMode="auto">
          <a:xfrm>
            <a:off x="3054350" y="2820988"/>
            <a:ext cx="498475" cy="746125"/>
          </a:xfrm>
          <a:custGeom>
            <a:avLst/>
            <a:gdLst/>
            <a:ahLst/>
            <a:cxnLst>
              <a:cxn ang="0">
                <a:pos x="279" y="161"/>
              </a:cxn>
              <a:cxn ang="0">
                <a:pos x="270" y="173"/>
              </a:cxn>
              <a:cxn ang="0">
                <a:pos x="268" y="187"/>
              </a:cxn>
              <a:cxn ang="0">
                <a:pos x="250" y="196"/>
              </a:cxn>
              <a:cxn ang="0">
                <a:pos x="242" y="202"/>
              </a:cxn>
              <a:cxn ang="0">
                <a:pos x="242" y="225"/>
              </a:cxn>
              <a:cxn ang="0">
                <a:pos x="245" y="245"/>
              </a:cxn>
              <a:cxn ang="0">
                <a:pos x="233" y="268"/>
              </a:cxn>
              <a:cxn ang="0">
                <a:pos x="216" y="294"/>
              </a:cxn>
              <a:cxn ang="0">
                <a:pos x="250" y="302"/>
              </a:cxn>
              <a:cxn ang="0">
                <a:pos x="239" y="328"/>
              </a:cxn>
              <a:cxn ang="0">
                <a:pos x="256" y="334"/>
              </a:cxn>
              <a:cxn ang="0">
                <a:pos x="262" y="369"/>
              </a:cxn>
              <a:cxn ang="0">
                <a:pos x="270" y="377"/>
              </a:cxn>
              <a:cxn ang="0">
                <a:pos x="256" y="400"/>
              </a:cxn>
              <a:cxn ang="0">
                <a:pos x="293" y="415"/>
              </a:cxn>
              <a:cxn ang="0">
                <a:pos x="265" y="418"/>
              </a:cxn>
              <a:cxn ang="0">
                <a:pos x="256" y="435"/>
              </a:cxn>
              <a:cxn ang="0">
                <a:pos x="239" y="467"/>
              </a:cxn>
              <a:cxn ang="0">
                <a:pos x="221" y="458"/>
              </a:cxn>
              <a:cxn ang="0">
                <a:pos x="193" y="412"/>
              </a:cxn>
              <a:cxn ang="0">
                <a:pos x="216" y="403"/>
              </a:cxn>
              <a:cxn ang="0">
                <a:pos x="227" y="409"/>
              </a:cxn>
              <a:cxn ang="0">
                <a:pos x="181" y="386"/>
              </a:cxn>
              <a:cxn ang="0">
                <a:pos x="124" y="409"/>
              </a:cxn>
              <a:cxn ang="0">
                <a:pos x="80" y="392"/>
              </a:cxn>
              <a:cxn ang="0">
                <a:pos x="98" y="363"/>
              </a:cxn>
              <a:cxn ang="0">
                <a:pos x="92" y="340"/>
              </a:cxn>
              <a:cxn ang="0">
                <a:pos x="57" y="334"/>
              </a:cxn>
              <a:cxn ang="0">
                <a:pos x="66" y="305"/>
              </a:cxn>
              <a:cxn ang="0">
                <a:pos x="80" y="282"/>
              </a:cxn>
              <a:cxn ang="0">
                <a:pos x="80" y="259"/>
              </a:cxn>
              <a:cxn ang="0">
                <a:pos x="37" y="242"/>
              </a:cxn>
              <a:cxn ang="0">
                <a:pos x="20" y="233"/>
              </a:cxn>
              <a:cxn ang="0">
                <a:pos x="26" y="216"/>
              </a:cxn>
              <a:cxn ang="0">
                <a:pos x="0" y="170"/>
              </a:cxn>
              <a:cxn ang="0">
                <a:pos x="23" y="155"/>
              </a:cxn>
              <a:cxn ang="0">
                <a:pos x="26" y="147"/>
              </a:cxn>
              <a:cxn ang="0">
                <a:pos x="23" y="106"/>
              </a:cxn>
              <a:cxn ang="0">
                <a:pos x="37" y="86"/>
              </a:cxn>
              <a:cxn ang="0">
                <a:pos x="52" y="83"/>
              </a:cxn>
              <a:cxn ang="0">
                <a:pos x="75" y="83"/>
              </a:cxn>
              <a:cxn ang="0">
                <a:pos x="80" y="83"/>
              </a:cxn>
              <a:cxn ang="0">
                <a:pos x="89" y="75"/>
              </a:cxn>
              <a:cxn ang="0">
                <a:pos x="103" y="86"/>
              </a:cxn>
              <a:cxn ang="0">
                <a:pos x="109" y="75"/>
              </a:cxn>
              <a:cxn ang="0">
                <a:pos x="118" y="63"/>
              </a:cxn>
              <a:cxn ang="0">
                <a:pos x="132" y="60"/>
              </a:cxn>
              <a:cxn ang="0">
                <a:pos x="144" y="57"/>
              </a:cxn>
              <a:cxn ang="0">
                <a:pos x="155" y="46"/>
              </a:cxn>
              <a:cxn ang="0">
                <a:pos x="170" y="29"/>
              </a:cxn>
              <a:cxn ang="0">
                <a:pos x="187" y="23"/>
              </a:cxn>
              <a:cxn ang="0">
                <a:pos x="213" y="8"/>
              </a:cxn>
              <a:cxn ang="0">
                <a:pos x="230" y="0"/>
              </a:cxn>
              <a:cxn ang="0">
                <a:pos x="305" y="109"/>
              </a:cxn>
              <a:cxn ang="0">
                <a:pos x="299" y="124"/>
              </a:cxn>
              <a:cxn ang="0">
                <a:pos x="288" y="138"/>
              </a:cxn>
              <a:cxn ang="0">
                <a:pos x="296" y="150"/>
              </a:cxn>
            </a:cxnLst>
            <a:rect l="0" t="0" r="r" b="b"/>
            <a:pathLst>
              <a:path w="314" h="470">
                <a:moveTo>
                  <a:pt x="279" y="161"/>
                </a:moveTo>
                <a:lnTo>
                  <a:pt x="285" y="164"/>
                </a:lnTo>
                <a:lnTo>
                  <a:pt x="285" y="167"/>
                </a:lnTo>
                <a:lnTo>
                  <a:pt x="282" y="167"/>
                </a:lnTo>
                <a:lnTo>
                  <a:pt x="279" y="161"/>
                </a:lnTo>
                <a:close/>
                <a:moveTo>
                  <a:pt x="279" y="161"/>
                </a:moveTo>
                <a:lnTo>
                  <a:pt x="276" y="164"/>
                </a:lnTo>
                <a:lnTo>
                  <a:pt x="276" y="170"/>
                </a:lnTo>
                <a:lnTo>
                  <a:pt x="270" y="167"/>
                </a:lnTo>
                <a:lnTo>
                  <a:pt x="270" y="173"/>
                </a:lnTo>
                <a:lnTo>
                  <a:pt x="279" y="184"/>
                </a:lnTo>
                <a:lnTo>
                  <a:pt x="276" y="184"/>
                </a:lnTo>
                <a:lnTo>
                  <a:pt x="273" y="187"/>
                </a:lnTo>
                <a:lnTo>
                  <a:pt x="270" y="184"/>
                </a:lnTo>
                <a:lnTo>
                  <a:pt x="268" y="187"/>
                </a:lnTo>
                <a:lnTo>
                  <a:pt x="265" y="190"/>
                </a:lnTo>
                <a:lnTo>
                  <a:pt x="259" y="187"/>
                </a:lnTo>
                <a:lnTo>
                  <a:pt x="253" y="190"/>
                </a:lnTo>
                <a:lnTo>
                  <a:pt x="250" y="190"/>
                </a:lnTo>
                <a:lnTo>
                  <a:pt x="250" y="196"/>
                </a:lnTo>
                <a:lnTo>
                  <a:pt x="242" y="193"/>
                </a:lnTo>
                <a:lnTo>
                  <a:pt x="242" y="196"/>
                </a:lnTo>
                <a:lnTo>
                  <a:pt x="247" y="199"/>
                </a:lnTo>
                <a:lnTo>
                  <a:pt x="247" y="204"/>
                </a:lnTo>
                <a:lnTo>
                  <a:pt x="242" y="202"/>
                </a:lnTo>
                <a:lnTo>
                  <a:pt x="242" y="213"/>
                </a:lnTo>
                <a:lnTo>
                  <a:pt x="233" y="213"/>
                </a:lnTo>
                <a:lnTo>
                  <a:pt x="236" y="222"/>
                </a:lnTo>
                <a:lnTo>
                  <a:pt x="242" y="222"/>
                </a:lnTo>
                <a:lnTo>
                  <a:pt x="242" y="225"/>
                </a:lnTo>
                <a:lnTo>
                  <a:pt x="236" y="225"/>
                </a:lnTo>
                <a:lnTo>
                  <a:pt x="233" y="230"/>
                </a:lnTo>
                <a:lnTo>
                  <a:pt x="245" y="236"/>
                </a:lnTo>
                <a:lnTo>
                  <a:pt x="242" y="242"/>
                </a:lnTo>
                <a:lnTo>
                  <a:pt x="245" y="245"/>
                </a:lnTo>
                <a:lnTo>
                  <a:pt x="242" y="251"/>
                </a:lnTo>
                <a:lnTo>
                  <a:pt x="247" y="253"/>
                </a:lnTo>
                <a:lnTo>
                  <a:pt x="242" y="256"/>
                </a:lnTo>
                <a:lnTo>
                  <a:pt x="242" y="265"/>
                </a:lnTo>
                <a:lnTo>
                  <a:pt x="233" y="268"/>
                </a:lnTo>
                <a:lnTo>
                  <a:pt x="230" y="274"/>
                </a:lnTo>
                <a:lnTo>
                  <a:pt x="221" y="282"/>
                </a:lnTo>
                <a:lnTo>
                  <a:pt x="213" y="279"/>
                </a:lnTo>
                <a:lnTo>
                  <a:pt x="210" y="288"/>
                </a:lnTo>
                <a:lnTo>
                  <a:pt x="216" y="294"/>
                </a:lnTo>
                <a:lnTo>
                  <a:pt x="233" y="291"/>
                </a:lnTo>
                <a:lnTo>
                  <a:pt x="233" y="285"/>
                </a:lnTo>
                <a:lnTo>
                  <a:pt x="236" y="282"/>
                </a:lnTo>
                <a:lnTo>
                  <a:pt x="250" y="297"/>
                </a:lnTo>
                <a:lnTo>
                  <a:pt x="250" y="302"/>
                </a:lnTo>
                <a:lnTo>
                  <a:pt x="250" y="311"/>
                </a:lnTo>
                <a:lnTo>
                  <a:pt x="239" y="311"/>
                </a:lnTo>
                <a:lnTo>
                  <a:pt x="236" y="320"/>
                </a:lnTo>
                <a:lnTo>
                  <a:pt x="236" y="326"/>
                </a:lnTo>
                <a:lnTo>
                  <a:pt x="239" y="328"/>
                </a:lnTo>
                <a:lnTo>
                  <a:pt x="245" y="331"/>
                </a:lnTo>
                <a:lnTo>
                  <a:pt x="250" y="326"/>
                </a:lnTo>
                <a:lnTo>
                  <a:pt x="256" y="323"/>
                </a:lnTo>
                <a:lnTo>
                  <a:pt x="259" y="328"/>
                </a:lnTo>
                <a:lnTo>
                  <a:pt x="256" y="334"/>
                </a:lnTo>
                <a:lnTo>
                  <a:pt x="256" y="340"/>
                </a:lnTo>
                <a:lnTo>
                  <a:pt x="262" y="349"/>
                </a:lnTo>
                <a:lnTo>
                  <a:pt x="262" y="354"/>
                </a:lnTo>
                <a:lnTo>
                  <a:pt x="259" y="360"/>
                </a:lnTo>
                <a:lnTo>
                  <a:pt x="262" y="369"/>
                </a:lnTo>
                <a:lnTo>
                  <a:pt x="273" y="372"/>
                </a:lnTo>
                <a:lnTo>
                  <a:pt x="285" y="366"/>
                </a:lnTo>
                <a:lnTo>
                  <a:pt x="291" y="372"/>
                </a:lnTo>
                <a:lnTo>
                  <a:pt x="282" y="383"/>
                </a:lnTo>
                <a:lnTo>
                  <a:pt x="270" y="377"/>
                </a:lnTo>
                <a:lnTo>
                  <a:pt x="259" y="380"/>
                </a:lnTo>
                <a:lnTo>
                  <a:pt x="247" y="380"/>
                </a:lnTo>
                <a:lnTo>
                  <a:pt x="247" y="386"/>
                </a:lnTo>
                <a:lnTo>
                  <a:pt x="250" y="395"/>
                </a:lnTo>
                <a:lnTo>
                  <a:pt x="256" y="400"/>
                </a:lnTo>
                <a:lnTo>
                  <a:pt x="262" y="403"/>
                </a:lnTo>
                <a:lnTo>
                  <a:pt x="279" y="398"/>
                </a:lnTo>
                <a:lnTo>
                  <a:pt x="285" y="398"/>
                </a:lnTo>
                <a:lnTo>
                  <a:pt x="288" y="409"/>
                </a:lnTo>
                <a:lnTo>
                  <a:pt x="293" y="415"/>
                </a:lnTo>
                <a:lnTo>
                  <a:pt x="282" y="421"/>
                </a:lnTo>
                <a:lnTo>
                  <a:pt x="276" y="432"/>
                </a:lnTo>
                <a:lnTo>
                  <a:pt x="273" y="432"/>
                </a:lnTo>
                <a:lnTo>
                  <a:pt x="270" y="424"/>
                </a:lnTo>
                <a:lnTo>
                  <a:pt x="265" y="418"/>
                </a:lnTo>
                <a:lnTo>
                  <a:pt x="262" y="421"/>
                </a:lnTo>
                <a:lnTo>
                  <a:pt x="262" y="435"/>
                </a:lnTo>
                <a:lnTo>
                  <a:pt x="259" y="438"/>
                </a:lnTo>
                <a:lnTo>
                  <a:pt x="256" y="435"/>
                </a:lnTo>
                <a:lnTo>
                  <a:pt x="256" y="435"/>
                </a:lnTo>
                <a:lnTo>
                  <a:pt x="253" y="438"/>
                </a:lnTo>
                <a:lnTo>
                  <a:pt x="256" y="452"/>
                </a:lnTo>
                <a:lnTo>
                  <a:pt x="247" y="464"/>
                </a:lnTo>
                <a:lnTo>
                  <a:pt x="245" y="470"/>
                </a:lnTo>
                <a:lnTo>
                  <a:pt x="239" y="467"/>
                </a:lnTo>
                <a:lnTo>
                  <a:pt x="239" y="458"/>
                </a:lnTo>
                <a:lnTo>
                  <a:pt x="245" y="455"/>
                </a:lnTo>
                <a:lnTo>
                  <a:pt x="239" y="449"/>
                </a:lnTo>
                <a:lnTo>
                  <a:pt x="227" y="447"/>
                </a:lnTo>
                <a:lnTo>
                  <a:pt x="221" y="458"/>
                </a:lnTo>
                <a:lnTo>
                  <a:pt x="216" y="458"/>
                </a:lnTo>
                <a:lnTo>
                  <a:pt x="207" y="449"/>
                </a:lnTo>
                <a:lnTo>
                  <a:pt x="207" y="429"/>
                </a:lnTo>
                <a:lnTo>
                  <a:pt x="198" y="418"/>
                </a:lnTo>
                <a:lnTo>
                  <a:pt x="193" y="412"/>
                </a:lnTo>
                <a:lnTo>
                  <a:pt x="196" y="406"/>
                </a:lnTo>
                <a:lnTo>
                  <a:pt x="198" y="406"/>
                </a:lnTo>
                <a:lnTo>
                  <a:pt x="201" y="400"/>
                </a:lnTo>
                <a:lnTo>
                  <a:pt x="207" y="400"/>
                </a:lnTo>
                <a:lnTo>
                  <a:pt x="216" y="403"/>
                </a:lnTo>
                <a:lnTo>
                  <a:pt x="216" y="412"/>
                </a:lnTo>
                <a:lnTo>
                  <a:pt x="219" y="415"/>
                </a:lnTo>
                <a:lnTo>
                  <a:pt x="219" y="415"/>
                </a:lnTo>
                <a:lnTo>
                  <a:pt x="221" y="409"/>
                </a:lnTo>
                <a:lnTo>
                  <a:pt x="227" y="409"/>
                </a:lnTo>
                <a:lnTo>
                  <a:pt x="227" y="403"/>
                </a:lnTo>
                <a:lnTo>
                  <a:pt x="219" y="392"/>
                </a:lnTo>
                <a:lnTo>
                  <a:pt x="204" y="392"/>
                </a:lnTo>
                <a:lnTo>
                  <a:pt x="190" y="398"/>
                </a:lnTo>
                <a:lnTo>
                  <a:pt x="181" y="386"/>
                </a:lnTo>
                <a:lnTo>
                  <a:pt x="173" y="386"/>
                </a:lnTo>
                <a:lnTo>
                  <a:pt x="167" y="389"/>
                </a:lnTo>
                <a:lnTo>
                  <a:pt x="161" y="389"/>
                </a:lnTo>
                <a:lnTo>
                  <a:pt x="144" y="400"/>
                </a:lnTo>
                <a:lnTo>
                  <a:pt x="124" y="409"/>
                </a:lnTo>
                <a:lnTo>
                  <a:pt x="106" y="409"/>
                </a:lnTo>
                <a:lnTo>
                  <a:pt x="98" y="415"/>
                </a:lnTo>
                <a:lnTo>
                  <a:pt x="92" y="412"/>
                </a:lnTo>
                <a:lnTo>
                  <a:pt x="92" y="406"/>
                </a:lnTo>
                <a:lnTo>
                  <a:pt x="80" y="392"/>
                </a:lnTo>
                <a:lnTo>
                  <a:pt x="80" y="380"/>
                </a:lnTo>
                <a:lnTo>
                  <a:pt x="83" y="377"/>
                </a:lnTo>
                <a:lnTo>
                  <a:pt x="92" y="377"/>
                </a:lnTo>
                <a:lnTo>
                  <a:pt x="95" y="375"/>
                </a:lnTo>
                <a:lnTo>
                  <a:pt x="98" y="363"/>
                </a:lnTo>
                <a:lnTo>
                  <a:pt x="95" y="354"/>
                </a:lnTo>
                <a:lnTo>
                  <a:pt x="103" y="346"/>
                </a:lnTo>
                <a:lnTo>
                  <a:pt x="103" y="343"/>
                </a:lnTo>
                <a:lnTo>
                  <a:pt x="98" y="337"/>
                </a:lnTo>
                <a:lnTo>
                  <a:pt x="92" y="340"/>
                </a:lnTo>
                <a:lnTo>
                  <a:pt x="86" y="346"/>
                </a:lnTo>
                <a:lnTo>
                  <a:pt x="72" y="346"/>
                </a:lnTo>
                <a:lnTo>
                  <a:pt x="60" y="343"/>
                </a:lnTo>
                <a:lnTo>
                  <a:pt x="57" y="337"/>
                </a:lnTo>
                <a:lnTo>
                  <a:pt x="57" y="334"/>
                </a:lnTo>
                <a:lnTo>
                  <a:pt x="66" y="334"/>
                </a:lnTo>
                <a:lnTo>
                  <a:pt x="77" y="328"/>
                </a:lnTo>
                <a:lnTo>
                  <a:pt x="77" y="320"/>
                </a:lnTo>
                <a:lnTo>
                  <a:pt x="75" y="311"/>
                </a:lnTo>
                <a:lnTo>
                  <a:pt x="66" y="305"/>
                </a:lnTo>
                <a:lnTo>
                  <a:pt x="63" y="297"/>
                </a:lnTo>
                <a:lnTo>
                  <a:pt x="60" y="285"/>
                </a:lnTo>
                <a:lnTo>
                  <a:pt x="66" y="277"/>
                </a:lnTo>
                <a:lnTo>
                  <a:pt x="75" y="277"/>
                </a:lnTo>
                <a:lnTo>
                  <a:pt x="80" y="282"/>
                </a:lnTo>
                <a:lnTo>
                  <a:pt x="89" y="274"/>
                </a:lnTo>
                <a:lnTo>
                  <a:pt x="89" y="268"/>
                </a:lnTo>
                <a:lnTo>
                  <a:pt x="86" y="262"/>
                </a:lnTo>
                <a:lnTo>
                  <a:pt x="83" y="256"/>
                </a:lnTo>
                <a:lnTo>
                  <a:pt x="80" y="259"/>
                </a:lnTo>
                <a:lnTo>
                  <a:pt x="66" y="265"/>
                </a:lnTo>
                <a:lnTo>
                  <a:pt x="54" y="251"/>
                </a:lnTo>
                <a:lnTo>
                  <a:pt x="46" y="236"/>
                </a:lnTo>
                <a:lnTo>
                  <a:pt x="43" y="236"/>
                </a:lnTo>
                <a:lnTo>
                  <a:pt x="37" y="242"/>
                </a:lnTo>
                <a:lnTo>
                  <a:pt x="34" y="245"/>
                </a:lnTo>
                <a:lnTo>
                  <a:pt x="29" y="239"/>
                </a:lnTo>
                <a:lnTo>
                  <a:pt x="20" y="242"/>
                </a:lnTo>
                <a:lnTo>
                  <a:pt x="17" y="236"/>
                </a:lnTo>
                <a:lnTo>
                  <a:pt x="20" y="233"/>
                </a:lnTo>
                <a:lnTo>
                  <a:pt x="26" y="233"/>
                </a:lnTo>
                <a:lnTo>
                  <a:pt x="31" y="228"/>
                </a:lnTo>
                <a:lnTo>
                  <a:pt x="34" y="219"/>
                </a:lnTo>
                <a:lnTo>
                  <a:pt x="31" y="216"/>
                </a:lnTo>
                <a:lnTo>
                  <a:pt x="26" y="216"/>
                </a:lnTo>
                <a:lnTo>
                  <a:pt x="17" y="207"/>
                </a:lnTo>
                <a:lnTo>
                  <a:pt x="17" y="193"/>
                </a:lnTo>
                <a:lnTo>
                  <a:pt x="11" y="179"/>
                </a:lnTo>
                <a:lnTo>
                  <a:pt x="3" y="176"/>
                </a:lnTo>
                <a:lnTo>
                  <a:pt x="0" y="170"/>
                </a:lnTo>
                <a:lnTo>
                  <a:pt x="6" y="167"/>
                </a:lnTo>
                <a:lnTo>
                  <a:pt x="6" y="161"/>
                </a:lnTo>
                <a:lnTo>
                  <a:pt x="17" y="164"/>
                </a:lnTo>
                <a:lnTo>
                  <a:pt x="23" y="161"/>
                </a:lnTo>
                <a:lnTo>
                  <a:pt x="23" y="155"/>
                </a:lnTo>
                <a:lnTo>
                  <a:pt x="17" y="153"/>
                </a:lnTo>
                <a:lnTo>
                  <a:pt x="14" y="150"/>
                </a:lnTo>
                <a:lnTo>
                  <a:pt x="11" y="144"/>
                </a:lnTo>
                <a:lnTo>
                  <a:pt x="14" y="141"/>
                </a:lnTo>
                <a:lnTo>
                  <a:pt x="26" y="147"/>
                </a:lnTo>
                <a:lnTo>
                  <a:pt x="31" y="144"/>
                </a:lnTo>
                <a:lnTo>
                  <a:pt x="31" y="141"/>
                </a:lnTo>
                <a:lnTo>
                  <a:pt x="26" y="135"/>
                </a:lnTo>
                <a:lnTo>
                  <a:pt x="23" y="118"/>
                </a:lnTo>
                <a:lnTo>
                  <a:pt x="23" y="106"/>
                </a:lnTo>
                <a:lnTo>
                  <a:pt x="29" y="101"/>
                </a:lnTo>
                <a:lnTo>
                  <a:pt x="29" y="101"/>
                </a:lnTo>
                <a:lnTo>
                  <a:pt x="34" y="98"/>
                </a:lnTo>
                <a:lnTo>
                  <a:pt x="40" y="95"/>
                </a:lnTo>
                <a:lnTo>
                  <a:pt x="37" y="86"/>
                </a:lnTo>
                <a:lnTo>
                  <a:pt x="37" y="86"/>
                </a:lnTo>
                <a:lnTo>
                  <a:pt x="40" y="86"/>
                </a:lnTo>
                <a:lnTo>
                  <a:pt x="40" y="83"/>
                </a:lnTo>
                <a:lnTo>
                  <a:pt x="49" y="86"/>
                </a:lnTo>
                <a:lnTo>
                  <a:pt x="52" y="83"/>
                </a:lnTo>
                <a:lnTo>
                  <a:pt x="57" y="83"/>
                </a:lnTo>
                <a:lnTo>
                  <a:pt x="63" y="89"/>
                </a:lnTo>
                <a:lnTo>
                  <a:pt x="66" y="86"/>
                </a:lnTo>
                <a:lnTo>
                  <a:pt x="69" y="86"/>
                </a:lnTo>
                <a:lnTo>
                  <a:pt x="75" y="83"/>
                </a:lnTo>
                <a:lnTo>
                  <a:pt x="77" y="86"/>
                </a:lnTo>
                <a:lnTo>
                  <a:pt x="80" y="86"/>
                </a:lnTo>
                <a:lnTo>
                  <a:pt x="77" y="83"/>
                </a:lnTo>
                <a:lnTo>
                  <a:pt x="77" y="81"/>
                </a:lnTo>
                <a:lnTo>
                  <a:pt x="80" y="83"/>
                </a:lnTo>
                <a:lnTo>
                  <a:pt x="83" y="81"/>
                </a:lnTo>
                <a:lnTo>
                  <a:pt x="83" y="78"/>
                </a:lnTo>
                <a:lnTo>
                  <a:pt x="80" y="78"/>
                </a:lnTo>
                <a:lnTo>
                  <a:pt x="83" y="75"/>
                </a:lnTo>
                <a:lnTo>
                  <a:pt x="89" y="75"/>
                </a:lnTo>
                <a:lnTo>
                  <a:pt x="95" y="83"/>
                </a:lnTo>
                <a:lnTo>
                  <a:pt x="98" y="86"/>
                </a:lnTo>
                <a:lnTo>
                  <a:pt x="98" y="83"/>
                </a:lnTo>
                <a:lnTo>
                  <a:pt x="101" y="86"/>
                </a:lnTo>
                <a:lnTo>
                  <a:pt x="103" y="86"/>
                </a:lnTo>
                <a:lnTo>
                  <a:pt x="103" y="83"/>
                </a:lnTo>
                <a:lnTo>
                  <a:pt x="109" y="83"/>
                </a:lnTo>
                <a:lnTo>
                  <a:pt x="106" y="75"/>
                </a:lnTo>
                <a:lnTo>
                  <a:pt x="106" y="69"/>
                </a:lnTo>
                <a:lnTo>
                  <a:pt x="109" y="75"/>
                </a:lnTo>
                <a:lnTo>
                  <a:pt x="112" y="72"/>
                </a:lnTo>
                <a:lnTo>
                  <a:pt x="109" y="69"/>
                </a:lnTo>
                <a:lnTo>
                  <a:pt x="115" y="66"/>
                </a:lnTo>
                <a:lnTo>
                  <a:pt x="118" y="66"/>
                </a:lnTo>
                <a:lnTo>
                  <a:pt x="118" y="63"/>
                </a:lnTo>
                <a:lnTo>
                  <a:pt x="121" y="63"/>
                </a:lnTo>
                <a:lnTo>
                  <a:pt x="124" y="60"/>
                </a:lnTo>
                <a:lnTo>
                  <a:pt x="126" y="60"/>
                </a:lnTo>
                <a:lnTo>
                  <a:pt x="129" y="60"/>
                </a:lnTo>
                <a:lnTo>
                  <a:pt x="132" y="60"/>
                </a:lnTo>
                <a:lnTo>
                  <a:pt x="135" y="60"/>
                </a:lnTo>
                <a:lnTo>
                  <a:pt x="138" y="55"/>
                </a:lnTo>
                <a:lnTo>
                  <a:pt x="141" y="55"/>
                </a:lnTo>
                <a:lnTo>
                  <a:pt x="141" y="55"/>
                </a:lnTo>
                <a:lnTo>
                  <a:pt x="144" y="57"/>
                </a:lnTo>
                <a:lnTo>
                  <a:pt x="149" y="57"/>
                </a:lnTo>
                <a:lnTo>
                  <a:pt x="149" y="52"/>
                </a:lnTo>
                <a:lnTo>
                  <a:pt x="155" y="49"/>
                </a:lnTo>
                <a:lnTo>
                  <a:pt x="155" y="49"/>
                </a:lnTo>
                <a:lnTo>
                  <a:pt x="155" y="46"/>
                </a:lnTo>
                <a:lnTo>
                  <a:pt x="158" y="46"/>
                </a:lnTo>
                <a:lnTo>
                  <a:pt x="164" y="34"/>
                </a:lnTo>
                <a:lnTo>
                  <a:pt x="164" y="34"/>
                </a:lnTo>
                <a:lnTo>
                  <a:pt x="167" y="29"/>
                </a:lnTo>
                <a:lnTo>
                  <a:pt x="170" y="29"/>
                </a:lnTo>
                <a:lnTo>
                  <a:pt x="175" y="23"/>
                </a:lnTo>
                <a:lnTo>
                  <a:pt x="178" y="26"/>
                </a:lnTo>
                <a:lnTo>
                  <a:pt x="178" y="23"/>
                </a:lnTo>
                <a:lnTo>
                  <a:pt x="184" y="23"/>
                </a:lnTo>
                <a:lnTo>
                  <a:pt x="187" y="23"/>
                </a:lnTo>
                <a:lnTo>
                  <a:pt x="190" y="20"/>
                </a:lnTo>
                <a:lnTo>
                  <a:pt x="201" y="17"/>
                </a:lnTo>
                <a:lnTo>
                  <a:pt x="201" y="14"/>
                </a:lnTo>
                <a:lnTo>
                  <a:pt x="213" y="11"/>
                </a:lnTo>
                <a:lnTo>
                  <a:pt x="213" y="8"/>
                </a:lnTo>
                <a:lnTo>
                  <a:pt x="216" y="8"/>
                </a:lnTo>
                <a:lnTo>
                  <a:pt x="219" y="11"/>
                </a:lnTo>
                <a:lnTo>
                  <a:pt x="221" y="6"/>
                </a:lnTo>
                <a:lnTo>
                  <a:pt x="230" y="3"/>
                </a:lnTo>
                <a:lnTo>
                  <a:pt x="230" y="0"/>
                </a:lnTo>
                <a:lnTo>
                  <a:pt x="230" y="43"/>
                </a:lnTo>
                <a:lnTo>
                  <a:pt x="233" y="43"/>
                </a:lnTo>
                <a:lnTo>
                  <a:pt x="233" y="101"/>
                </a:lnTo>
                <a:lnTo>
                  <a:pt x="311" y="101"/>
                </a:lnTo>
                <a:lnTo>
                  <a:pt x="305" y="109"/>
                </a:lnTo>
                <a:lnTo>
                  <a:pt x="308" y="112"/>
                </a:lnTo>
                <a:lnTo>
                  <a:pt x="314" y="115"/>
                </a:lnTo>
                <a:lnTo>
                  <a:pt x="311" y="124"/>
                </a:lnTo>
                <a:lnTo>
                  <a:pt x="308" y="124"/>
                </a:lnTo>
                <a:lnTo>
                  <a:pt x="299" y="124"/>
                </a:lnTo>
                <a:lnTo>
                  <a:pt x="293" y="132"/>
                </a:lnTo>
                <a:lnTo>
                  <a:pt x="291" y="130"/>
                </a:lnTo>
                <a:lnTo>
                  <a:pt x="285" y="130"/>
                </a:lnTo>
                <a:lnTo>
                  <a:pt x="288" y="132"/>
                </a:lnTo>
                <a:lnTo>
                  <a:pt x="288" y="138"/>
                </a:lnTo>
                <a:lnTo>
                  <a:pt x="293" y="144"/>
                </a:lnTo>
                <a:lnTo>
                  <a:pt x="285" y="147"/>
                </a:lnTo>
                <a:lnTo>
                  <a:pt x="285" y="150"/>
                </a:lnTo>
                <a:lnTo>
                  <a:pt x="296" y="150"/>
                </a:lnTo>
                <a:lnTo>
                  <a:pt x="296" y="150"/>
                </a:lnTo>
                <a:lnTo>
                  <a:pt x="296" y="153"/>
                </a:lnTo>
                <a:lnTo>
                  <a:pt x="291" y="161"/>
                </a:lnTo>
                <a:lnTo>
                  <a:pt x="279" y="161"/>
                </a:lnTo>
                <a:close/>
              </a:path>
            </a:pathLst>
          </a:custGeom>
          <a:solidFill>
            <a:srgbClr val="EFF7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40" name="Freeform 69"/>
          <p:cNvSpPr>
            <a:spLocks/>
          </p:cNvSpPr>
          <p:nvPr/>
        </p:nvSpPr>
        <p:spPr bwMode="auto">
          <a:xfrm>
            <a:off x="4219575" y="2359025"/>
            <a:ext cx="676275" cy="622300"/>
          </a:xfrm>
          <a:custGeom>
            <a:avLst/>
            <a:gdLst/>
            <a:ahLst/>
            <a:cxnLst>
              <a:cxn ang="0">
                <a:pos x="421" y="129"/>
              </a:cxn>
              <a:cxn ang="0">
                <a:pos x="415" y="147"/>
              </a:cxn>
              <a:cxn ang="0">
                <a:pos x="412" y="170"/>
              </a:cxn>
              <a:cxn ang="0">
                <a:pos x="395" y="202"/>
              </a:cxn>
              <a:cxn ang="0">
                <a:pos x="372" y="196"/>
              </a:cxn>
              <a:cxn ang="0">
                <a:pos x="374" y="207"/>
              </a:cxn>
              <a:cxn ang="0">
                <a:pos x="357" y="225"/>
              </a:cxn>
              <a:cxn ang="0">
                <a:pos x="351" y="250"/>
              </a:cxn>
              <a:cxn ang="0">
                <a:pos x="337" y="256"/>
              </a:cxn>
              <a:cxn ang="0">
                <a:pos x="337" y="282"/>
              </a:cxn>
              <a:cxn ang="0">
                <a:pos x="351" y="305"/>
              </a:cxn>
              <a:cxn ang="0">
                <a:pos x="337" y="320"/>
              </a:cxn>
              <a:cxn ang="0">
                <a:pos x="320" y="340"/>
              </a:cxn>
              <a:cxn ang="0">
                <a:pos x="317" y="374"/>
              </a:cxn>
              <a:cxn ang="0">
                <a:pos x="297" y="392"/>
              </a:cxn>
              <a:cxn ang="0">
                <a:pos x="279" y="380"/>
              </a:cxn>
              <a:cxn ang="0">
                <a:pos x="265" y="366"/>
              </a:cxn>
              <a:cxn ang="0">
                <a:pos x="259" y="354"/>
              </a:cxn>
              <a:cxn ang="0">
                <a:pos x="130" y="354"/>
              </a:cxn>
              <a:cxn ang="0">
                <a:pos x="81" y="369"/>
              </a:cxn>
              <a:cxn ang="0">
                <a:pos x="66" y="357"/>
              </a:cxn>
              <a:cxn ang="0">
                <a:pos x="46" y="346"/>
              </a:cxn>
              <a:cxn ang="0">
                <a:pos x="38" y="288"/>
              </a:cxn>
              <a:cxn ang="0">
                <a:pos x="14" y="285"/>
              </a:cxn>
              <a:cxn ang="0">
                <a:pos x="0" y="274"/>
              </a:cxn>
              <a:cxn ang="0">
                <a:pos x="3" y="250"/>
              </a:cxn>
              <a:cxn ang="0">
                <a:pos x="29" y="222"/>
              </a:cxn>
              <a:cxn ang="0">
                <a:pos x="35" y="213"/>
              </a:cxn>
              <a:cxn ang="0">
                <a:pos x="49" y="207"/>
              </a:cxn>
              <a:cxn ang="0">
                <a:pos x="58" y="199"/>
              </a:cxn>
              <a:cxn ang="0">
                <a:pos x="66" y="184"/>
              </a:cxn>
              <a:cxn ang="0">
                <a:pos x="69" y="181"/>
              </a:cxn>
              <a:cxn ang="0">
                <a:pos x="81" y="176"/>
              </a:cxn>
              <a:cxn ang="0">
                <a:pos x="84" y="164"/>
              </a:cxn>
              <a:cxn ang="0">
                <a:pos x="124" y="158"/>
              </a:cxn>
              <a:cxn ang="0">
                <a:pos x="133" y="135"/>
              </a:cxn>
              <a:cxn ang="0">
                <a:pos x="156" y="132"/>
              </a:cxn>
              <a:cxn ang="0">
                <a:pos x="167" y="112"/>
              </a:cxn>
              <a:cxn ang="0">
                <a:pos x="193" y="98"/>
              </a:cxn>
              <a:cxn ang="0">
                <a:pos x="205" y="78"/>
              </a:cxn>
              <a:cxn ang="0">
                <a:pos x="219" y="69"/>
              </a:cxn>
              <a:cxn ang="0">
                <a:pos x="262" y="55"/>
              </a:cxn>
              <a:cxn ang="0">
                <a:pos x="274" y="49"/>
              </a:cxn>
              <a:cxn ang="0">
                <a:pos x="279" y="34"/>
              </a:cxn>
              <a:cxn ang="0">
                <a:pos x="285" y="31"/>
              </a:cxn>
              <a:cxn ang="0">
                <a:pos x="291" y="20"/>
              </a:cxn>
              <a:cxn ang="0">
                <a:pos x="317" y="17"/>
              </a:cxn>
              <a:cxn ang="0">
                <a:pos x="340" y="31"/>
              </a:cxn>
              <a:cxn ang="0">
                <a:pos x="403" y="115"/>
              </a:cxn>
            </a:cxnLst>
            <a:rect l="0" t="0" r="r" b="b"/>
            <a:pathLst>
              <a:path w="426" h="392">
                <a:moveTo>
                  <a:pt x="403" y="115"/>
                </a:moveTo>
                <a:lnTo>
                  <a:pt x="406" y="121"/>
                </a:lnTo>
                <a:lnTo>
                  <a:pt x="421" y="129"/>
                </a:lnTo>
                <a:lnTo>
                  <a:pt x="426" y="141"/>
                </a:lnTo>
                <a:lnTo>
                  <a:pt x="423" y="147"/>
                </a:lnTo>
                <a:lnTo>
                  <a:pt x="415" y="147"/>
                </a:lnTo>
                <a:lnTo>
                  <a:pt x="409" y="153"/>
                </a:lnTo>
                <a:lnTo>
                  <a:pt x="412" y="161"/>
                </a:lnTo>
                <a:lnTo>
                  <a:pt x="412" y="170"/>
                </a:lnTo>
                <a:lnTo>
                  <a:pt x="418" y="187"/>
                </a:lnTo>
                <a:lnTo>
                  <a:pt x="403" y="193"/>
                </a:lnTo>
                <a:lnTo>
                  <a:pt x="395" y="202"/>
                </a:lnTo>
                <a:lnTo>
                  <a:pt x="389" y="202"/>
                </a:lnTo>
                <a:lnTo>
                  <a:pt x="380" y="202"/>
                </a:lnTo>
                <a:lnTo>
                  <a:pt x="372" y="196"/>
                </a:lnTo>
                <a:lnTo>
                  <a:pt x="369" y="196"/>
                </a:lnTo>
                <a:lnTo>
                  <a:pt x="369" y="202"/>
                </a:lnTo>
                <a:lnTo>
                  <a:pt x="374" y="207"/>
                </a:lnTo>
                <a:lnTo>
                  <a:pt x="374" y="213"/>
                </a:lnTo>
                <a:lnTo>
                  <a:pt x="369" y="225"/>
                </a:lnTo>
                <a:lnTo>
                  <a:pt x="357" y="225"/>
                </a:lnTo>
                <a:lnTo>
                  <a:pt x="354" y="227"/>
                </a:lnTo>
                <a:lnTo>
                  <a:pt x="349" y="236"/>
                </a:lnTo>
                <a:lnTo>
                  <a:pt x="351" y="250"/>
                </a:lnTo>
                <a:lnTo>
                  <a:pt x="351" y="256"/>
                </a:lnTo>
                <a:lnTo>
                  <a:pt x="346" y="259"/>
                </a:lnTo>
                <a:lnTo>
                  <a:pt x="337" y="256"/>
                </a:lnTo>
                <a:lnTo>
                  <a:pt x="331" y="259"/>
                </a:lnTo>
                <a:lnTo>
                  <a:pt x="326" y="276"/>
                </a:lnTo>
                <a:lnTo>
                  <a:pt x="337" y="282"/>
                </a:lnTo>
                <a:lnTo>
                  <a:pt x="340" y="288"/>
                </a:lnTo>
                <a:lnTo>
                  <a:pt x="340" y="297"/>
                </a:lnTo>
                <a:lnTo>
                  <a:pt x="351" y="305"/>
                </a:lnTo>
                <a:lnTo>
                  <a:pt x="354" y="311"/>
                </a:lnTo>
                <a:lnTo>
                  <a:pt x="349" y="317"/>
                </a:lnTo>
                <a:lnTo>
                  <a:pt x="337" y="320"/>
                </a:lnTo>
                <a:lnTo>
                  <a:pt x="334" y="328"/>
                </a:lnTo>
                <a:lnTo>
                  <a:pt x="323" y="337"/>
                </a:lnTo>
                <a:lnTo>
                  <a:pt x="320" y="340"/>
                </a:lnTo>
                <a:lnTo>
                  <a:pt x="326" y="354"/>
                </a:lnTo>
                <a:lnTo>
                  <a:pt x="317" y="363"/>
                </a:lnTo>
                <a:lnTo>
                  <a:pt x="317" y="374"/>
                </a:lnTo>
                <a:lnTo>
                  <a:pt x="317" y="389"/>
                </a:lnTo>
                <a:lnTo>
                  <a:pt x="305" y="386"/>
                </a:lnTo>
                <a:lnTo>
                  <a:pt x="297" y="392"/>
                </a:lnTo>
                <a:lnTo>
                  <a:pt x="288" y="389"/>
                </a:lnTo>
                <a:lnTo>
                  <a:pt x="285" y="383"/>
                </a:lnTo>
                <a:lnTo>
                  <a:pt x="279" y="380"/>
                </a:lnTo>
                <a:lnTo>
                  <a:pt x="277" y="374"/>
                </a:lnTo>
                <a:lnTo>
                  <a:pt x="268" y="372"/>
                </a:lnTo>
                <a:lnTo>
                  <a:pt x="265" y="366"/>
                </a:lnTo>
                <a:lnTo>
                  <a:pt x="256" y="366"/>
                </a:lnTo>
                <a:lnTo>
                  <a:pt x="254" y="360"/>
                </a:lnTo>
                <a:lnTo>
                  <a:pt x="259" y="354"/>
                </a:lnTo>
                <a:lnTo>
                  <a:pt x="259" y="354"/>
                </a:lnTo>
                <a:lnTo>
                  <a:pt x="184" y="354"/>
                </a:lnTo>
                <a:lnTo>
                  <a:pt x="130" y="354"/>
                </a:lnTo>
                <a:lnTo>
                  <a:pt x="92" y="351"/>
                </a:lnTo>
                <a:lnTo>
                  <a:pt x="92" y="369"/>
                </a:lnTo>
                <a:lnTo>
                  <a:pt x="81" y="369"/>
                </a:lnTo>
                <a:lnTo>
                  <a:pt x="81" y="363"/>
                </a:lnTo>
                <a:lnTo>
                  <a:pt x="69" y="363"/>
                </a:lnTo>
                <a:lnTo>
                  <a:pt x="66" y="357"/>
                </a:lnTo>
                <a:lnTo>
                  <a:pt x="58" y="357"/>
                </a:lnTo>
                <a:lnTo>
                  <a:pt x="58" y="346"/>
                </a:lnTo>
                <a:lnTo>
                  <a:pt x="46" y="346"/>
                </a:lnTo>
                <a:lnTo>
                  <a:pt x="49" y="331"/>
                </a:lnTo>
                <a:lnTo>
                  <a:pt x="38" y="331"/>
                </a:lnTo>
                <a:lnTo>
                  <a:pt x="38" y="288"/>
                </a:lnTo>
                <a:lnTo>
                  <a:pt x="35" y="288"/>
                </a:lnTo>
                <a:lnTo>
                  <a:pt x="35" y="285"/>
                </a:lnTo>
                <a:lnTo>
                  <a:pt x="14" y="285"/>
                </a:lnTo>
                <a:lnTo>
                  <a:pt x="14" y="282"/>
                </a:lnTo>
                <a:lnTo>
                  <a:pt x="0" y="282"/>
                </a:lnTo>
                <a:lnTo>
                  <a:pt x="0" y="274"/>
                </a:lnTo>
                <a:lnTo>
                  <a:pt x="0" y="262"/>
                </a:lnTo>
                <a:lnTo>
                  <a:pt x="3" y="262"/>
                </a:lnTo>
                <a:lnTo>
                  <a:pt x="3" y="250"/>
                </a:lnTo>
                <a:lnTo>
                  <a:pt x="0" y="250"/>
                </a:lnTo>
                <a:lnTo>
                  <a:pt x="0" y="222"/>
                </a:lnTo>
                <a:lnTo>
                  <a:pt x="29" y="222"/>
                </a:lnTo>
                <a:lnTo>
                  <a:pt x="29" y="219"/>
                </a:lnTo>
                <a:lnTo>
                  <a:pt x="32" y="219"/>
                </a:lnTo>
                <a:lnTo>
                  <a:pt x="35" y="213"/>
                </a:lnTo>
                <a:lnTo>
                  <a:pt x="38" y="213"/>
                </a:lnTo>
                <a:lnTo>
                  <a:pt x="38" y="207"/>
                </a:lnTo>
                <a:lnTo>
                  <a:pt x="49" y="207"/>
                </a:lnTo>
                <a:lnTo>
                  <a:pt x="49" y="202"/>
                </a:lnTo>
                <a:lnTo>
                  <a:pt x="58" y="202"/>
                </a:lnTo>
                <a:lnTo>
                  <a:pt x="58" y="199"/>
                </a:lnTo>
                <a:lnTo>
                  <a:pt x="63" y="199"/>
                </a:lnTo>
                <a:lnTo>
                  <a:pt x="63" y="184"/>
                </a:lnTo>
                <a:lnTo>
                  <a:pt x="66" y="184"/>
                </a:lnTo>
                <a:lnTo>
                  <a:pt x="66" y="181"/>
                </a:lnTo>
                <a:lnTo>
                  <a:pt x="69" y="181"/>
                </a:lnTo>
                <a:lnTo>
                  <a:pt x="69" y="181"/>
                </a:lnTo>
                <a:lnTo>
                  <a:pt x="75" y="178"/>
                </a:lnTo>
                <a:lnTo>
                  <a:pt x="75" y="176"/>
                </a:lnTo>
                <a:lnTo>
                  <a:pt x="81" y="176"/>
                </a:lnTo>
                <a:lnTo>
                  <a:pt x="81" y="173"/>
                </a:lnTo>
                <a:lnTo>
                  <a:pt x="84" y="170"/>
                </a:lnTo>
                <a:lnTo>
                  <a:pt x="84" y="164"/>
                </a:lnTo>
                <a:lnTo>
                  <a:pt x="89" y="164"/>
                </a:lnTo>
                <a:lnTo>
                  <a:pt x="89" y="158"/>
                </a:lnTo>
                <a:lnTo>
                  <a:pt x="124" y="158"/>
                </a:lnTo>
                <a:lnTo>
                  <a:pt x="124" y="138"/>
                </a:lnTo>
                <a:lnTo>
                  <a:pt x="133" y="138"/>
                </a:lnTo>
                <a:lnTo>
                  <a:pt x="133" y="135"/>
                </a:lnTo>
                <a:lnTo>
                  <a:pt x="138" y="135"/>
                </a:lnTo>
                <a:lnTo>
                  <a:pt x="138" y="132"/>
                </a:lnTo>
                <a:lnTo>
                  <a:pt x="156" y="132"/>
                </a:lnTo>
                <a:lnTo>
                  <a:pt x="156" y="118"/>
                </a:lnTo>
                <a:lnTo>
                  <a:pt x="167" y="118"/>
                </a:lnTo>
                <a:lnTo>
                  <a:pt x="167" y="112"/>
                </a:lnTo>
                <a:lnTo>
                  <a:pt x="170" y="109"/>
                </a:lnTo>
                <a:lnTo>
                  <a:pt x="170" y="95"/>
                </a:lnTo>
                <a:lnTo>
                  <a:pt x="193" y="98"/>
                </a:lnTo>
                <a:lnTo>
                  <a:pt x="193" y="86"/>
                </a:lnTo>
                <a:lnTo>
                  <a:pt x="205" y="86"/>
                </a:lnTo>
                <a:lnTo>
                  <a:pt x="205" y="78"/>
                </a:lnTo>
                <a:lnTo>
                  <a:pt x="207" y="75"/>
                </a:lnTo>
                <a:lnTo>
                  <a:pt x="207" y="69"/>
                </a:lnTo>
                <a:lnTo>
                  <a:pt x="219" y="69"/>
                </a:lnTo>
                <a:lnTo>
                  <a:pt x="219" y="60"/>
                </a:lnTo>
                <a:lnTo>
                  <a:pt x="262" y="60"/>
                </a:lnTo>
                <a:lnTo>
                  <a:pt x="262" y="55"/>
                </a:lnTo>
                <a:lnTo>
                  <a:pt x="268" y="55"/>
                </a:lnTo>
                <a:lnTo>
                  <a:pt x="268" y="49"/>
                </a:lnTo>
                <a:lnTo>
                  <a:pt x="274" y="49"/>
                </a:lnTo>
                <a:lnTo>
                  <a:pt x="274" y="37"/>
                </a:lnTo>
                <a:lnTo>
                  <a:pt x="279" y="37"/>
                </a:lnTo>
                <a:lnTo>
                  <a:pt x="279" y="34"/>
                </a:lnTo>
                <a:lnTo>
                  <a:pt x="282" y="34"/>
                </a:lnTo>
                <a:lnTo>
                  <a:pt x="282" y="31"/>
                </a:lnTo>
                <a:lnTo>
                  <a:pt x="285" y="31"/>
                </a:lnTo>
                <a:lnTo>
                  <a:pt x="285" y="26"/>
                </a:lnTo>
                <a:lnTo>
                  <a:pt x="291" y="26"/>
                </a:lnTo>
                <a:lnTo>
                  <a:pt x="291" y="20"/>
                </a:lnTo>
                <a:lnTo>
                  <a:pt x="302" y="23"/>
                </a:lnTo>
                <a:lnTo>
                  <a:pt x="302" y="17"/>
                </a:lnTo>
                <a:lnTo>
                  <a:pt x="317" y="17"/>
                </a:lnTo>
                <a:lnTo>
                  <a:pt x="317" y="0"/>
                </a:lnTo>
                <a:lnTo>
                  <a:pt x="340" y="0"/>
                </a:lnTo>
                <a:lnTo>
                  <a:pt x="340" y="31"/>
                </a:lnTo>
                <a:lnTo>
                  <a:pt x="383" y="31"/>
                </a:lnTo>
                <a:lnTo>
                  <a:pt x="403" y="31"/>
                </a:lnTo>
                <a:lnTo>
                  <a:pt x="403" y="115"/>
                </a:lnTo>
                <a:close/>
              </a:path>
            </a:pathLst>
          </a:custGeom>
          <a:solidFill>
            <a:srgbClr val="FF44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41" name="Freeform 70"/>
          <p:cNvSpPr>
            <a:spLocks/>
          </p:cNvSpPr>
          <p:nvPr/>
        </p:nvSpPr>
        <p:spPr bwMode="auto">
          <a:xfrm>
            <a:off x="4452938" y="638175"/>
            <a:ext cx="530225" cy="617538"/>
          </a:xfrm>
          <a:custGeom>
            <a:avLst/>
            <a:gdLst/>
            <a:ahLst/>
            <a:cxnLst>
              <a:cxn ang="0">
                <a:pos x="299" y="0"/>
              </a:cxn>
              <a:cxn ang="0">
                <a:pos x="297" y="12"/>
              </a:cxn>
              <a:cxn ang="0">
                <a:pos x="308" y="20"/>
              </a:cxn>
              <a:cxn ang="0">
                <a:pos x="314" y="26"/>
              </a:cxn>
              <a:cxn ang="0">
                <a:pos x="323" y="29"/>
              </a:cxn>
              <a:cxn ang="0">
                <a:pos x="331" y="35"/>
              </a:cxn>
              <a:cxn ang="0">
                <a:pos x="331" y="43"/>
              </a:cxn>
              <a:cxn ang="0">
                <a:pos x="328" y="52"/>
              </a:cxn>
              <a:cxn ang="0">
                <a:pos x="323" y="46"/>
              </a:cxn>
              <a:cxn ang="0">
                <a:pos x="317" y="40"/>
              </a:cxn>
              <a:cxn ang="0">
                <a:pos x="311" y="35"/>
              </a:cxn>
              <a:cxn ang="0">
                <a:pos x="297" y="40"/>
              </a:cxn>
              <a:cxn ang="0">
                <a:pos x="288" y="40"/>
              </a:cxn>
              <a:cxn ang="0">
                <a:pos x="297" y="52"/>
              </a:cxn>
              <a:cxn ang="0">
                <a:pos x="294" y="69"/>
              </a:cxn>
              <a:cxn ang="0">
                <a:pos x="285" y="72"/>
              </a:cxn>
              <a:cxn ang="0">
                <a:pos x="282" y="81"/>
              </a:cxn>
              <a:cxn ang="0">
                <a:pos x="276" y="95"/>
              </a:cxn>
              <a:cxn ang="0">
                <a:pos x="285" y="110"/>
              </a:cxn>
              <a:cxn ang="0">
                <a:pos x="288" y="121"/>
              </a:cxn>
              <a:cxn ang="0">
                <a:pos x="282" y="133"/>
              </a:cxn>
              <a:cxn ang="0">
                <a:pos x="276" y="136"/>
              </a:cxn>
              <a:cxn ang="0">
                <a:pos x="279" y="144"/>
              </a:cxn>
              <a:cxn ang="0">
                <a:pos x="285" y="150"/>
              </a:cxn>
              <a:cxn ang="0">
                <a:pos x="282" y="156"/>
              </a:cxn>
              <a:cxn ang="0">
                <a:pos x="279" y="167"/>
              </a:cxn>
              <a:cxn ang="0">
                <a:pos x="282" y="182"/>
              </a:cxn>
              <a:cxn ang="0">
                <a:pos x="279" y="187"/>
              </a:cxn>
              <a:cxn ang="0">
                <a:pos x="268" y="271"/>
              </a:cxn>
              <a:cxn ang="0">
                <a:pos x="285" y="291"/>
              </a:cxn>
              <a:cxn ang="0">
                <a:pos x="297" y="297"/>
              </a:cxn>
              <a:cxn ang="0">
                <a:pos x="302" y="300"/>
              </a:cxn>
              <a:cxn ang="0">
                <a:pos x="305" y="311"/>
              </a:cxn>
              <a:cxn ang="0">
                <a:pos x="288" y="317"/>
              </a:cxn>
              <a:cxn ang="0">
                <a:pos x="288" y="323"/>
              </a:cxn>
              <a:cxn ang="0">
                <a:pos x="302" y="326"/>
              </a:cxn>
              <a:cxn ang="0">
                <a:pos x="299" y="340"/>
              </a:cxn>
              <a:cxn ang="0">
                <a:pos x="288" y="357"/>
              </a:cxn>
              <a:cxn ang="0">
                <a:pos x="288" y="360"/>
              </a:cxn>
              <a:cxn ang="0">
                <a:pos x="271" y="355"/>
              </a:cxn>
              <a:cxn ang="0">
                <a:pos x="256" y="355"/>
              </a:cxn>
              <a:cxn ang="0">
                <a:pos x="248" y="357"/>
              </a:cxn>
              <a:cxn ang="0">
                <a:pos x="248" y="366"/>
              </a:cxn>
              <a:cxn ang="0">
                <a:pos x="251" y="366"/>
              </a:cxn>
              <a:cxn ang="0">
                <a:pos x="245" y="375"/>
              </a:cxn>
              <a:cxn ang="0">
                <a:pos x="236" y="375"/>
              </a:cxn>
              <a:cxn ang="0">
                <a:pos x="222" y="383"/>
              </a:cxn>
              <a:cxn ang="0">
                <a:pos x="202" y="389"/>
              </a:cxn>
              <a:cxn ang="0">
                <a:pos x="181" y="383"/>
              </a:cxn>
              <a:cxn ang="0">
                <a:pos x="158" y="360"/>
              </a:cxn>
              <a:cxn ang="0">
                <a:pos x="150" y="337"/>
              </a:cxn>
              <a:cxn ang="0">
                <a:pos x="141" y="314"/>
              </a:cxn>
              <a:cxn ang="0">
                <a:pos x="115" y="311"/>
              </a:cxn>
              <a:cxn ang="0">
                <a:pos x="95" y="332"/>
              </a:cxn>
              <a:cxn ang="0">
                <a:pos x="78" y="332"/>
              </a:cxn>
              <a:cxn ang="0">
                <a:pos x="72" y="326"/>
              </a:cxn>
              <a:cxn ang="0">
                <a:pos x="69" y="308"/>
              </a:cxn>
              <a:cxn ang="0">
                <a:pos x="43" y="308"/>
              </a:cxn>
              <a:cxn ang="0">
                <a:pos x="11" y="334"/>
              </a:cxn>
              <a:cxn ang="0">
                <a:pos x="6" y="0"/>
              </a:cxn>
            </a:cxnLst>
            <a:rect l="0" t="0" r="r" b="b"/>
            <a:pathLst>
              <a:path w="334" h="389">
                <a:moveTo>
                  <a:pt x="294" y="0"/>
                </a:moveTo>
                <a:lnTo>
                  <a:pt x="299" y="0"/>
                </a:lnTo>
                <a:lnTo>
                  <a:pt x="299" y="9"/>
                </a:lnTo>
                <a:lnTo>
                  <a:pt x="297" y="12"/>
                </a:lnTo>
                <a:lnTo>
                  <a:pt x="302" y="12"/>
                </a:lnTo>
                <a:lnTo>
                  <a:pt x="308" y="20"/>
                </a:lnTo>
                <a:lnTo>
                  <a:pt x="311" y="17"/>
                </a:lnTo>
                <a:lnTo>
                  <a:pt x="314" y="26"/>
                </a:lnTo>
                <a:lnTo>
                  <a:pt x="317" y="29"/>
                </a:lnTo>
                <a:lnTo>
                  <a:pt x="323" y="29"/>
                </a:lnTo>
                <a:lnTo>
                  <a:pt x="325" y="35"/>
                </a:lnTo>
                <a:lnTo>
                  <a:pt x="331" y="35"/>
                </a:lnTo>
                <a:lnTo>
                  <a:pt x="331" y="40"/>
                </a:lnTo>
                <a:lnTo>
                  <a:pt x="331" y="43"/>
                </a:lnTo>
                <a:lnTo>
                  <a:pt x="334" y="49"/>
                </a:lnTo>
                <a:lnTo>
                  <a:pt x="328" y="52"/>
                </a:lnTo>
                <a:lnTo>
                  <a:pt x="323" y="52"/>
                </a:lnTo>
                <a:lnTo>
                  <a:pt x="323" y="46"/>
                </a:lnTo>
                <a:lnTo>
                  <a:pt x="320" y="43"/>
                </a:lnTo>
                <a:lnTo>
                  <a:pt x="317" y="40"/>
                </a:lnTo>
                <a:lnTo>
                  <a:pt x="314" y="40"/>
                </a:lnTo>
                <a:lnTo>
                  <a:pt x="311" y="35"/>
                </a:lnTo>
                <a:lnTo>
                  <a:pt x="299" y="43"/>
                </a:lnTo>
                <a:lnTo>
                  <a:pt x="297" y="40"/>
                </a:lnTo>
                <a:lnTo>
                  <a:pt x="294" y="43"/>
                </a:lnTo>
                <a:lnTo>
                  <a:pt x="288" y="40"/>
                </a:lnTo>
                <a:lnTo>
                  <a:pt x="291" y="49"/>
                </a:lnTo>
                <a:lnTo>
                  <a:pt x="297" y="52"/>
                </a:lnTo>
                <a:lnTo>
                  <a:pt x="299" y="61"/>
                </a:lnTo>
                <a:lnTo>
                  <a:pt x="294" y="69"/>
                </a:lnTo>
                <a:lnTo>
                  <a:pt x="288" y="69"/>
                </a:lnTo>
                <a:lnTo>
                  <a:pt x="285" y="72"/>
                </a:lnTo>
                <a:lnTo>
                  <a:pt x="279" y="75"/>
                </a:lnTo>
                <a:lnTo>
                  <a:pt x="282" y="81"/>
                </a:lnTo>
                <a:lnTo>
                  <a:pt x="274" y="89"/>
                </a:lnTo>
                <a:lnTo>
                  <a:pt x="276" y="95"/>
                </a:lnTo>
                <a:lnTo>
                  <a:pt x="276" y="101"/>
                </a:lnTo>
                <a:lnTo>
                  <a:pt x="285" y="110"/>
                </a:lnTo>
                <a:lnTo>
                  <a:pt x="282" y="118"/>
                </a:lnTo>
                <a:lnTo>
                  <a:pt x="288" y="121"/>
                </a:lnTo>
                <a:lnTo>
                  <a:pt x="285" y="127"/>
                </a:lnTo>
                <a:lnTo>
                  <a:pt x="282" y="133"/>
                </a:lnTo>
                <a:lnTo>
                  <a:pt x="279" y="133"/>
                </a:lnTo>
                <a:lnTo>
                  <a:pt x="276" y="136"/>
                </a:lnTo>
                <a:lnTo>
                  <a:pt x="276" y="141"/>
                </a:lnTo>
                <a:lnTo>
                  <a:pt x="279" y="144"/>
                </a:lnTo>
                <a:lnTo>
                  <a:pt x="282" y="150"/>
                </a:lnTo>
                <a:lnTo>
                  <a:pt x="285" y="150"/>
                </a:lnTo>
                <a:lnTo>
                  <a:pt x="285" y="153"/>
                </a:lnTo>
                <a:lnTo>
                  <a:pt x="282" y="156"/>
                </a:lnTo>
                <a:lnTo>
                  <a:pt x="279" y="159"/>
                </a:lnTo>
                <a:lnTo>
                  <a:pt x="279" y="167"/>
                </a:lnTo>
                <a:lnTo>
                  <a:pt x="282" y="173"/>
                </a:lnTo>
                <a:lnTo>
                  <a:pt x="282" y="182"/>
                </a:lnTo>
                <a:lnTo>
                  <a:pt x="279" y="182"/>
                </a:lnTo>
                <a:lnTo>
                  <a:pt x="279" y="187"/>
                </a:lnTo>
                <a:lnTo>
                  <a:pt x="271" y="193"/>
                </a:lnTo>
                <a:lnTo>
                  <a:pt x="268" y="271"/>
                </a:lnTo>
                <a:lnTo>
                  <a:pt x="291" y="288"/>
                </a:lnTo>
                <a:lnTo>
                  <a:pt x="285" y="291"/>
                </a:lnTo>
                <a:lnTo>
                  <a:pt x="288" y="297"/>
                </a:lnTo>
                <a:lnTo>
                  <a:pt x="297" y="297"/>
                </a:lnTo>
                <a:lnTo>
                  <a:pt x="299" y="300"/>
                </a:lnTo>
                <a:lnTo>
                  <a:pt x="302" y="300"/>
                </a:lnTo>
                <a:lnTo>
                  <a:pt x="302" y="308"/>
                </a:lnTo>
                <a:lnTo>
                  <a:pt x="305" y="311"/>
                </a:lnTo>
                <a:lnTo>
                  <a:pt x="291" y="314"/>
                </a:lnTo>
                <a:lnTo>
                  <a:pt x="288" y="317"/>
                </a:lnTo>
                <a:lnTo>
                  <a:pt x="285" y="317"/>
                </a:lnTo>
                <a:lnTo>
                  <a:pt x="288" y="323"/>
                </a:lnTo>
                <a:lnTo>
                  <a:pt x="299" y="323"/>
                </a:lnTo>
                <a:lnTo>
                  <a:pt x="302" y="326"/>
                </a:lnTo>
                <a:lnTo>
                  <a:pt x="297" y="334"/>
                </a:lnTo>
                <a:lnTo>
                  <a:pt x="299" y="340"/>
                </a:lnTo>
                <a:lnTo>
                  <a:pt x="291" y="349"/>
                </a:lnTo>
                <a:lnTo>
                  <a:pt x="288" y="357"/>
                </a:lnTo>
                <a:lnTo>
                  <a:pt x="285" y="357"/>
                </a:lnTo>
                <a:lnTo>
                  <a:pt x="288" y="360"/>
                </a:lnTo>
                <a:lnTo>
                  <a:pt x="282" y="363"/>
                </a:lnTo>
                <a:lnTo>
                  <a:pt x="271" y="355"/>
                </a:lnTo>
                <a:lnTo>
                  <a:pt x="262" y="360"/>
                </a:lnTo>
                <a:lnTo>
                  <a:pt x="256" y="355"/>
                </a:lnTo>
                <a:lnTo>
                  <a:pt x="251" y="357"/>
                </a:lnTo>
                <a:lnTo>
                  <a:pt x="248" y="357"/>
                </a:lnTo>
                <a:lnTo>
                  <a:pt x="251" y="363"/>
                </a:lnTo>
                <a:lnTo>
                  <a:pt x="248" y="366"/>
                </a:lnTo>
                <a:lnTo>
                  <a:pt x="251" y="366"/>
                </a:lnTo>
                <a:lnTo>
                  <a:pt x="251" y="366"/>
                </a:lnTo>
                <a:lnTo>
                  <a:pt x="251" y="372"/>
                </a:lnTo>
                <a:lnTo>
                  <a:pt x="245" y="375"/>
                </a:lnTo>
                <a:lnTo>
                  <a:pt x="242" y="375"/>
                </a:lnTo>
                <a:lnTo>
                  <a:pt x="236" y="375"/>
                </a:lnTo>
                <a:lnTo>
                  <a:pt x="227" y="386"/>
                </a:lnTo>
                <a:lnTo>
                  <a:pt x="222" y="383"/>
                </a:lnTo>
                <a:lnTo>
                  <a:pt x="210" y="383"/>
                </a:lnTo>
                <a:lnTo>
                  <a:pt x="202" y="389"/>
                </a:lnTo>
                <a:lnTo>
                  <a:pt x="196" y="386"/>
                </a:lnTo>
                <a:lnTo>
                  <a:pt x="181" y="383"/>
                </a:lnTo>
                <a:lnTo>
                  <a:pt x="161" y="369"/>
                </a:lnTo>
                <a:lnTo>
                  <a:pt x="158" y="360"/>
                </a:lnTo>
                <a:lnTo>
                  <a:pt x="150" y="343"/>
                </a:lnTo>
                <a:lnTo>
                  <a:pt x="150" y="337"/>
                </a:lnTo>
                <a:lnTo>
                  <a:pt x="147" y="326"/>
                </a:lnTo>
                <a:lnTo>
                  <a:pt x="141" y="314"/>
                </a:lnTo>
                <a:lnTo>
                  <a:pt x="127" y="308"/>
                </a:lnTo>
                <a:lnTo>
                  <a:pt x="115" y="311"/>
                </a:lnTo>
                <a:lnTo>
                  <a:pt x="107" y="314"/>
                </a:lnTo>
                <a:lnTo>
                  <a:pt x="95" y="332"/>
                </a:lnTo>
                <a:lnTo>
                  <a:pt x="86" y="334"/>
                </a:lnTo>
                <a:lnTo>
                  <a:pt x="78" y="332"/>
                </a:lnTo>
                <a:lnTo>
                  <a:pt x="75" y="329"/>
                </a:lnTo>
                <a:lnTo>
                  <a:pt x="72" y="326"/>
                </a:lnTo>
                <a:lnTo>
                  <a:pt x="72" y="314"/>
                </a:lnTo>
                <a:lnTo>
                  <a:pt x="69" y="308"/>
                </a:lnTo>
                <a:lnTo>
                  <a:pt x="52" y="306"/>
                </a:lnTo>
                <a:lnTo>
                  <a:pt x="43" y="308"/>
                </a:lnTo>
                <a:lnTo>
                  <a:pt x="23" y="332"/>
                </a:lnTo>
                <a:lnTo>
                  <a:pt x="11" y="334"/>
                </a:lnTo>
                <a:lnTo>
                  <a:pt x="0" y="334"/>
                </a:lnTo>
                <a:lnTo>
                  <a:pt x="6" y="0"/>
                </a:lnTo>
                <a:lnTo>
                  <a:pt x="294" y="0"/>
                </a:lnTo>
                <a:close/>
              </a:path>
            </a:pathLst>
          </a:custGeom>
          <a:solidFill>
            <a:srgbClr val="FFAA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42" name="Freeform 71"/>
          <p:cNvSpPr>
            <a:spLocks/>
          </p:cNvSpPr>
          <p:nvPr/>
        </p:nvSpPr>
        <p:spPr bwMode="auto">
          <a:xfrm>
            <a:off x="5038725" y="4097338"/>
            <a:ext cx="534988" cy="512763"/>
          </a:xfrm>
          <a:custGeom>
            <a:avLst/>
            <a:gdLst/>
            <a:ahLst/>
            <a:cxnLst>
              <a:cxn ang="0">
                <a:pos x="322" y="150"/>
              </a:cxn>
              <a:cxn ang="0">
                <a:pos x="325" y="176"/>
              </a:cxn>
              <a:cxn ang="0">
                <a:pos x="325" y="184"/>
              </a:cxn>
              <a:cxn ang="0">
                <a:pos x="331" y="193"/>
              </a:cxn>
              <a:cxn ang="0">
                <a:pos x="334" y="202"/>
              </a:cxn>
              <a:cxn ang="0">
                <a:pos x="331" y="207"/>
              </a:cxn>
              <a:cxn ang="0">
                <a:pos x="328" y="219"/>
              </a:cxn>
              <a:cxn ang="0">
                <a:pos x="311" y="230"/>
              </a:cxn>
              <a:cxn ang="0">
                <a:pos x="308" y="239"/>
              </a:cxn>
              <a:cxn ang="0">
                <a:pos x="308" y="245"/>
              </a:cxn>
              <a:cxn ang="0">
                <a:pos x="305" y="254"/>
              </a:cxn>
              <a:cxn ang="0">
                <a:pos x="296" y="268"/>
              </a:cxn>
              <a:cxn ang="0">
                <a:pos x="299" y="274"/>
              </a:cxn>
              <a:cxn ang="0">
                <a:pos x="299" y="288"/>
              </a:cxn>
              <a:cxn ang="0">
                <a:pos x="299" y="294"/>
              </a:cxn>
              <a:cxn ang="0">
                <a:pos x="293" y="303"/>
              </a:cxn>
              <a:cxn ang="0">
                <a:pos x="290" y="311"/>
              </a:cxn>
              <a:cxn ang="0">
                <a:pos x="279" y="323"/>
              </a:cxn>
              <a:cxn ang="0">
                <a:pos x="31" y="323"/>
              </a:cxn>
              <a:cxn ang="0">
                <a:pos x="11" y="320"/>
              </a:cxn>
              <a:cxn ang="0">
                <a:pos x="17" y="311"/>
              </a:cxn>
              <a:cxn ang="0">
                <a:pos x="23" y="305"/>
              </a:cxn>
              <a:cxn ang="0">
                <a:pos x="23" y="297"/>
              </a:cxn>
              <a:cxn ang="0">
                <a:pos x="23" y="291"/>
              </a:cxn>
              <a:cxn ang="0">
                <a:pos x="31" y="196"/>
              </a:cxn>
              <a:cxn ang="0">
                <a:pos x="0" y="184"/>
              </a:cxn>
              <a:cxn ang="0">
                <a:pos x="2" y="176"/>
              </a:cxn>
              <a:cxn ang="0">
                <a:pos x="8" y="161"/>
              </a:cxn>
              <a:cxn ang="0">
                <a:pos x="11" y="141"/>
              </a:cxn>
              <a:cxn ang="0">
                <a:pos x="11" y="138"/>
              </a:cxn>
              <a:cxn ang="0">
                <a:pos x="17" y="124"/>
              </a:cxn>
              <a:cxn ang="0">
                <a:pos x="14" y="104"/>
              </a:cxn>
              <a:cxn ang="0">
                <a:pos x="14" y="95"/>
              </a:cxn>
              <a:cxn ang="0">
                <a:pos x="8" y="72"/>
              </a:cxn>
              <a:cxn ang="0">
                <a:pos x="126" y="66"/>
              </a:cxn>
              <a:cxn ang="0">
                <a:pos x="129" y="6"/>
              </a:cxn>
              <a:cxn ang="0">
                <a:pos x="132" y="9"/>
              </a:cxn>
              <a:cxn ang="0">
                <a:pos x="138" y="6"/>
              </a:cxn>
              <a:cxn ang="0">
                <a:pos x="155" y="3"/>
              </a:cxn>
              <a:cxn ang="0">
                <a:pos x="152" y="3"/>
              </a:cxn>
              <a:cxn ang="0">
                <a:pos x="155" y="0"/>
              </a:cxn>
              <a:cxn ang="0">
                <a:pos x="178" y="3"/>
              </a:cxn>
              <a:cxn ang="0">
                <a:pos x="190" y="9"/>
              </a:cxn>
              <a:cxn ang="0">
                <a:pos x="193" y="52"/>
              </a:cxn>
              <a:cxn ang="0">
                <a:pos x="195" y="58"/>
              </a:cxn>
              <a:cxn ang="0">
                <a:pos x="253" y="69"/>
              </a:cxn>
              <a:cxn ang="0">
                <a:pos x="337" y="133"/>
              </a:cxn>
            </a:cxnLst>
            <a:rect l="0" t="0" r="r" b="b"/>
            <a:pathLst>
              <a:path w="337" h="323">
                <a:moveTo>
                  <a:pt x="337" y="133"/>
                </a:moveTo>
                <a:lnTo>
                  <a:pt x="322" y="150"/>
                </a:lnTo>
                <a:lnTo>
                  <a:pt x="331" y="164"/>
                </a:lnTo>
                <a:lnTo>
                  <a:pt x="325" y="176"/>
                </a:lnTo>
                <a:lnTo>
                  <a:pt x="328" y="176"/>
                </a:lnTo>
                <a:lnTo>
                  <a:pt x="325" y="184"/>
                </a:lnTo>
                <a:lnTo>
                  <a:pt x="328" y="193"/>
                </a:lnTo>
                <a:lnTo>
                  <a:pt x="331" y="193"/>
                </a:lnTo>
                <a:lnTo>
                  <a:pt x="331" y="199"/>
                </a:lnTo>
                <a:lnTo>
                  <a:pt x="334" y="202"/>
                </a:lnTo>
                <a:lnTo>
                  <a:pt x="331" y="205"/>
                </a:lnTo>
                <a:lnTo>
                  <a:pt x="331" y="207"/>
                </a:lnTo>
                <a:lnTo>
                  <a:pt x="331" y="210"/>
                </a:lnTo>
                <a:lnTo>
                  <a:pt x="328" y="219"/>
                </a:lnTo>
                <a:lnTo>
                  <a:pt x="316" y="225"/>
                </a:lnTo>
                <a:lnTo>
                  <a:pt x="311" y="230"/>
                </a:lnTo>
                <a:lnTo>
                  <a:pt x="308" y="236"/>
                </a:lnTo>
                <a:lnTo>
                  <a:pt x="308" y="239"/>
                </a:lnTo>
                <a:lnTo>
                  <a:pt x="305" y="245"/>
                </a:lnTo>
                <a:lnTo>
                  <a:pt x="308" y="245"/>
                </a:lnTo>
                <a:lnTo>
                  <a:pt x="305" y="248"/>
                </a:lnTo>
                <a:lnTo>
                  <a:pt x="305" y="254"/>
                </a:lnTo>
                <a:lnTo>
                  <a:pt x="305" y="256"/>
                </a:lnTo>
                <a:lnTo>
                  <a:pt x="296" y="268"/>
                </a:lnTo>
                <a:lnTo>
                  <a:pt x="299" y="271"/>
                </a:lnTo>
                <a:lnTo>
                  <a:pt x="299" y="274"/>
                </a:lnTo>
                <a:lnTo>
                  <a:pt x="299" y="285"/>
                </a:lnTo>
                <a:lnTo>
                  <a:pt x="299" y="288"/>
                </a:lnTo>
                <a:lnTo>
                  <a:pt x="299" y="291"/>
                </a:lnTo>
                <a:lnTo>
                  <a:pt x="299" y="294"/>
                </a:lnTo>
                <a:lnTo>
                  <a:pt x="296" y="303"/>
                </a:lnTo>
                <a:lnTo>
                  <a:pt x="293" y="303"/>
                </a:lnTo>
                <a:lnTo>
                  <a:pt x="290" y="308"/>
                </a:lnTo>
                <a:lnTo>
                  <a:pt x="290" y="311"/>
                </a:lnTo>
                <a:lnTo>
                  <a:pt x="288" y="317"/>
                </a:lnTo>
                <a:lnTo>
                  <a:pt x="279" y="323"/>
                </a:lnTo>
                <a:lnTo>
                  <a:pt x="253" y="323"/>
                </a:lnTo>
                <a:lnTo>
                  <a:pt x="31" y="323"/>
                </a:lnTo>
                <a:lnTo>
                  <a:pt x="11" y="323"/>
                </a:lnTo>
                <a:lnTo>
                  <a:pt x="11" y="320"/>
                </a:lnTo>
                <a:lnTo>
                  <a:pt x="11" y="314"/>
                </a:lnTo>
                <a:lnTo>
                  <a:pt x="17" y="311"/>
                </a:lnTo>
                <a:lnTo>
                  <a:pt x="17" y="305"/>
                </a:lnTo>
                <a:lnTo>
                  <a:pt x="23" y="305"/>
                </a:lnTo>
                <a:lnTo>
                  <a:pt x="26" y="297"/>
                </a:lnTo>
                <a:lnTo>
                  <a:pt x="23" y="297"/>
                </a:lnTo>
                <a:lnTo>
                  <a:pt x="23" y="294"/>
                </a:lnTo>
                <a:lnTo>
                  <a:pt x="23" y="291"/>
                </a:lnTo>
                <a:lnTo>
                  <a:pt x="31" y="288"/>
                </a:lnTo>
                <a:lnTo>
                  <a:pt x="31" y="196"/>
                </a:lnTo>
                <a:lnTo>
                  <a:pt x="0" y="196"/>
                </a:lnTo>
                <a:lnTo>
                  <a:pt x="0" y="184"/>
                </a:lnTo>
                <a:lnTo>
                  <a:pt x="2" y="182"/>
                </a:lnTo>
                <a:lnTo>
                  <a:pt x="2" y="176"/>
                </a:lnTo>
                <a:lnTo>
                  <a:pt x="8" y="167"/>
                </a:lnTo>
                <a:lnTo>
                  <a:pt x="8" y="161"/>
                </a:lnTo>
                <a:lnTo>
                  <a:pt x="8" y="144"/>
                </a:lnTo>
                <a:lnTo>
                  <a:pt x="11" y="141"/>
                </a:lnTo>
                <a:lnTo>
                  <a:pt x="11" y="138"/>
                </a:lnTo>
                <a:lnTo>
                  <a:pt x="11" y="138"/>
                </a:lnTo>
                <a:lnTo>
                  <a:pt x="14" y="127"/>
                </a:lnTo>
                <a:lnTo>
                  <a:pt x="17" y="124"/>
                </a:lnTo>
                <a:lnTo>
                  <a:pt x="14" y="115"/>
                </a:lnTo>
                <a:lnTo>
                  <a:pt x="14" y="104"/>
                </a:lnTo>
                <a:lnTo>
                  <a:pt x="14" y="98"/>
                </a:lnTo>
                <a:lnTo>
                  <a:pt x="14" y="95"/>
                </a:lnTo>
                <a:lnTo>
                  <a:pt x="11" y="89"/>
                </a:lnTo>
                <a:lnTo>
                  <a:pt x="8" y="72"/>
                </a:lnTo>
                <a:lnTo>
                  <a:pt x="5" y="69"/>
                </a:lnTo>
                <a:lnTo>
                  <a:pt x="126" y="66"/>
                </a:lnTo>
                <a:lnTo>
                  <a:pt x="126" y="6"/>
                </a:lnTo>
                <a:lnTo>
                  <a:pt x="129" y="6"/>
                </a:lnTo>
                <a:lnTo>
                  <a:pt x="129" y="9"/>
                </a:lnTo>
                <a:lnTo>
                  <a:pt x="132" y="9"/>
                </a:lnTo>
                <a:lnTo>
                  <a:pt x="132" y="6"/>
                </a:lnTo>
                <a:lnTo>
                  <a:pt x="138" y="6"/>
                </a:lnTo>
                <a:lnTo>
                  <a:pt x="138" y="3"/>
                </a:lnTo>
                <a:lnTo>
                  <a:pt x="155" y="3"/>
                </a:lnTo>
                <a:lnTo>
                  <a:pt x="155" y="3"/>
                </a:lnTo>
                <a:lnTo>
                  <a:pt x="152" y="3"/>
                </a:lnTo>
                <a:lnTo>
                  <a:pt x="152" y="0"/>
                </a:lnTo>
                <a:lnTo>
                  <a:pt x="155" y="0"/>
                </a:lnTo>
                <a:lnTo>
                  <a:pt x="158" y="3"/>
                </a:lnTo>
                <a:lnTo>
                  <a:pt x="178" y="3"/>
                </a:lnTo>
                <a:lnTo>
                  <a:pt x="178" y="9"/>
                </a:lnTo>
                <a:lnTo>
                  <a:pt x="190" y="9"/>
                </a:lnTo>
                <a:lnTo>
                  <a:pt x="190" y="52"/>
                </a:lnTo>
                <a:lnTo>
                  <a:pt x="193" y="52"/>
                </a:lnTo>
                <a:lnTo>
                  <a:pt x="193" y="58"/>
                </a:lnTo>
                <a:lnTo>
                  <a:pt x="195" y="58"/>
                </a:lnTo>
                <a:lnTo>
                  <a:pt x="195" y="69"/>
                </a:lnTo>
                <a:lnTo>
                  <a:pt x="253" y="69"/>
                </a:lnTo>
                <a:lnTo>
                  <a:pt x="253" y="133"/>
                </a:lnTo>
                <a:lnTo>
                  <a:pt x="337" y="133"/>
                </a:lnTo>
                <a:close/>
              </a:path>
            </a:pathLst>
          </a:custGeom>
          <a:solidFill>
            <a:srgbClr val="FF5E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43" name="Rectangle 72"/>
          <p:cNvSpPr>
            <a:spLocks noChangeArrowheads="1"/>
          </p:cNvSpPr>
          <p:nvPr/>
        </p:nvSpPr>
        <p:spPr bwMode="auto">
          <a:xfrm>
            <a:off x="5634038" y="4256088"/>
            <a:ext cx="400050" cy="1365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0" i="0" u="none" strike="noStrike" cap="none" normalizeH="0" baseline="0" smtClean="0">
                <a:ln>
                  <a:noFill/>
                </a:ln>
                <a:solidFill>
                  <a:srgbClr val="000000"/>
                </a:solidFill>
                <a:effectLst/>
                <a:latin typeface="Arial" pitchFamily="34" charset="0"/>
                <a:cs typeface="Arial" pitchFamily="34" charset="0"/>
              </a:rPr>
              <a:t>Barbour</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44" name="Rectangle 73"/>
          <p:cNvSpPr>
            <a:spLocks noChangeArrowheads="1"/>
          </p:cNvSpPr>
          <p:nvPr/>
        </p:nvSpPr>
        <p:spPr bwMode="auto">
          <a:xfrm>
            <a:off x="5856288" y="3776663"/>
            <a:ext cx="374650" cy="1365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0" i="0" u="none" strike="noStrike" cap="none" normalizeH="0" baseline="0" smtClean="0">
                <a:ln>
                  <a:noFill/>
                </a:ln>
                <a:solidFill>
                  <a:srgbClr val="000000"/>
                </a:solidFill>
                <a:effectLst/>
                <a:latin typeface="Arial" pitchFamily="34" charset="0"/>
                <a:cs typeface="Arial" pitchFamily="34" charset="0"/>
              </a:rPr>
              <a:t>Russell</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45" name="Rectangle 74"/>
          <p:cNvSpPr>
            <a:spLocks noChangeArrowheads="1"/>
          </p:cNvSpPr>
          <p:nvPr/>
        </p:nvSpPr>
        <p:spPr bwMode="auto">
          <a:xfrm>
            <a:off x="5345113" y="3648075"/>
            <a:ext cx="346075" cy="1365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0" i="0" u="none" strike="noStrike" cap="none" normalizeH="0" baseline="0" smtClean="0">
                <a:ln>
                  <a:noFill/>
                </a:ln>
                <a:solidFill>
                  <a:srgbClr val="000000"/>
                </a:solidFill>
                <a:effectLst/>
                <a:latin typeface="Arial" pitchFamily="34" charset="0"/>
                <a:cs typeface="Arial" pitchFamily="34" charset="0"/>
              </a:rPr>
              <a:t>Macon</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46" name="Rectangle 75"/>
          <p:cNvSpPr>
            <a:spLocks noChangeArrowheads="1"/>
          </p:cNvSpPr>
          <p:nvPr/>
        </p:nvSpPr>
        <p:spPr bwMode="auto">
          <a:xfrm>
            <a:off x="2887663" y="5349875"/>
            <a:ext cx="342900" cy="1365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0" i="0" u="none" strike="noStrike" cap="none" normalizeH="0" baseline="0" smtClean="0">
                <a:ln>
                  <a:noFill/>
                </a:ln>
                <a:solidFill>
                  <a:srgbClr val="000000"/>
                </a:solidFill>
                <a:effectLst/>
                <a:latin typeface="Arial" pitchFamily="34" charset="0"/>
                <a:cs typeface="Arial" pitchFamily="34" charset="0"/>
              </a:rPr>
              <a:t>Mobile</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47" name="Rectangle 76"/>
          <p:cNvSpPr>
            <a:spLocks noChangeArrowheads="1"/>
          </p:cNvSpPr>
          <p:nvPr/>
        </p:nvSpPr>
        <p:spPr bwMode="auto">
          <a:xfrm>
            <a:off x="5072063" y="4800600"/>
            <a:ext cx="342900" cy="1365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0" i="0" u="none" strike="noStrike" cap="none" normalizeH="0" baseline="0" smtClean="0">
                <a:ln>
                  <a:noFill/>
                </a:ln>
                <a:solidFill>
                  <a:srgbClr val="000000"/>
                </a:solidFill>
                <a:effectLst/>
                <a:latin typeface="Arial" pitchFamily="34" charset="0"/>
                <a:cs typeface="Arial" pitchFamily="34" charset="0"/>
              </a:rPr>
              <a:t>Coffee</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48" name="Rectangle 77"/>
          <p:cNvSpPr>
            <a:spLocks noChangeArrowheads="1"/>
          </p:cNvSpPr>
          <p:nvPr/>
        </p:nvSpPr>
        <p:spPr bwMode="auto">
          <a:xfrm>
            <a:off x="3209925" y="1241425"/>
            <a:ext cx="400050" cy="1365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0" i="0" u="none" strike="noStrike" cap="none" normalizeH="0" baseline="0" smtClean="0">
                <a:ln>
                  <a:noFill/>
                </a:ln>
                <a:solidFill>
                  <a:srgbClr val="000000"/>
                </a:solidFill>
                <a:effectLst/>
                <a:latin typeface="Arial" pitchFamily="34" charset="0"/>
                <a:cs typeface="Arial" pitchFamily="34" charset="0"/>
              </a:rPr>
              <a:t>Franklin</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49" name="Rectangle 78"/>
          <p:cNvSpPr>
            <a:spLocks noChangeArrowheads="1"/>
          </p:cNvSpPr>
          <p:nvPr/>
        </p:nvSpPr>
        <p:spPr bwMode="auto">
          <a:xfrm>
            <a:off x="4811713" y="2065338"/>
            <a:ext cx="168275" cy="1365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0" i="0" u="none" strike="noStrike" cap="none" normalizeH="0" baseline="0" smtClean="0">
                <a:ln>
                  <a:noFill/>
                </a:ln>
                <a:solidFill>
                  <a:srgbClr val="000000"/>
                </a:solidFill>
                <a:effectLst/>
                <a:latin typeface="Arial" pitchFamily="34" charset="0"/>
                <a:cs typeface="Arial" pitchFamily="34" charset="0"/>
              </a:rPr>
              <a:t>St.</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50" name="Rectangle 79"/>
          <p:cNvSpPr>
            <a:spLocks noChangeArrowheads="1"/>
          </p:cNvSpPr>
          <p:nvPr/>
        </p:nvSpPr>
        <p:spPr bwMode="auto">
          <a:xfrm>
            <a:off x="4770438" y="2184400"/>
            <a:ext cx="250825" cy="1365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0" i="0" u="none" strike="noStrike" cap="none" normalizeH="0" baseline="0" smtClean="0">
                <a:ln>
                  <a:noFill/>
                </a:ln>
                <a:solidFill>
                  <a:srgbClr val="000000"/>
                </a:solidFill>
                <a:effectLst/>
                <a:latin typeface="Arial" pitchFamily="34" charset="0"/>
                <a:cs typeface="Arial" pitchFamily="34" charset="0"/>
              </a:rPr>
              <a:t>Clair</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51" name="Rectangle 80"/>
          <p:cNvSpPr>
            <a:spLocks noChangeArrowheads="1"/>
          </p:cNvSpPr>
          <p:nvPr/>
        </p:nvSpPr>
        <p:spPr bwMode="auto">
          <a:xfrm>
            <a:off x="3721100" y="4471988"/>
            <a:ext cx="384175" cy="1365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0" i="0" u="none" strike="noStrike" cap="none" normalizeH="0" baseline="0" smtClean="0">
                <a:ln>
                  <a:noFill/>
                </a:ln>
                <a:solidFill>
                  <a:srgbClr val="000000"/>
                </a:solidFill>
                <a:effectLst/>
                <a:latin typeface="Arial" pitchFamily="34" charset="0"/>
                <a:cs typeface="Arial" pitchFamily="34" charset="0"/>
              </a:rPr>
              <a:t>Monroe</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52" name="Rectangle 81"/>
          <p:cNvSpPr>
            <a:spLocks noChangeArrowheads="1"/>
          </p:cNvSpPr>
          <p:nvPr/>
        </p:nvSpPr>
        <p:spPr bwMode="auto">
          <a:xfrm>
            <a:off x="5191125" y="1992313"/>
            <a:ext cx="415925" cy="1365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0" i="0" u="none" strike="noStrike" cap="none" normalizeH="0" baseline="0" smtClean="0">
                <a:ln>
                  <a:noFill/>
                </a:ln>
                <a:solidFill>
                  <a:srgbClr val="000000"/>
                </a:solidFill>
                <a:effectLst/>
                <a:latin typeface="Arial" pitchFamily="34" charset="0"/>
                <a:cs typeface="Arial" pitchFamily="34" charset="0"/>
              </a:rPr>
              <a:t>Calhoun</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53" name="Rectangle 82"/>
          <p:cNvSpPr>
            <a:spLocks noChangeArrowheads="1"/>
          </p:cNvSpPr>
          <p:nvPr/>
        </p:nvSpPr>
        <p:spPr bwMode="auto">
          <a:xfrm>
            <a:off x="5765800" y="3409950"/>
            <a:ext cx="209550" cy="1365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0" i="0" u="none" strike="noStrike" cap="none" normalizeH="0" baseline="0" smtClean="0">
                <a:ln>
                  <a:noFill/>
                </a:ln>
                <a:solidFill>
                  <a:srgbClr val="000000"/>
                </a:solidFill>
                <a:effectLst/>
                <a:latin typeface="Arial" pitchFamily="34" charset="0"/>
                <a:cs typeface="Arial" pitchFamily="34" charset="0"/>
              </a:rPr>
              <a:t>Lee</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54" name="Rectangle 83"/>
          <p:cNvSpPr>
            <a:spLocks noChangeArrowheads="1"/>
          </p:cNvSpPr>
          <p:nvPr/>
        </p:nvSpPr>
        <p:spPr bwMode="auto">
          <a:xfrm>
            <a:off x="5738813" y="5108575"/>
            <a:ext cx="419100" cy="1365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0" i="0" u="none" strike="noStrike" cap="none" normalizeH="0" baseline="0" smtClean="0">
                <a:ln>
                  <a:noFill/>
                </a:ln>
                <a:solidFill>
                  <a:srgbClr val="000000"/>
                </a:solidFill>
                <a:effectLst/>
                <a:latin typeface="Arial" pitchFamily="34" charset="0"/>
                <a:cs typeface="Arial" pitchFamily="34" charset="0"/>
              </a:rPr>
              <a:t>Houston</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55" name="Rectangle 84"/>
          <p:cNvSpPr>
            <a:spLocks noChangeArrowheads="1"/>
          </p:cNvSpPr>
          <p:nvPr/>
        </p:nvSpPr>
        <p:spPr bwMode="auto">
          <a:xfrm>
            <a:off x="3773488" y="2001838"/>
            <a:ext cx="361950" cy="1365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0" i="0" u="none" strike="noStrike" cap="none" normalizeH="0" baseline="0" smtClean="0">
                <a:ln>
                  <a:noFill/>
                </a:ln>
                <a:solidFill>
                  <a:srgbClr val="000000"/>
                </a:solidFill>
                <a:effectLst/>
                <a:latin typeface="Arial" pitchFamily="34" charset="0"/>
                <a:cs typeface="Arial" pitchFamily="34" charset="0"/>
              </a:rPr>
              <a:t>Walker</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56" name="Rectangle 85"/>
          <p:cNvSpPr>
            <a:spLocks noChangeArrowheads="1"/>
          </p:cNvSpPr>
          <p:nvPr/>
        </p:nvSpPr>
        <p:spPr bwMode="auto">
          <a:xfrm>
            <a:off x="4027488" y="4773613"/>
            <a:ext cx="447675" cy="1365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0" i="0" u="none" strike="noStrike" cap="none" normalizeH="0" baseline="0" smtClean="0">
                <a:ln>
                  <a:noFill/>
                </a:ln>
                <a:solidFill>
                  <a:srgbClr val="000000"/>
                </a:solidFill>
                <a:effectLst/>
                <a:latin typeface="Arial" pitchFamily="34" charset="0"/>
                <a:cs typeface="Arial" pitchFamily="34" charset="0"/>
              </a:rPr>
              <a:t>Conecuh</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57" name="Rectangle 86"/>
          <p:cNvSpPr>
            <a:spLocks noChangeArrowheads="1"/>
          </p:cNvSpPr>
          <p:nvPr/>
        </p:nvSpPr>
        <p:spPr bwMode="auto">
          <a:xfrm>
            <a:off x="5186363" y="5140325"/>
            <a:ext cx="396875" cy="1365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0" i="0" u="none" strike="noStrike" cap="none" normalizeH="0" baseline="0" smtClean="0">
                <a:ln>
                  <a:noFill/>
                </a:ln>
                <a:solidFill>
                  <a:srgbClr val="000000"/>
                </a:solidFill>
                <a:effectLst/>
                <a:latin typeface="Arial" pitchFamily="34" charset="0"/>
                <a:cs typeface="Arial" pitchFamily="34" charset="0"/>
              </a:rPr>
              <a:t>Geneva</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58" name="Rectangle 87"/>
          <p:cNvSpPr>
            <a:spLocks noChangeArrowheads="1"/>
          </p:cNvSpPr>
          <p:nvPr/>
        </p:nvSpPr>
        <p:spPr bwMode="auto">
          <a:xfrm>
            <a:off x="3671888" y="1589088"/>
            <a:ext cx="409575" cy="1365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0" i="0" u="none" strike="noStrike" cap="none" normalizeH="0" baseline="0" smtClean="0">
                <a:ln>
                  <a:noFill/>
                </a:ln>
                <a:solidFill>
                  <a:srgbClr val="000000"/>
                </a:solidFill>
                <a:effectLst/>
                <a:latin typeface="Arial" pitchFamily="34" charset="0"/>
                <a:cs typeface="Arial" pitchFamily="34" charset="0"/>
              </a:rPr>
              <a:t>Winston</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59" name="Rectangle 88"/>
          <p:cNvSpPr>
            <a:spLocks noChangeArrowheads="1"/>
          </p:cNvSpPr>
          <p:nvPr/>
        </p:nvSpPr>
        <p:spPr bwMode="auto">
          <a:xfrm>
            <a:off x="4491038" y="1804988"/>
            <a:ext cx="327025" cy="1365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0" i="0" u="none" strike="noStrike" cap="none" normalizeH="0" baseline="0" smtClean="0">
                <a:ln>
                  <a:noFill/>
                </a:ln>
                <a:solidFill>
                  <a:srgbClr val="000000"/>
                </a:solidFill>
                <a:effectLst/>
                <a:latin typeface="Arial" pitchFamily="34" charset="0"/>
                <a:cs typeface="Arial" pitchFamily="34" charset="0"/>
              </a:rPr>
              <a:t>Blount</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184" name="Rectangle 89"/>
          <p:cNvSpPr>
            <a:spLocks noChangeArrowheads="1"/>
          </p:cNvSpPr>
          <p:nvPr/>
        </p:nvSpPr>
        <p:spPr bwMode="auto">
          <a:xfrm>
            <a:off x="4011613" y="803275"/>
            <a:ext cx="508000" cy="1365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0" i="0" u="none" strike="noStrike" cap="none" normalizeH="0" baseline="0" smtClean="0">
                <a:ln>
                  <a:noFill/>
                </a:ln>
                <a:solidFill>
                  <a:srgbClr val="000000"/>
                </a:solidFill>
                <a:effectLst/>
                <a:latin typeface="Arial" pitchFamily="34" charset="0"/>
                <a:cs typeface="Arial" pitchFamily="34" charset="0"/>
              </a:rPr>
              <a:t>Limestone</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185" name="Rectangle 90"/>
          <p:cNvSpPr>
            <a:spLocks noChangeArrowheads="1"/>
          </p:cNvSpPr>
          <p:nvPr/>
        </p:nvSpPr>
        <p:spPr bwMode="auto">
          <a:xfrm>
            <a:off x="3832225" y="3351213"/>
            <a:ext cx="282575" cy="1365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0" i="0" u="none" strike="noStrike" cap="none" normalizeH="0" baseline="0" smtClean="0">
                <a:ln>
                  <a:noFill/>
                </a:ln>
                <a:solidFill>
                  <a:srgbClr val="000000"/>
                </a:solidFill>
                <a:effectLst/>
                <a:latin typeface="Arial" pitchFamily="34" charset="0"/>
                <a:cs typeface="Arial" pitchFamily="34" charset="0"/>
              </a:rPr>
              <a:t>Perry</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186" name="Rectangle 91"/>
          <p:cNvSpPr>
            <a:spLocks noChangeArrowheads="1"/>
          </p:cNvSpPr>
          <p:nvPr/>
        </p:nvSpPr>
        <p:spPr bwMode="auto">
          <a:xfrm>
            <a:off x="5348288" y="4000500"/>
            <a:ext cx="368300" cy="1365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0" i="0" u="none" strike="noStrike" cap="none" normalizeH="0" baseline="0" smtClean="0">
                <a:ln>
                  <a:noFill/>
                </a:ln>
                <a:solidFill>
                  <a:srgbClr val="000000"/>
                </a:solidFill>
                <a:effectLst/>
                <a:latin typeface="Arial" pitchFamily="34" charset="0"/>
                <a:cs typeface="Arial" pitchFamily="34" charset="0"/>
              </a:rPr>
              <a:t>Bullock</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187" name="Rectangle 92"/>
          <p:cNvSpPr>
            <a:spLocks noChangeArrowheads="1"/>
          </p:cNvSpPr>
          <p:nvPr/>
        </p:nvSpPr>
        <p:spPr bwMode="auto">
          <a:xfrm>
            <a:off x="4375150" y="3470275"/>
            <a:ext cx="419100" cy="1365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0" i="0" u="none" strike="noStrike" cap="none" normalizeH="0" baseline="0" smtClean="0">
                <a:ln>
                  <a:noFill/>
                </a:ln>
                <a:solidFill>
                  <a:srgbClr val="000000"/>
                </a:solidFill>
                <a:effectLst/>
                <a:latin typeface="Arial" pitchFamily="34" charset="0"/>
                <a:cs typeface="Arial" pitchFamily="34" charset="0"/>
              </a:rPr>
              <a:t>Autauga</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188" name="Rectangle 93"/>
          <p:cNvSpPr>
            <a:spLocks noChangeArrowheads="1"/>
          </p:cNvSpPr>
          <p:nvPr/>
        </p:nvSpPr>
        <p:spPr bwMode="auto">
          <a:xfrm>
            <a:off x="4159250" y="2289175"/>
            <a:ext cx="460375" cy="1365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0" i="0" u="none" strike="noStrike" cap="none" normalizeH="0" baseline="0" smtClean="0">
                <a:ln>
                  <a:noFill/>
                </a:ln>
                <a:solidFill>
                  <a:srgbClr val="000000"/>
                </a:solidFill>
                <a:effectLst/>
                <a:latin typeface="Arial" pitchFamily="34" charset="0"/>
                <a:cs typeface="Arial" pitchFamily="34" charset="0"/>
              </a:rPr>
              <a:t>Jefferson</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189" name="Rectangle 94"/>
          <p:cNvSpPr>
            <a:spLocks noChangeArrowheads="1"/>
          </p:cNvSpPr>
          <p:nvPr/>
        </p:nvSpPr>
        <p:spPr bwMode="auto">
          <a:xfrm>
            <a:off x="2800350" y="4814888"/>
            <a:ext cx="581025" cy="1365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0" i="0" u="none" strike="noStrike" cap="none" normalizeH="0" baseline="0" smtClean="0">
                <a:ln>
                  <a:noFill/>
                </a:ln>
                <a:solidFill>
                  <a:srgbClr val="000000"/>
                </a:solidFill>
                <a:effectLst/>
                <a:latin typeface="Arial" pitchFamily="34" charset="0"/>
                <a:cs typeface="Arial" pitchFamily="34" charset="0"/>
              </a:rPr>
              <a:t>Washington</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190" name="Rectangle 95"/>
          <p:cNvSpPr>
            <a:spLocks noChangeArrowheads="1"/>
          </p:cNvSpPr>
          <p:nvPr/>
        </p:nvSpPr>
        <p:spPr bwMode="auto">
          <a:xfrm>
            <a:off x="3806825" y="5099050"/>
            <a:ext cx="488950" cy="1365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0" i="0" u="none" strike="noStrike" cap="none" normalizeH="0" baseline="0" smtClean="0">
                <a:ln>
                  <a:noFill/>
                </a:ln>
                <a:solidFill>
                  <a:srgbClr val="000000"/>
                </a:solidFill>
                <a:effectLst/>
                <a:latin typeface="Arial" pitchFamily="34" charset="0"/>
                <a:cs typeface="Arial" pitchFamily="34" charset="0"/>
              </a:rPr>
              <a:t>Escambia</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191" name="Rectangle 96"/>
          <p:cNvSpPr>
            <a:spLocks noChangeArrowheads="1"/>
          </p:cNvSpPr>
          <p:nvPr/>
        </p:nvSpPr>
        <p:spPr bwMode="auto">
          <a:xfrm>
            <a:off x="5829300" y="4627563"/>
            <a:ext cx="311150" cy="1365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0" i="0" u="none" strike="noStrike" cap="none" normalizeH="0" baseline="0" smtClean="0">
                <a:ln>
                  <a:noFill/>
                </a:ln>
                <a:solidFill>
                  <a:srgbClr val="000000"/>
                </a:solidFill>
                <a:effectLst/>
                <a:latin typeface="Arial" pitchFamily="34" charset="0"/>
                <a:cs typeface="Arial" pitchFamily="34" charset="0"/>
              </a:rPr>
              <a:t>Henry</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192" name="Rectangle 97"/>
          <p:cNvSpPr>
            <a:spLocks noChangeArrowheads="1"/>
          </p:cNvSpPr>
          <p:nvPr/>
        </p:nvSpPr>
        <p:spPr bwMode="auto">
          <a:xfrm>
            <a:off x="3238500" y="4389438"/>
            <a:ext cx="333375" cy="1365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0" i="0" u="none" strike="noStrike" cap="none" normalizeH="0" baseline="0" smtClean="0">
                <a:ln>
                  <a:noFill/>
                </a:ln>
                <a:solidFill>
                  <a:srgbClr val="000000"/>
                </a:solidFill>
                <a:effectLst/>
                <a:latin typeface="Arial" pitchFamily="34" charset="0"/>
                <a:cs typeface="Arial" pitchFamily="34" charset="0"/>
              </a:rPr>
              <a:t>Clarke</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193" name="Rectangle 98"/>
          <p:cNvSpPr>
            <a:spLocks noChangeArrowheads="1"/>
          </p:cNvSpPr>
          <p:nvPr/>
        </p:nvSpPr>
        <p:spPr bwMode="auto">
          <a:xfrm>
            <a:off x="4532313" y="4948238"/>
            <a:ext cx="498475" cy="1365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0" i="0" u="none" strike="noStrike" cap="none" normalizeH="0" baseline="0" smtClean="0">
                <a:ln>
                  <a:noFill/>
                </a:ln>
                <a:solidFill>
                  <a:srgbClr val="000000"/>
                </a:solidFill>
                <a:effectLst/>
                <a:latin typeface="Arial" pitchFamily="34" charset="0"/>
                <a:cs typeface="Arial" pitchFamily="34" charset="0"/>
              </a:rPr>
              <a:t>Covington</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194" name="Rectangle 99"/>
          <p:cNvSpPr>
            <a:spLocks noChangeArrowheads="1"/>
          </p:cNvSpPr>
          <p:nvPr/>
        </p:nvSpPr>
        <p:spPr bwMode="auto">
          <a:xfrm>
            <a:off x="3332163" y="5565775"/>
            <a:ext cx="393700" cy="1365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0" i="0" u="none" strike="noStrike" cap="none" normalizeH="0" baseline="0" smtClean="0">
                <a:ln>
                  <a:noFill/>
                </a:ln>
                <a:solidFill>
                  <a:srgbClr val="000000"/>
                </a:solidFill>
                <a:effectLst/>
                <a:latin typeface="Arial" pitchFamily="34" charset="0"/>
                <a:cs typeface="Arial" pitchFamily="34" charset="0"/>
              </a:rPr>
              <a:t>Baldwin</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195" name="Rectangle 100"/>
          <p:cNvSpPr>
            <a:spLocks noChangeArrowheads="1"/>
          </p:cNvSpPr>
          <p:nvPr/>
        </p:nvSpPr>
        <p:spPr bwMode="auto">
          <a:xfrm>
            <a:off x="3165475" y="1566863"/>
            <a:ext cx="352425" cy="1365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0" i="0" u="none" strike="noStrike" cap="none" normalizeH="0" baseline="0" smtClean="0">
                <a:ln>
                  <a:noFill/>
                </a:ln>
                <a:solidFill>
                  <a:srgbClr val="000000"/>
                </a:solidFill>
                <a:effectLst/>
                <a:latin typeface="Arial" pitchFamily="34" charset="0"/>
                <a:cs typeface="Arial" pitchFamily="34" charset="0"/>
              </a:rPr>
              <a:t>Marion</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196" name="Rectangle 101"/>
          <p:cNvSpPr>
            <a:spLocks noChangeArrowheads="1"/>
          </p:cNvSpPr>
          <p:nvPr/>
        </p:nvSpPr>
        <p:spPr bwMode="auto">
          <a:xfrm>
            <a:off x="5010150" y="1712913"/>
            <a:ext cx="374650" cy="1365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0" i="0" u="none" strike="noStrike" cap="none" normalizeH="0" baseline="0" smtClean="0">
                <a:ln>
                  <a:noFill/>
                </a:ln>
                <a:solidFill>
                  <a:srgbClr val="000000"/>
                </a:solidFill>
                <a:effectLst/>
                <a:latin typeface="Arial" pitchFamily="34" charset="0"/>
                <a:cs typeface="Arial" pitchFamily="34" charset="0"/>
              </a:rPr>
              <a:t>Etowah</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197" name="Rectangle 102"/>
          <p:cNvSpPr>
            <a:spLocks noChangeArrowheads="1"/>
          </p:cNvSpPr>
          <p:nvPr/>
        </p:nvSpPr>
        <p:spPr bwMode="auto">
          <a:xfrm>
            <a:off x="4802188" y="3013075"/>
            <a:ext cx="333375" cy="1365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0" i="0" u="none" strike="noStrike" cap="none" normalizeH="0" baseline="0" smtClean="0">
                <a:ln>
                  <a:noFill/>
                </a:ln>
                <a:solidFill>
                  <a:srgbClr val="000000"/>
                </a:solidFill>
                <a:effectLst/>
                <a:latin typeface="Arial" pitchFamily="34" charset="0"/>
                <a:cs typeface="Arial" pitchFamily="34" charset="0"/>
              </a:rPr>
              <a:t>Coosa</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198" name="Rectangle 103"/>
          <p:cNvSpPr>
            <a:spLocks noChangeArrowheads="1"/>
          </p:cNvSpPr>
          <p:nvPr/>
        </p:nvSpPr>
        <p:spPr bwMode="auto">
          <a:xfrm>
            <a:off x="3232150" y="944563"/>
            <a:ext cx="365125" cy="1365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0" i="0" u="none" strike="noStrike" cap="none" normalizeH="0" baseline="0" smtClean="0">
                <a:ln>
                  <a:noFill/>
                </a:ln>
                <a:solidFill>
                  <a:srgbClr val="000000"/>
                </a:solidFill>
                <a:effectLst/>
                <a:latin typeface="Arial" pitchFamily="34" charset="0"/>
                <a:cs typeface="Arial" pitchFamily="34" charset="0"/>
              </a:rPr>
              <a:t>Colbert</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199" name="Rectangle 104"/>
          <p:cNvSpPr>
            <a:spLocks noChangeArrowheads="1"/>
          </p:cNvSpPr>
          <p:nvPr/>
        </p:nvSpPr>
        <p:spPr bwMode="auto">
          <a:xfrm>
            <a:off x="5030788" y="825500"/>
            <a:ext cx="415925" cy="1365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0" i="0" u="none" strike="noStrike" cap="none" normalizeH="0" baseline="0" smtClean="0">
                <a:ln>
                  <a:noFill/>
                </a:ln>
                <a:solidFill>
                  <a:srgbClr val="000000"/>
                </a:solidFill>
                <a:effectLst/>
                <a:latin typeface="Arial" pitchFamily="34" charset="0"/>
                <a:cs typeface="Arial" pitchFamily="34" charset="0"/>
              </a:rPr>
              <a:t>Jackson</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200" name="Rectangle 105"/>
          <p:cNvSpPr>
            <a:spLocks noChangeArrowheads="1"/>
          </p:cNvSpPr>
          <p:nvPr/>
        </p:nvSpPr>
        <p:spPr bwMode="auto">
          <a:xfrm>
            <a:off x="2995613" y="2133600"/>
            <a:ext cx="327025" cy="1365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0" i="0" u="none" strike="noStrike" cap="none" normalizeH="0" baseline="0" smtClean="0">
                <a:ln>
                  <a:noFill/>
                </a:ln>
                <a:solidFill>
                  <a:srgbClr val="000000"/>
                </a:solidFill>
                <a:effectLst/>
                <a:latin typeface="Arial" pitchFamily="34" charset="0"/>
                <a:cs typeface="Arial" pitchFamily="34" charset="0"/>
              </a:rPr>
              <a:t>Lamar</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201" name="Rectangle 106"/>
          <p:cNvSpPr>
            <a:spLocks noChangeArrowheads="1"/>
          </p:cNvSpPr>
          <p:nvPr/>
        </p:nvSpPr>
        <p:spPr bwMode="auto">
          <a:xfrm>
            <a:off x="4000500" y="2943225"/>
            <a:ext cx="247650" cy="1365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0" i="0" u="none" strike="noStrike" cap="none" normalizeH="0" baseline="0" smtClean="0">
                <a:ln>
                  <a:noFill/>
                </a:ln>
                <a:solidFill>
                  <a:srgbClr val="000000"/>
                </a:solidFill>
                <a:effectLst/>
                <a:latin typeface="Arial" pitchFamily="34" charset="0"/>
                <a:cs typeface="Arial" pitchFamily="34" charset="0"/>
              </a:rPr>
              <a:t>Bibb</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202" name="Rectangle 107"/>
          <p:cNvSpPr>
            <a:spLocks noChangeArrowheads="1"/>
          </p:cNvSpPr>
          <p:nvPr/>
        </p:nvSpPr>
        <p:spPr bwMode="auto">
          <a:xfrm>
            <a:off x="5378450" y="1566863"/>
            <a:ext cx="479425" cy="1365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0" i="0" u="none" strike="noStrike" cap="none" normalizeH="0" baseline="0" smtClean="0">
                <a:ln>
                  <a:noFill/>
                </a:ln>
                <a:solidFill>
                  <a:srgbClr val="000000"/>
                </a:solidFill>
                <a:effectLst/>
                <a:latin typeface="Arial" pitchFamily="34" charset="0"/>
                <a:cs typeface="Arial" pitchFamily="34" charset="0"/>
              </a:rPr>
              <a:t>Cherokee</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203" name="Rectangle 108"/>
          <p:cNvSpPr>
            <a:spLocks noChangeArrowheads="1"/>
          </p:cNvSpPr>
          <p:nvPr/>
        </p:nvSpPr>
        <p:spPr bwMode="auto">
          <a:xfrm>
            <a:off x="2825750" y="3886200"/>
            <a:ext cx="428625" cy="1365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0" i="0" u="none" strike="noStrike" cap="none" normalizeH="0" baseline="0" smtClean="0">
                <a:ln>
                  <a:noFill/>
                </a:ln>
                <a:solidFill>
                  <a:srgbClr val="000000"/>
                </a:solidFill>
                <a:effectLst/>
                <a:latin typeface="Arial" pitchFamily="34" charset="0"/>
                <a:cs typeface="Arial" pitchFamily="34" charset="0"/>
              </a:rPr>
              <a:t>Choctaw</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204" name="Rectangle 109"/>
          <p:cNvSpPr>
            <a:spLocks noChangeArrowheads="1"/>
          </p:cNvSpPr>
          <p:nvPr/>
        </p:nvSpPr>
        <p:spPr bwMode="auto">
          <a:xfrm>
            <a:off x="5175250" y="1255713"/>
            <a:ext cx="374650" cy="1365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0" i="0" u="none" strike="noStrike" cap="none" normalizeH="0" baseline="0" smtClean="0">
                <a:ln>
                  <a:noFill/>
                </a:ln>
                <a:solidFill>
                  <a:srgbClr val="000000"/>
                </a:solidFill>
                <a:effectLst/>
                <a:latin typeface="Arial" pitchFamily="34" charset="0"/>
                <a:cs typeface="Arial" pitchFamily="34" charset="0"/>
              </a:rPr>
              <a:t>DeKalb</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205" name="Rectangle 110"/>
          <p:cNvSpPr>
            <a:spLocks noChangeArrowheads="1"/>
          </p:cNvSpPr>
          <p:nvPr/>
        </p:nvSpPr>
        <p:spPr bwMode="auto">
          <a:xfrm>
            <a:off x="4175125" y="1608138"/>
            <a:ext cx="409575" cy="1365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0" i="0" u="none" strike="noStrike" cap="none" normalizeH="0" baseline="0" smtClean="0">
                <a:ln>
                  <a:noFill/>
                </a:ln>
                <a:solidFill>
                  <a:srgbClr val="000000"/>
                </a:solidFill>
                <a:effectLst/>
                <a:latin typeface="Arial" pitchFamily="34" charset="0"/>
                <a:cs typeface="Arial" pitchFamily="34" charset="0"/>
              </a:rPr>
              <a:t>Cullman</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206" name="Rectangle 111"/>
          <p:cNvSpPr>
            <a:spLocks noChangeArrowheads="1"/>
          </p:cNvSpPr>
          <p:nvPr/>
        </p:nvSpPr>
        <p:spPr bwMode="auto">
          <a:xfrm>
            <a:off x="5511800" y="2609850"/>
            <a:ext cx="469900" cy="1365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0" i="0" u="none" strike="noStrike" cap="none" normalizeH="0" baseline="0" smtClean="0">
                <a:ln>
                  <a:noFill/>
                </a:ln>
                <a:solidFill>
                  <a:srgbClr val="000000"/>
                </a:solidFill>
                <a:effectLst/>
                <a:latin typeface="Arial" pitchFamily="34" charset="0"/>
                <a:cs typeface="Arial" pitchFamily="34" charset="0"/>
              </a:rPr>
              <a:t>Randolph</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207" name="Rectangle 112"/>
          <p:cNvSpPr>
            <a:spLocks noChangeArrowheads="1"/>
          </p:cNvSpPr>
          <p:nvPr/>
        </p:nvSpPr>
        <p:spPr bwMode="auto">
          <a:xfrm>
            <a:off x="5251450" y="2627313"/>
            <a:ext cx="241300" cy="1365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0" i="0" u="none" strike="noStrike" cap="none" normalizeH="0" baseline="0" smtClean="0">
                <a:ln>
                  <a:noFill/>
                </a:ln>
                <a:solidFill>
                  <a:srgbClr val="000000"/>
                </a:solidFill>
                <a:effectLst/>
                <a:latin typeface="Arial" pitchFamily="34" charset="0"/>
                <a:cs typeface="Arial" pitchFamily="34" charset="0"/>
              </a:rPr>
              <a:t>Clay</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208" name="Rectangle 113"/>
          <p:cNvSpPr>
            <a:spLocks noChangeArrowheads="1"/>
          </p:cNvSpPr>
          <p:nvPr/>
        </p:nvSpPr>
        <p:spPr bwMode="auto">
          <a:xfrm>
            <a:off x="4202113" y="1228725"/>
            <a:ext cx="384175" cy="1365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0" i="0" u="none" strike="noStrike" cap="none" normalizeH="0" baseline="0" smtClean="0">
                <a:ln>
                  <a:noFill/>
                </a:ln>
                <a:solidFill>
                  <a:srgbClr val="000000"/>
                </a:solidFill>
                <a:effectLst/>
                <a:latin typeface="Arial" pitchFamily="34" charset="0"/>
                <a:cs typeface="Arial" pitchFamily="34" charset="0"/>
              </a:rPr>
              <a:t>Morgan</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209" name="Rectangle 114"/>
          <p:cNvSpPr>
            <a:spLocks noChangeArrowheads="1"/>
          </p:cNvSpPr>
          <p:nvPr/>
        </p:nvSpPr>
        <p:spPr bwMode="auto">
          <a:xfrm>
            <a:off x="5511800" y="2257425"/>
            <a:ext cx="450850" cy="1365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0" i="0" u="none" strike="noStrike" cap="none" normalizeH="0" baseline="0" smtClean="0">
                <a:ln>
                  <a:noFill/>
                </a:ln>
                <a:solidFill>
                  <a:srgbClr val="000000"/>
                </a:solidFill>
                <a:effectLst/>
                <a:latin typeface="Arial" pitchFamily="34" charset="0"/>
                <a:cs typeface="Arial" pitchFamily="34" charset="0"/>
              </a:rPr>
              <a:t>Cleburne</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210" name="Rectangle 115"/>
          <p:cNvSpPr>
            <a:spLocks noChangeArrowheads="1"/>
          </p:cNvSpPr>
          <p:nvPr/>
        </p:nvSpPr>
        <p:spPr bwMode="auto">
          <a:xfrm>
            <a:off x="4659313" y="3786188"/>
            <a:ext cx="603250" cy="1365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0" i="0" u="none" strike="noStrike" cap="none" normalizeH="0" baseline="0" smtClean="0">
                <a:ln>
                  <a:noFill/>
                </a:ln>
                <a:solidFill>
                  <a:srgbClr val="000000"/>
                </a:solidFill>
                <a:effectLst/>
                <a:latin typeface="Arial" pitchFamily="34" charset="0"/>
                <a:cs typeface="Arial" pitchFamily="34" charset="0"/>
              </a:rPr>
              <a:t>Montgomery</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211" name="Rectangle 116"/>
          <p:cNvSpPr>
            <a:spLocks noChangeArrowheads="1"/>
          </p:cNvSpPr>
          <p:nvPr/>
        </p:nvSpPr>
        <p:spPr bwMode="auto">
          <a:xfrm>
            <a:off x="3251200" y="3817938"/>
            <a:ext cx="438150" cy="1365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0" i="0" u="none" strike="noStrike" cap="none" normalizeH="0" baseline="0" smtClean="0">
                <a:ln>
                  <a:noFill/>
                </a:ln>
                <a:solidFill>
                  <a:srgbClr val="000000"/>
                </a:solidFill>
                <a:effectLst/>
                <a:latin typeface="Arial" pitchFamily="34" charset="0"/>
                <a:cs typeface="Arial" pitchFamily="34" charset="0"/>
              </a:rPr>
              <a:t>Marengo</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212" name="Rectangle 117"/>
          <p:cNvSpPr>
            <a:spLocks noChangeArrowheads="1"/>
          </p:cNvSpPr>
          <p:nvPr/>
        </p:nvSpPr>
        <p:spPr bwMode="auto">
          <a:xfrm>
            <a:off x="3943350" y="3744913"/>
            <a:ext cx="323850" cy="1365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0" i="0" u="none" strike="noStrike" cap="none" normalizeH="0" baseline="0" smtClean="0">
                <a:ln>
                  <a:noFill/>
                </a:ln>
                <a:solidFill>
                  <a:srgbClr val="000000"/>
                </a:solidFill>
                <a:effectLst/>
                <a:latin typeface="Arial" pitchFamily="34" charset="0"/>
                <a:cs typeface="Arial" pitchFamily="34" charset="0"/>
              </a:rPr>
              <a:t>Dallas</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213" name="Rectangle 118"/>
          <p:cNvSpPr>
            <a:spLocks noChangeArrowheads="1"/>
          </p:cNvSpPr>
          <p:nvPr/>
        </p:nvSpPr>
        <p:spPr bwMode="auto">
          <a:xfrm>
            <a:off x="2906713" y="3506788"/>
            <a:ext cx="368300" cy="1365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0" i="0" u="none" strike="noStrike" cap="none" normalizeH="0" baseline="0" smtClean="0">
                <a:ln>
                  <a:noFill/>
                </a:ln>
                <a:solidFill>
                  <a:srgbClr val="000000"/>
                </a:solidFill>
                <a:effectLst/>
                <a:latin typeface="Arial" pitchFamily="34" charset="0"/>
                <a:cs typeface="Arial" pitchFamily="34" charset="0"/>
              </a:rPr>
              <a:t>Sumter</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214" name="Rectangle 119"/>
          <p:cNvSpPr>
            <a:spLocks noChangeArrowheads="1"/>
          </p:cNvSpPr>
          <p:nvPr/>
        </p:nvSpPr>
        <p:spPr bwMode="auto">
          <a:xfrm>
            <a:off x="3714750" y="4078288"/>
            <a:ext cx="342900" cy="1365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0" i="0" u="none" strike="noStrike" cap="none" normalizeH="0" baseline="0" smtClean="0">
                <a:ln>
                  <a:noFill/>
                </a:ln>
                <a:solidFill>
                  <a:srgbClr val="000000"/>
                </a:solidFill>
                <a:effectLst/>
                <a:latin typeface="Arial" pitchFamily="34" charset="0"/>
                <a:cs typeface="Arial" pitchFamily="34" charset="0"/>
              </a:rPr>
              <a:t>Wilcox</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215" name="Rectangle 120"/>
          <p:cNvSpPr>
            <a:spLocks noChangeArrowheads="1"/>
          </p:cNvSpPr>
          <p:nvPr/>
        </p:nvSpPr>
        <p:spPr bwMode="auto">
          <a:xfrm>
            <a:off x="4410075" y="4398963"/>
            <a:ext cx="304800" cy="1365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0" i="0" u="none" strike="noStrike" cap="none" normalizeH="0" baseline="0" smtClean="0">
                <a:ln>
                  <a:noFill/>
                </a:ln>
                <a:solidFill>
                  <a:srgbClr val="000000"/>
                </a:solidFill>
                <a:effectLst/>
                <a:latin typeface="Arial" pitchFamily="34" charset="0"/>
                <a:cs typeface="Arial" pitchFamily="34" charset="0"/>
              </a:rPr>
              <a:t>Butler</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216" name="Rectangle 121"/>
          <p:cNvSpPr>
            <a:spLocks noChangeArrowheads="1"/>
          </p:cNvSpPr>
          <p:nvPr/>
        </p:nvSpPr>
        <p:spPr bwMode="auto">
          <a:xfrm>
            <a:off x="3330575" y="2079625"/>
            <a:ext cx="377825" cy="1365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0" i="0" u="none" strike="noStrike" cap="none" normalizeH="0" baseline="0" smtClean="0">
                <a:ln>
                  <a:noFill/>
                </a:ln>
                <a:solidFill>
                  <a:srgbClr val="000000"/>
                </a:solidFill>
                <a:effectLst/>
                <a:latin typeface="Arial" pitchFamily="34" charset="0"/>
                <a:cs typeface="Arial" pitchFamily="34" charset="0"/>
              </a:rPr>
              <a:t>Fayette</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217" name="Rectangle 122"/>
          <p:cNvSpPr>
            <a:spLocks noChangeArrowheads="1"/>
          </p:cNvSpPr>
          <p:nvPr/>
        </p:nvSpPr>
        <p:spPr bwMode="auto">
          <a:xfrm>
            <a:off x="4906963" y="3419475"/>
            <a:ext cx="361950" cy="1365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0" i="0" u="none" strike="noStrike" cap="none" normalizeH="0" baseline="0" smtClean="0">
                <a:ln>
                  <a:noFill/>
                </a:ln>
                <a:solidFill>
                  <a:srgbClr val="000000"/>
                </a:solidFill>
                <a:effectLst/>
                <a:latin typeface="Arial" pitchFamily="34" charset="0"/>
                <a:cs typeface="Arial" pitchFamily="34" charset="0"/>
              </a:rPr>
              <a:t>Elmore</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218" name="Rectangle 123"/>
          <p:cNvSpPr>
            <a:spLocks noChangeArrowheads="1"/>
          </p:cNvSpPr>
          <p:nvPr/>
        </p:nvSpPr>
        <p:spPr bwMode="auto">
          <a:xfrm>
            <a:off x="4389438" y="3081338"/>
            <a:ext cx="355600" cy="1365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0" i="0" u="none" strike="noStrike" cap="none" normalizeH="0" baseline="0" smtClean="0">
                <a:ln>
                  <a:noFill/>
                </a:ln>
                <a:solidFill>
                  <a:srgbClr val="000000"/>
                </a:solidFill>
                <a:effectLst/>
                <a:latin typeface="Arial" pitchFamily="34" charset="0"/>
                <a:cs typeface="Arial" pitchFamily="34" charset="0"/>
              </a:rPr>
              <a:t>Chilton</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219" name="Rectangle 124"/>
          <p:cNvSpPr>
            <a:spLocks noChangeArrowheads="1"/>
          </p:cNvSpPr>
          <p:nvPr/>
        </p:nvSpPr>
        <p:spPr bwMode="auto">
          <a:xfrm>
            <a:off x="5502275" y="4732338"/>
            <a:ext cx="250825" cy="1365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0" i="0" u="none" strike="noStrike" cap="none" normalizeH="0" baseline="0" smtClean="0">
                <a:ln>
                  <a:noFill/>
                </a:ln>
                <a:solidFill>
                  <a:srgbClr val="000000"/>
                </a:solidFill>
                <a:effectLst/>
                <a:latin typeface="Arial" pitchFamily="34" charset="0"/>
                <a:cs typeface="Arial" pitchFamily="34" charset="0"/>
              </a:rPr>
              <a:t>Dale</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220" name="Rectangle 125"/>
          <p:cNvSpPr>
            <a:spLocks noChangeArrowheads="1"/>
          </p:cNvSpPr>
          <p:nvPr/>
        </p:nvSpPr>
        <p:spPr bwMode="auto">
          <a:xfrm>
            <a:off x="3330575" y="692150"/>
            <a:ext cx="542925" cy="1365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0" i="0" u="none" strike="noStrike" cap="none" normalizeH="0" baseline="0" smtClean="0">
                <a:ln>
                  <a:noFill/>
                </a:ln>
                <a:solidFill>
                  <a:srgbClr val="000000"/>
                </a:solidFill>
                <a:effectLst/>
                <a:latin typeface="Arial" pitchFamily="34" charset="0"/>
                <a:cs typeface="Arial" pitchFamily="34" charset="0"/>
              </a:rPr>
              <a:t>Lauderdale</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221" name="Rectangle 126"/>
          <p:cNvSpPr>
            <a:spLocks noChangeArrowheads="1"/>
          </p:cNvSpPr>
          <p:nvPr/>
        </p:nvSpPr>
        <p:spPr bwMode="auto">
          <a:xfrm>
            <a:off x="3702050" y="1141413"/>
            <a:ext cx="476250" cy="1365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0" i="0" u="none" strike="noStrike" cap="none" normalizeH="0" baseline="0" smtClean="0">
                <a:ln>
                  <a:noFill/>
                </a:ln>
                <a:solidFill>
                  <a:srgbClr val="000000"/>
                </a:solidFill>
                <a:effectLst/>
                <a:latin typeface="Arial" pitchFamily="34" charset="0"/>
                <a:cs typeface="Arial" pitchFamily="34" charset="0"/>
              </a:rPr>
              <a:t>Lawrence</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222" name="Rectangle 127"/>
          <p:cNvSpPr>
            <a:spLocks noChangeArrowheads="1"/>
          </p:cNvSpPr>
          <p:nvPr/>
        </p:nvSpPr>
        <p:spPr bwMode="auto">
          <a:xfrm>
            <a:off x="4678363" y="1319213"/>
            <a:ext cx="425450" cy="1365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0" i="0" u="none" strike="noStrike" cap="none" normalizeH="0" baseline="0" smtClean="0">
                <a:ln>
                  <a:noFill/>
                </a:ln>
                <a:solidFill>
                  <a:srgbClr val="000000"/>
                </a:solidFill>
                <a:effectLst/>
                <a:latin typeface="Arial" pitchFamily="34" charset="0"/>
                <a:cs typeface="Arial" pitchFamily="34" charset="0"/>
              </a:rPr>
              <a:t>Marshall</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223" name="Rectangle 128"/>
          <p:cNvSpPr>
            <a:spLocks noChangeArrowheads="1"/>
          </p:cNvSpPr>
          <p:nvPr/>
        </p:nvSpPr>
        <p:spPr bwMode="auto">
          <a:xfrm>
            <a:off x="4722813" y="4567238"/>
            <a:ext cx="492125" cy="1365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0" i="0" u="none" strike="noStrike" cap="none" normalizeH="0" baseline="0" smtClean="0">
                <a:ln>
                  <a:noFill/>
                </a:ln>
                <a:solidFill>
                  <a:srgbClr val="000000"/>
                </a:solidFill>
                <a:effectLst/>
                <a:latin typeface="Arial" pitchFamily="34" charset="0"/>
                <a:cs typeface="Arial" pitchFamily="34" charset="0"/>
              </a:rPr>
              <a:t>Crenshaw</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224" name="Rectangle 129"/>
          <p:cNvSpPr>
            <a:spLocks noChangeArrowheads="1"/>
          </p:cNvSpPr>
          <p:nvPr/>
        </p:nvSpPr>
        <p:spPr bwMode="auto">
          <a:xfrm>
            <a:off x="5580063" y="3052763"/>
            <a:ext cx="508000" cy="1365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0" i="0" u="none" strike="noStrike" cap="none" normalizeH="0" baseline="0" smtClean="0">
                <a:ln>
                  <a:noFill/>
                </a:ln>
                <a:solidFill>
                  <a:srgbClr val="000000"/>
                </a:solidFill>
                <a:effectLst/>
                <a:latin typeface="Arial" pitchFamily="34" charset="0"/>
                <a:cs typeface="Arial" pitchFamily="34" charset="0"/>
              </a:rPr>
              <a:t>Chambers</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225" name="Rectangle 130"/>
          <p:cNvSpPr>
            <a:spLocks noChangeArrowheads="1"/>
          </p:cNvSpPr>
          <p:nvPr/>
        </p:nvSpPr>
        <p:spPr bwMode="auto">
          <a:xfrm>
            <a:off x="4368800" y="3927475"/>
            <a:ext cx="441325" cy="1365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0" i="0" u="none" strike="noStrike" cap="none" normalizeH="0" baseline="0" smtClean="0">
                <a:ln>
                  <a:noFill/>
                </a:ln>
                <a:solidFill>
                  <a:srgbClr val="000000"/>
                </a:solidFill>
                <a:effectLst/>
                <a:latin typeface="Arial" pitchFamily="34" charset="0"/>
                <a:cs typeface="Arial" pitchFamily="34" charset="0"/>
              </a:rPr>
              <a:t>Lowndes</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226" name="Rectangle 131"/>
          <p:cNvSpPr>
            <a:spLocks noChangeArrowheads="1"/>
          </p:cNvSpPr>
          <p:nvPr/>
        </p:nvSpPr>
        <p:spPr bwMode="auto">
          <a:xfrm>
            <a:off x="5178425" y="3127375"/>
            <a:ext cx="533400" cy="1365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0" i="0" u="none" strike="noStrike" cap="none" normalizeH="0" baseline="0" smtClean="0">
                <a:ln>
                  <a:noFill/>
                </a:ln>
                <a:solidFill>
                  <a:srgbClr val="000000"/>
                </a:solidFill>
                <a:effectLst/>
                <a:latin typeface="Arial" pitchFamily="34" charset="0"/>
                <a:cs typeface="Arial" pitchFamily="34" charset="0"/>
              </a:rPr>
              <a:t>Tallapoosa</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227" name="Rectangle 132"/>
          <p:cNvSpPr>
            <a:spLocks noChangeArrowheads="1"/>
          </p:cNvSpPr>
          <p:nvPr/>
        </p:nvSpPr>
        <p:spPr bwMode="auto">
          <a:xfrm>
            <a:off x="4829175" y="2495550"/>
            <a:ext cx="482600" cy="1365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0" i="0" u="none" strike="noStrike" cap="none" normalizeH="0" baseline="0" smtClean="0">
                <a:ln>
                  <a:noFill/>
                </a:ln>
                <a:solidFill>
                  <a:srgbClr val="000000"/>
                </a:solidFill>
                <a:effectLst/>
                <a:latin typeface="Arial" pitchFamily="34" charset="0"/>
                <a:cs typeface="Arial" pitchFamily="34" charset="0"/>
              </a:rPr>
              <a:t>Talladega</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228" name="Rectangle 133"/>
          <p:cNvSpPr>
            <a:spLocks noChangeArrowheads="1"/>
          </p:cNvSpPr>
          <p:nvPr/>
        </p:nvSpPr>
        <p:spPr bwMode="auto">
          <a:xfrm>
            <a:off x="3452813" y="2600325"/>
            <a:ext cx="555625" cy="1365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0" i="0" u="none" strike="noStrike" cap="none" normalizeH="0" baseline="0" smtClean="0">
                <a:ln>
                  <a:noFill/>
                </a:ln>
                <a:solidFill>
                  <a:srgbClr val="000000"/>
                </a:solidFill>
                <a:effectLst/>
                <a:latin typeface="Arial" pitchFamily="34" charset="0"/>
                <a:cs typeface="Arial" pitchFamily="34" charset="0"/>
              </a:rPr>
              <a:t>Tuscaloosa</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229" name="Rectangle 134"/>
          <p:cNvSpPr>
            <a:spLocks noChangeArrowheads="1"/>
          </p:cNvSpPr>
          <p:nvPr/>
        </p:nvSpPr>
        <p:spPr bwMode="auto">
          <a:xfrm>
            <a:off x="3500438" y="3117850"/>
            <a:ext cx="250825" cy="1365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0" i="0" u="none" strike="noStrike" cap="none" normalizeH="0" baseline="0" smtClean="0">
                <a:ln>
                  <a:noFill/>
                </a:ln>
                <a:solidFill>
                  <a:srgbClr val="000000"/>
                </a:solidFill>
                <a:effectLst/>
                <a:latin typeface="Arial" pitchFamily="34" charset="0"/>
                <a:cs typeface="Arial" pitchFamily="34" charset="0"/>
              </a:rPr>
              <a:t>Hale</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230" name="Rectangle 135"/>
          <p:cNvSpPr>
            <a:spLocks noChangeArrowheads="1"/>
          </p:cNvSpPr>
          <p:nvPr/>
        </p:nvSpPr>
        <p:spPr bwMode="auto">
          <a:xfrm>
            <a:off x="3001963" y="2619375"/>
            <a:ext cx="396875" cy="1365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0" i="0" u="none" strike="noStrike" cap="none" normalizeH="0" baseline="0" smtClean="0">
                <a:ln>
                  <a:noFill/>
                </a:ln>
                <a:solidFill>
                  <a:srgbClr val="000000"/>
                </a:solidFill>
                <a:effectLst/>
                <a:latin typeface="Arial" pitchFamily="34" charset="0"/>
                <a:cs typeface="Arial" pitchFamily="34" charset="0"/>
              </a:rPr>
              <a:t>Pickens</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231" name="Rectangle 136"/>
          <p:cNvSpPr>
            <a:spLocks noChangeArrowheads="1"/>
          </p:cNvSpPr>
          <p:nvPr/>
        </p:nvSpPr>
        <p:spPr bwMode="auto">
          <a:xfrm>
            <a:off x="3098800" y="3013075"/>
            <a:ext cx="377825" cy="1365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0" i="0" u="none" strike="noStrike" cap="none" normalizeH="0" baseline="0" smtClean="0">
                <a:ln>
                  <a:noFill/>
                </a:ln>
                <a:solidFill>
                  <a:srgbClr val="000000"/>
                </a:solidFill>
                <a:effectLst/>
                <a:latin typeface="Arial" pitchFamily="34" charset="0"/>
                <a:cs typeface="Arial" pitchFamily="34" charset="0"/>
              </a:rPr>
              <a:t>Greene</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232" name="Rectangle 137"/>
          <p:cNvSpPr>
            <a:spLocks noChangeArrowheads="1"/>
          </p:cNvSpPr>
          <p:nvPr/>
        </p:nvSpPr>
        <p:spPr bwMode="auto">
          <a:xfrm>
            <a:off x="4405313" y="2636838"/>
            <a:ext cx="352425" cy="1365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0" i="0" u="none" strike="noStrike" cap="none" normalizeH="0" baseline="0" smtClean="0">
                <a:ln>
                  <a:noFill/>
                </a:ln>
                <a:solidFill>
                  <a:srgbClr val="000000"/>
                </a:solidFill>
                <a:effectLst/>
                <a:latin typeface="Arial" pitchFamily="34" charset="0"/>
                <a:cs typeface="Arial" pitchFamily="34" charset="0"/>
              </a:rPr>
              <a:t>Shelby</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233" name="Rectangle 138"/>
          <p:cNvSpPr>
            <a:spLocks noChangeArrowheads="1"/>
          </p:cNvSpPr>
          <p:nvPr/>
        </p:nvSpPr>
        <p:spPr bwMode="auto">
          <a:xfrm>
            <a:off x="4468813" y="898525"/>
            <a:ext cx="425450" cy="1365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0" i="0" u="none" strike="noStrike" cap="none" normalizeH="0" baseline="0" smtClean="0">
                <a:ln>
                  <a:noFill/>
                </a:ln>
                <a:solidFill>
                  <a:srgbClr val="000000"/>
                </a:solidFill>
                <a:effectLst/>
                <a:latin typeface="Arial" pitchFamily="34" charset="0"/>
                <a:cs typeface="Arial" pitchFamily="34" charset="0"/>
              </a:rPr>
              <a:t>Madison</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234" name="Rectangle 139"/>
          <p:cNvSpPr>
            <a:spLocks noChangeArrowheads="1"/>
          </p:cNvSpPr>
          <p:nvPr/>
        </p:nvSpPr>
        <p:spPr bwMode="auto">
          <a:xfrm>
            <a:off x="5168900" y="4338638"/>
            <a:ext cx="241300" cy="1365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0" i="0" u="none" strike="noStrike" cap="none" normalizeH="0" baseline="0" smtClean="0">
                <a:ln>
                  <a:noFill/>
                </a:ln>
                <a:solidFill>
                  <a:srgbClr val="000000"/>
                </a:solidFill>
                <a:effectLst/>
                <a:latin typeface="Arial" pitchFamily="34" charset="0"/>
                <a:cs typeface="Arial" pitchFamily="34" charset="0"/>
              </a:rPr>
              <a:t>Pike</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37" name="TextBox 136"/>
          <p:cNvSpPr txBox="1"/>
          <p:nvPr/>
        </p:nvSpPr>
        <p:spPr>
          <a:xfrm>
            <a:off x="0" y="2590800"/>
            <a:ext cx="9144000" cy="1569660"/>
          </a:xfrm>
          <a:prstGeom prst="rect">
            <a:avLst/>
          </a:prstGeom>
          <a:noFill/>
          <a:effectLst>
            <a:outerShdw blurRad="50800" dist="50800" dir="5400000" algn="ctr" rotWithShape="0">
              <a:srgbClr val="000000">
                <a:alpha val="33000"/>
              </a:srgbClr>
            </a:outerShdw>
          </a:effectLst>
        </p:spPr>
        <p:txBody>
          <a:bodyPr wrap="square" rtlCol="0">
            <a:spAutoFit/>
          </a:bodyPr>
          <a:lstStyle/>
          <a:p>
            <a:pPr algn="ctr"/>
            <a:r>
              <a:rPr lang="en-US" sz="9600" smtClean="0">
                <a:ln w="18415" cmpd="sng">
                  <a:solidFill>
                    <a:srgbClr val="FFFFFF"/>
                  </a:solidFill>
                  <a:prstDash val="solid"/>
                </a:ln>
                <a:solidFill>
                  <a:srgbClr val="FFFFFF"/>
                </a:solidFill>
                <a:effectLst>
                  <a:outerShdw blurRad="50800" dist="38100" dir="13500000" algn="br" rotWithShape="0">
                    <a:prstClr val="black">
                      <a:alpha val="40000"/>
                    </a:prstClr>
                  </a:outerShdw>
                </a:effectLst>
              </a:rPr>
              <a:t>Alabama</a:t>
            </a:r>
            <a:endParaRPr lang="en-US" sz="9600">
              <a:ln w="18415" cmpd="sng">
                <a:solidFill>
                  <a:srgbClr val="FFFFFF"/>
                </a:solidFill>
                <a:prstDash val="solid"/>
              </a:ln>
              <a:solidFill>
                <a:srgbClr val="FFFFFF"/>
              </a:solidFill>
              <a:effectLst>
                <a:outerShdw blurRad="50800" dist="38100" dir="13500000" algn="br" rotWithShape="0">
                  <a:prstClr val="black">
                    <a:alpha val="40000"/>
                  </a:prstClr>
                </a:outerShdw>
              </a:effectLst>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lstStyle/>
          <a:p>
            <a:r>
              <a:rPr lang="en-US" smtClean="0"/>
              <a:t>We are providing you these maps for free, when most of the websites charge anything from $9.95 to $39.95 for each.</a:t>
            </a:r>
          </a:p>
          <a:p>
            <a:r>
              <a:rPr lang="en-US" smtClean="0"/>
              <a:t>If you could use these maps in your presentations and have benfited from it, please do contribute, USD $5 to USD $10 to the Paypal address </a:t>
            </a:r>
            <a:r>
              <a:rPr lang="en-US" smtClean="0">
                <a:hlinkClick r:id="rId2"/>
              </a:rPr>
              <a:t>promapper@gmail.com</a:t>
            </a:r>
            <a:endParaRPr lang="en-US" smtClean="0"/>
          </a:p>
          <a:p>
            <a:r>
              <a:rPr lang="en-US" smtClean="0"/>
              <a:t>This will give us the required funds to make more maps available for free.</a:t>
            </a:r>
          </a:p>
          <a:p>
            <a:r>
              <a:rPr lang="en-US" smtClean="0"/>
              <a:t>Thank you so much for your interest …… </a:t>
            </a:r>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686800" cy="6477000"/>
          </a:xfrm>
        </p:spPr>
        <p:txBody>
          <a:bodyPr>
            <a:normAutofit lnSpcReduction="10000"/>
          </a:bodyPr>
          <a:lstStyle/>
          <a:p>
            <a:r>
              <a:rPr lang="en-US" sz="2400" smtClean="0"/>
              <a:t>The free version does not have separate slides for various elements in the slide. For example major city points, city names, county names, county boundaries and the full state boundary. If we get more funds, we will add these to the free version.</a:t>
            </a:r>
          </a:p>
          <a:p>
            <a:r>
              <a:rPr lang="en-US" sz="2400" smtClean="0"/>
              <a:t>The paid version will have slides with separate layerswhich can be used to generate any combination maps:-</a:t>
            </a:r>
          </a:p>
          <a:p>
            <a:pPr lvl="1"/>
            <a:r>
              <a:rPr lang="en-US" sz="2000" smtClean="0"/>
              <a:t>State with major cities with fancy pins or Google type push pins</a:t>
            </a:r>
          </a:p>
          <a:p>
            <a:pPr lvl="1"/>
            <a:r>
              <a:rPr lang="en-US" sz="2000" smtClean="0"/>
              <a:t>Color state boundary the way you want.</a:t>
            </a:r>
          </a:p>
          <a:p>
            <a:pPr lvl="1"/>
            <a:r>
              <a:rPr lang="en-US" sz="2000" smtClean="0"/>
              <a:t>Show the full state with just one county in color and the rest blank</a:t>
            </a:r>
          </a:p>
          <a:p>
            <a:pPr lvl="1"/>
            <a:r>
              <a:rPr lang="en-US" sz="2000" smtClean="0"/>
              <a:t>Show county names as you want</a:t>
            </a:r>
          </a:p>
          <a:p>
            <a:pPr lvl="1"/>
            <a:r>
              <a:rPr lang="en-US" sz="2000" smtClean="0"/>
              <a:t>Or tell us to make for you custom map, with roads, major aiports or your chosen addresses at correct locations, the possibilities are endless.</a:t>
            </a:r>
          </a:p>
          <a:p>
            <a:r>
              <a:rPr lang="en-US" sz="2400" smtClean="0"/>
              <a:t>You will find few slides of Arkansas in layer version. Just select all the elements in the slide, copy and then paste on the slides below them to create variations. Experiment and then let us know if we can help you in your project or you like our layered slides maps for some specific country, state or city.</a:t>
            </a:r>
          </a:p>
          <a:p>
            <a:pPr>
              <a:buNone/>
            </a:pPr>
            <a:r>
              <a:rPr lang="en-US" sz="2400" smtClean="0"/>
              <a:t>	</a:t>
            </a:r>
            <a:r>
              <a:rPr lang="en-US" sz="2400" smtClean="0"/>
              <a:t>			Anu   :  promapper@gmail.com</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 name="Picture 255" descr="Arkansas city pts.emf"/>
          <p:cNvPicPr>
            <a:picLocks noChangeAspect="1"/>
          </p:cNvPicPr>
          <p:nvPr/>
        </p:nvPicPr>
        <p:blipFill>
          <a:blip r:embed="rId3"/>
          <a:stretch>
            <a:fillRect/>
          </a:stretch>
        </p:blipFill>
        <p:spPr>
          <a:xfrm>
            <a:off x="547777" y="0"/>
            <a:ext cx="8048445" cy="6858000"/>
          </a:xfrm>
          <a:prstGeom prst="rect">
            <a:avLst/>
          </a:prstGeom>
        </p:spPr>
      </p:pic>
      <p:sp>
        <p:nvSpPr>
          <p:cNvPr id="257" name="TextBox 256"/>
          <p:cNvSpPr txBox="1"/>
          <p:nvPr/>
        </p:nvSpPr>
        <p:spPr>
          <a:xfrm>
            <a:off x="7772400" y="6477000"/>
            <a:ext cx="1196738" cy="369332"/>
          </a:xfrm>
          <a:prstGeom prst="rect">
            <a:avLst/>
          </a:prstGeom>
          <a:noFill/>
        </p:spPr>
        <p:txBody>
          <a:bodyPr wrap="none" rtlCol="0">
            <a:spAutoFit/>
          </a:bodyPr>
          <a:lstStyle/>
          <a:p>
            <a:r>
              <a:rPr lang="en-US" b="1"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City Points</a:t>
            </a:r>
            <a:endParaRPr lang="en-US" b="1">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0" name="Picture 99" descr="Arkansas city pts.emf"/>
          <p:cNvPicPr>
            <a:picLocks noChangeAspect="1"/>
          </p:cNvPicPr>
          <p:nvPr/>
        </p:nvPicPr>
        <p:blipFill>
          <a:blip r:embed="rId2"/>
          <a:stretch>
            <a:fillRect/>
          </a:stretch>
        </p:blipFill>
        <p:spPr>
          <a:xfrm>
            <a:off x="547777" y="0"/>
            <a:ext cx="8048445" cy="6858000"/>
          </a:xfrm>
          <a:prstGeom prst="rect">
            <a:avLst/>
          </a:prstGeom>
        </p:spPr>
      </p:pic>
      <p:sp>
        <p:nvSpPr>
          <p:cNvPr id="101" name="TextBox 100"/>
          <p:cNvSpPr txBox="1"/>
          <p:nvPr/>
        </p:nvSpPr>
        <p:spPr>
          <a:xfrm>
            <a:off x="7772400" y="6477000"/>
            <a:ext cx="1196738" cy="369332"/>
          </a:xfrm>
          <a:prstGeom prst="rect">
            <a:avLst/>
          </a:prstGeom>
          <a:noFill/>
        </p:spPr>
        <p:txBody>
          <a:bodyPr wrap="none" rtlCol="0">
            <a:spAutoFit/>
          </a:bodyPr>
          <a:lstStyle/>
          <a:p>
            <a:r>
              <a:rPr lang="en-US" b="1"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City Points</a:t>
            </a:r>
            <a:endParaRPr lang="en-US" b="1">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8" name="Rectangle 6"/>
          <p:cNvSpPr>
            <a:spLocks noChangeArrowheads="1"/>
          </p:cNvSpPr>
          <p:nvPr/>
        </p:nvSpPr>
        <p:spPr bwMode="auto">
          <a:xfrm>
            <a:off x="914401" y="2233613"/>
            <a:ext cx="828675" cy="21590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300" b="0" i="0" u="none" strike="noStrike" cap="none" normalizeH="0" baseline="0" smtClean="0">
                <a:ln>
                  <a:noFill/>
                </a:ln>
                <a:solidFill>
                  <a:srgbClr val="090A0A"/>
                </a:solidFill>
                <a:effectLst/>
                <a:latin typeface="Arial" pitchFamily="34" charset="0"/>
                <a:cs typeface="Arial" pitchFamily="34" charset="0"/>
              </a:rPr>
              <a:t>Fort Smith</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079" name="Rectangle 7"/>
          <p:cNvSpPr>
            <a:spLocks noChangeArrowheads="1"/>
          </p:cNvSpPr>
          <p:nvPr/>
        </p:nvSpPr>
        <p:spPr bwMode="auto">
          <a:xfrm>
            <a:off x="7216776" y="904875"/>
            <a:ext cx="815975" cy="21590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300" b="0" i="0" u="none" strike="noStrike" cap="none" normalizeH="0" baseline="0" smtClean="0">
                <a:ln>
                  <a:noFill/>
                </a:ln>
                <a:solidFill>
                  <a:srgbClr val="090A0A"/>
                </a:solidFill>
                <a:effectLst/>
                <a:latin typeface="Arial" pitchFamily="34" charset="0"/>
                <a:cs typeface="Arial" pitchFamily="34" charset="0"/>
              </a:rPr>
              <a:t>Paragould</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080" name="Rectangle 8"/>
          <p:cNvSpPr>
            <a:spLocks noChangeArrowheads="1"/>
          </p:cNvSpPr>
          <p:nvPr/>
        </p:nvSpPr>
        <p:spPr bwMode="auto">
          <a:xfrm>
            <a:off x="1304926" y="890588"/>
            <a:ext cx="895350" cy="21590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300" b="0" i="0" u="none" strike="noStrike" cap="none" normalizeH="0" baseline="0" smtClean="0">
                <a:ln>
                  <a:noFill/>
                </a:ln>
                <a:solidFill>
                  <a:srgbClr val="090A0A"/>
                </a:solidFill>
                <a:effectLst/>
                <a:latin typeface="Arial" pitchFamily="34" charset="0"/>
                <a:cs typeface="Arial" pitchFamily="34" charset="0"/>
              </a:rPr>
              <a:t>Fayetteville</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081" name="Rectangle 9"/>
          <p:cNvSpPr>
            <a:spLocks noChangeArrowheads="1"/>
          </p:cNvSpPr>
          <p:nvPr/>
        </p:nvSpPr>
        <p:spPr bwMode="auto">
          <a:xfrm>
            <a:off x="6891338" y="1331913"/>
            <a:ext cx="835025" cy="21590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300" b="0" i="0" u="none" strike="noStrike" cap="none" normalizeH="0" baseline="0" smtClean="0">
                <a:ln>
                  <a:noFill/>
                </a:ln>
                <a:solidFill>
                  <a:srgbClr val="090A0A"/>
                </a:solidFill>
                <a:effectLst/>
                <a:latin typeface="Arial" pitchFamily="34" charset="0"/>
                <a:cs typeface="Arial" pitchFamily="34" charset="0"/>
              </a:rPr>
              <a:t>Jonesboro</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082" name="Rectangle 10"/>
          <p:cNvSpPr>
            <a:spLocks noChangeArrowheads="1"/>
          </p:cNvSpPr>
          <p:nvPr/>
        </p:nvSpPr>
        <p:spPr bwMode="auto">
          <a:xfrm>
            <a:off x="4065588" y="2817813"/>
            <a:ext cx="652463" cy="21590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300" b="0" i="0" u="none" strike="noStrike" cap="none" normalizeH="0" baseline="0" smtClean="0">
                <a:ln>
                  <a:noFill/>
                </a:ln>
                <a:solidFill>
                  <a:srgbClr val="090A0A"/>
                </a:solidFill>
                <a:effectLst/>
                <a:latin typeface="Arial" pitchFamily="34" charset="0"/>
                <a:cs typeface="Arial" pitchFamily="34" charset="0"/>
              </a:rPr>
              <a:t>Conway</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083" name="Rectangle 11"/>
          <p:cNvSpPr>
            <a:spLocks noChangeArrowheads="1"/>
          </p:cNvSpPr>
          <p:nvPr/>
        </p:nvSpPr>
        <p:spPr bwMode="auto">
          <a:xfrm>
            <a:off x="1498601" y="6032500"/>
            <a:ext cx="771814" cy="20005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300" b="0" i="0" u="none" strike="noStrike" cap="none" normalizeH="0" baseline="0" smtClean="0">
                <a:ln>
                  <a:noFill/>
                </a:ln>
                <a:solidFill>
                  <a:srgbClr val="090A0A"/>
                </a:solidFill>
                <a:effectLst/>
                <a:latin typeface="Arial" pitchFamily="34" charset="0"/>
                <a:cs typeface="Arial" pitchFamily="34" charset="0"/>
              </a:rPr>
              <a:t>Texarkana</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085" name="Rectangle 13"/>
          <p:cNvSpPr>
            <a:spLocks noChangeArrowheads="1"/>
          </p:cNvSpPr>
          <p:nvPr/>
        </p:nvSpPr>
        <p:spPr bwMode="auto">
          <a:xfrm>
            <a:off x="3722688" y="6470650"/>
            <a:ext cx="798513" cy="21590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300" b="0" i="0" u="none" strike="noStrike" cap="none" normalizeH="0" baseline="0" smtClean="0">
                <a:ln>
                  <a:noFill/>
                </a:ln>
                <a:solidFill>
                  <a:srgbClr val="090A0A"/>
                </a:solidFill>
                <a:effectLst/>
                <a:latin typeface="Arial" pitchFamily="34" charset="0"/>
                <a:cs typeface="Arial" pitchFamily="34" charset="0"/>
              </a:rPr>
              <a:t>El Dorado</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086" name="Rectangle 14"/>
          <p:cNvSpPr>
            <a:spLocks noChangeArrowheads="1"/>
          </p:cNvSpPr>
          <p:nvPr/>
        </p:nvSpPr>
        <p:spPr bwMode="auto">
          <a:xfrm>
            <a:off x="4789488" y="4448145"/>
            <a:ext cx="710323" cy="20005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300" b="0" i="0" u="none" strike="noStrike" cap="none" normalizeH="0" baseline="0" smtClean="0">
                <a:ln>
                  <a:noFill/>
                </a:ln>
                <a:solidFill>
                  <a:srgbClr val="090A0A"/>
                </a:solidFill>
                <a:effectLst/>
                <a:latin typeface="Arial" pitchFamily="34" charset="0"/>
                <a:cs typeface="Arial" pitchFamily="34" charset="0"/>
              </a:rPr>
              <a:t>Pine </a:t>
            </a:r>
            <a:r>
              <a:rPr kumimoji="0" lang="en-US" sz="1300" b="0" i="0" u="none" strike="noStrike" cap="none" normalizeH="0" baseline="0" smtClean="0">
                <a:ln>
                  <a:noFill/>
                </a:ln>
                <a:solidFill>
                  <a:srgbClr val="090A0A"/>
                </a:solidFill>
                <a:effectLst/>
                <a:latin typeface="Arial" pitchFamily="34" charset="0"/>
                <a:cs typeface="Arial" pitchFamily="34" charset="0"/>
              </a:rPr>
              <a:t>Bluff</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089" name="Rectangle 17"/>
          <p:cNvSpPr>
            <a:spLocks noChangeArrowheads="1"/>
          </p:cNvSpPr>
          <p:nvPr/>
        </p:nvSpPr>
        <p:spPr bwMode="auto">
          <a:xfrm>
            <a:off x="4259263" y="3516313"/>
            <a:ext cx="838200" cy="21590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300" b="0" i="0" u="none" strike="noStrike" cap="none" normalizeH="0" baseline="0" smtClean="0">
                <a:ln>
                  <a:noFill/>
                </a:ln>
                <a:solidFill>
                  <a:srgbClr val="090A0A"/>
                </a:solidFill>
                <a:effectLst/>
                <a:latin typeface="Arial" pitchFamily="34" charset="0"/>
                <a:cs typeface="Arial" pitchFamily="34" charset="0"/>
              </a:rPr>
              <a:t>Little Rock</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090" name="Rectangle 18"/>
          <p:cNvSpPr>
            <a:spLocks noChangeArrowheads="1"/>
          </p:cNvSpPr>
          <p:nvPr/>
        </p:nvSpPr>
        <p:spPr bwMode="auto">
          <a:xfrm>
            <a:off x="3087688" y="3970338"/>
            <a:ext cx="927100" cy="21590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300" b="0" i="0" u="none" strike="noStrike" cap="none" normalizeH="0" baseline="0" smtClean="0">
                <a:ln>
                  <a:noFill/>
                </a:ln>
                <a:solidFill>
                  <a:srgbClr val="090A0A"/>
                </a:solidFill>
                <a:effectLst/>
                <a:latin typeface="Arial" pitchFamily="34" charset="0"/>
                <a:cs typeface="Arial" pitchFamily="34" charset="0"/>
              </a:rPr>
              <a:t>Hot Springs</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 name="TextBox 20"/>
          <p:cNvSpPr txBox="1"/>
          <p:nvPr/>
        </p:nvSpPr>
        <p:spPr>
          <a:xfrm>
            <a:off x="7772400" y="6477000"/>
            <a:ext cx="1265090" cy="369332"/>
          </a:xfrm>
          <a:prstGeom prst="rect">
            <a:avLst/>
          </a:prstGeom>
          <a:noFill/>
        </p:spPr>
        <p:txBody>
          <a:bodyPr wrap="none" rtlCol="0">
            <a:spAutoFit/>
          </a:bodyPr>
          <a:lstStyle/>
          <a:p>
            <a:r>
              <a:rPr lang="en-US" b="1"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City Names</a:t>
            </a:r>
            <a:endParaRPr lang="en-US" b="1">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1" name="Freeform 5"/>
          <p:cNvSpPr>
            <a:spLocks/>
          </p:cNvSpPr>
          <p:nvPr/>
        </p:nvSpPr>
        <p:spPr bwMode="auto">
          <a:xfrm>
            <a:off x="547688" y="0"/>
            <a:ext cx="8045450" cy="6854825"/>
          </a:xfrm>
          <a:custGeom>
            <a:avLst/>
            <a:gdLst/>
            <a:ahLst/>
            <a:cxnLst>
              <a:cxn ang="0">
                <a:pos x="4346" y="591"/>
              </a:cxn>
              <a:cxn ang="0">
                <a:pos x="4408" y="491"/>
              </a:cxn>
              <a:cxn ang="0">
                <a:pos x="4472" y="423"/>
              </a:cxn>
              <a:cxn ang="0">
                <a:pos x="4522" y="366"/>
              </a:cxn>
              <a:cxn ang="0">
                <a:pos x="4609" y="288"/>
              </a:cxn>
              <a:cxn ang="0">
                <a:pos x="4628" y="190"/>
              </a:cxn>
              <a:cxn ang="0">
                <a:pos x="4624" y="123"/>
              </a:cxn>
              <a:cxn ang="0">
                <a:pos x="4566" y="109"/>
              </a:cxn>
              <a:cxn ang="0">
                <a:pos x="4562" y="40"/>
              </a:cxn>
              <a:cxn ang="0">
                <a:pos x="4548" y="13"/>
              </a:cxn>
              <a:cxn ang="0">
                <a:pos x="3273" y="4"/>
              </a:cxn>
              <a:cxn ang="0">
                <a:pos x="1054" y="0"/>
              </a:cxn>
              <a:cxn ang="0">
                <a:pos x="190" y="1387"/>
              </a:cxn>
              <a:cxn ang="0">
                <a:pos x="154" y="3551"/>
              </a:cxn>
              <a:cxn ang="0">
                <a:pos x="180" y="3605"/>
              </a:cxn>
              <a:cxn ang="0">
                <a:pos x="236" y="3662"/>
              </a:cxn>
              <a:cxn ang="0">
                <a:pos x="343" y="3624"/>
              </a:cxn>
              <a:cxn ang="0">
                <a:pos x="393" y="3653"/>
              </a:cxn>
              <a:cxn ang="0">
                <a:pos x="410" y="3616"/>
              </a:cxn>
              <a:cxn ang="0">
                <a:pos x="491" y="3631"/>
              </a:cxn>
              <a:cxn ang="0">
                <a:pos x="557" y="3643"/>
              </a:cxn>
              <a:cxn ang="0">
                <a:pos x="1405" y="4302"/>
              </a:cxn>
              <a:cxn ang="0">
                <a:pos x="3565" y="4256"/>
              </a:cxn>
              <a:cxn ang="0">
                <a:pos x="3581" y="4164"/>
              </a:cxn>
              <a:cxn ang="0">
                <a:pos x="3643" y="3990"/>
              </a:cxn>
              <a:cxn ang="0">
                <a:pos x="3543" y="3901"/>
              </a:cxn>
              <a:cxn ang="0">
                <a:pos x="3589" y="3825"/>
              </a:cxn>
              <a:cxn ang="0">
                <a:pos x="3552" y="3801"/>
              </a:cxn>
              <a:cxn ang="0">
                <a:pos x="3451" y="3769"/>
              </a:cxn>
              <a:cxn ang="0">
                <a:pos x="3550" y="3602"/>
              </a:cxn>
              <a:cxn ang="0">
                <a:pos x="3523" y="3464"/>
              </a:cxn>
              <a:cxn ang="0">
                <a:pos x="3596" y="3464"/>
              </a:cxn>
              <a:cxn ang="0">
                <a:pos x="3578" y="3388"/>
              </a:cxn>
              <a:cxn ang="0">
                <a:pos x="3616" y="3270"/>
              </a:cxn>
              <a:cxn ang="0">
                <a:pos x="3668" y="3103"/>
              </a:cxn>
              <a:cxn ang="0">
                <a:pos x="3790" y="3078"/>
              </a:cxn>
              <a:cxn ang="0">
                <a:pos x="3734" y="2936"/>
              </a:cxn>
              <a:cxn ang="0">
                <a:pos x="3821" y="2882"/>
              </a:cxn>
              <a:cxn ang="0">
                <a:pos x="3833" y="2847"/>
              </a:cxn>
              <a:cxn ang="0">
                <a:pos x="3944" y="2700"/>
              </a:cxn>
              <a:cxn ang="0">
                <a:pos x="4016" y="2722"/>
              </a:cxn>
              <a:cxn ang="0">
                <a:pos x="4129" y="2566"/>
              </a:cxn>
              <a:cxn ang="0">
                <a:pos x="4113" y="2318"/>
              </a:cxn>
              <a:cxn ang="0">
                <a:pos x="4178" y="2332"/>
              </a:cxn>
              <a:cxn ang="0">
                <a:pos x="4160" y="2187"/>
              </a:cxn>
              <a:cxn ang="0">
                <a:pos x="4196" y="2216"/>
              </a:cxn>
              <a:cxn ang="0">
                <a:pos x="4238" y="2009"/>
              </a:cxn>
              <a:cxn ang="0">
                <a:pos x="4397" y="2060"/>
              </a:cxn>
              <a:cxn ang="0">
                <a:pos x="4392" y="1881"/>
              </a:cxn>
              <a:cxn ang="0">
                <a:pos x="4522" y="1763"/>
              </a:cxn>
              <a:cxn ang="0">
                <a:pos x="4595" y="1629"/>
              </a:cxn>
              <a:cxn ang="0">
                <a:pos x="4544" y="1549"/>
              </a:cxn>
              <a:cxn ang="0">
                <a:pos x="4608" y="1384"/>
              </a:cxn>
              <a:cxn ang="0">
                <a:pos x="4580" y="1304"/>
              </a:cxn>
              <a:cxn ang="0">
                <a:pos x="4664" y="1382"/>
              </a:cxn>
              <a:cxn ang="0">
                <a:pos x="4707" y="1177"/>
              </a:cxn>
              <a:cxn ang="0">
                <a:pos x="4802" y="1199"/>
              </a:cxn>
              <a:cxn ang="0">
                <a:pos x="4858" y="1057"/>
              </a:cxn>
              <a:cxn ang="0">
                <a:pos x="4822" y="941"/>
              </a:cxn>
              <a:cxn ang="0">
                <a:pos x="5008" y="854"/>
              </a:cxn>
              <a:cxn ang="0">
                <a:pos x="5046" y="776"/>
              </a:cxn>
            </a:cxnLst>
            <a:rect l="0" t="0" r="r" b="b"/>
            <a:pathLst>
              <a:path w="5068" h="4318">
                <a:moveTo>
                  <a:pt x="5057" y="722"/>
                </a:moveTo>
                <a:lnTo>
                  <a:pt x="5026" y="695"/>
                </a:lnTo>
                <a:lnTo>
                  <a:pt x="4997" y="675"/>
                </a:lnTo>
                <a:lnTo>
                  <a:pt x="4992" y="666"/>
                </a:lnTo>
                <a:lnTo>
                  <a:pt x="4994" y="646"/>
                </a:lnTo>
                <a:lnTo>
                  <a:pt x="4979" y="627"/>
                </a:lnTo>
                <a:lnTo>
                  <a:pt x="4749" y="629"/>
                </a:lnTo>
                <a:lnTo>
                  <a:pt x="4412" y="633"/>
                </a:lnTo>
                <a:lnTo>
                  <a:pt x="4321" y="635"/>
                </a:lnTo>
                <a:lnTo>
                  <a:pt x="4336" y="611"/>
                </a:lnTo>
                <a:lnTo>
                  <a:pt x="4348" y="597"/>
                </a:lnTo>
                <a:lnTo>
                  <a:pt x="4346" y="591"/>
                </a:lnTo>
                <a:lnTo>
                  <a:pt x="4352" y="584"/>
                </a:lnTo>
                <a:lnTo>
                  <a:pt x="4352" y="577"/>
                </a:lnTo>
                <a:lnTo>
                  <a:pt x="4363" y="569"/>
                </a:lnTo>
                <a:lnTo>
                  <a:pt x="4363" y="562"/>
                </a:lnTo>
                <a:lnTo>
                  <a:pt x="4366" y="557"/>
                </a:lnTo>
                <a:lnTo>
                  <a:pt x="4365" y="553"/>
                </a:lnTo>
                <a:lnTo>
                  <a:pt x="4366" y="544"/>
                </a:lnTo>
                <a:lnTo>
                  <a:pt x="4381" y="539"/>
                </a:lnTo>
                <a:lnTo>
                  <a:pt x="4381" y="515"/>
                </a:lnTo>
                <a:lnTo>
                  <a:pt x="4401" y="506"/>
                </a:lnTo>
                <a:lnTo>
                  <a:pt x="4403" y="493"/>
                </a:lnTo>
                <a:lnTo>
                  <a:pt x="4408" y="491"/>
                </a:lnTo>
                <a:lnTo>
                  <a:pt x="4408" y="484"/>
                </a:lnTo>
                <a:lnTo>
                  <a:pt x="4428" y="482"/>
                </a:lnTo>
                <a:lnTo>
                  <a:pt x="4441" y="470"/>
                </a:lnTo>
                <a:lnTo>
                  <a:pt x="4448" y="470"/>
                </a:lnTo>
                <a:lnTo>
                  <a:pt x="4453" y="464"/>
                </a:lnTo>
                <a:lnTo>
                  <a:pt x="4457" y="457"/>
                </a:lnTo>
                <a:lnTo>
                  <a:pt x="4466" y="453"/>
                </a:lnTo>
                <a:lnTo>
                  <a:pt x="4468" y="446"/>
                </a:lnTo>
                <a:lnTo>
                  <a:pt x="4470" y="444"/>
                </a:lnTo>
                <a:lnTo>
                  <a:pt x="4472" y="435"/>
                </a:lnTo>
                <a:lnTo>
                  <a:pt x="4466" y="428"/>
                </a:lnTo>
                <a:lnTo>
                  <a:pt x="4472" y="423"/>
                </a:lnTo>
                <a:lnTo>
                  <a:pt x="4473" y="412"/>
                </a:lnTo>
                <a:lnTo>
                  <a:pt x="4482" y="397"/>
                </a:lnTo>
                <a:lnTo>
                  <a:pt x="4492" y="399"/>
                </a:lnTo>
                <a:lnTo>
                  <a:pt x="4499" y="394"/>
                </a:lnTo>
                <a:lnTo>
                  <a:pt x="4502" y="388"/>
                </a:lnTo>
                <a:lnTo>
                  <a:pt x="4501" y="383"/>
                </a:lnTo>
                <a:lnTo>
                  <a:pt x="4506" y="383"/>
                </a:lnTo>
                <a:lnTo>
                  <a:pt x="4508" y="375"/>
                </a:lnTo>
                <a:lnTo>
                  <a:pt x="4513" y="375"/>
                </a:lnTo>
                <a:lnTo>
                  <a:pt x="4515" y="370"/>
                </a:lnTo>
                <a:lnTo>
                  <a:pt x="4521" y="372"/>
                </a:lnTo>
                <a:lnTo>
                  <a:pt x="4522" y="366"/>
                </a:lnTo>
                <a:lnTo>
                  <a:pt x="4526" y="368"/>
                </a:lnTo>
                <a:lnTo>
                  <a:pt x="4533" y="359"/>
                </a:lnTo>
                <a:lnTo>
                  <a:pt x="4551" y="357"/>
                </a:lnTo>
                <a:lnTo>
                  <a:pt x="4562" y="343"/>
                </a:lnTo>
                <a:lnTo>
                  <a:pt x="4571" y="345"/>
                </a:lnTo>
                <a:lnTo>
                  <a:pt x="4579" y="341"/>
                </a:lnTo>
                <a:lnTo>
                  <a:pt x="4580" y="334"/>
                </a:lnTo>
                <a:lnTo>
                  <a:pt x="4573" y="325"/>
                </a:lnTo>
                <a:lnTo>
                  <a:pt x="4580" y="323"/>
                </a:lnTo>
                <a:lnTo>
                  <a:pt x="4586" y="310"/>
                </a:lnTo>
                <a:lnTo>
                  <a:pt x="4588" y="297"/>
                </a:lnTo>
                <a:lnTo>
                  <a:pt x="4609" y="288"/>
                </a:lnTo>
                <a:lnTo>
                  <a:pt x="4622" y="287"/>
                </a:lnTo>
                <a:lnTo>
                  <a:pt x="4629" y="276"/>
                </a:lnTo>
                <a:lnTo>
                  <a:pt x="4626" y="265"/>
                </a:lnTo>
                <a:lnTo>
                  <a:pt x="4635" y="259"/>
                </a:lnTo>
                <a:lnTo>
                  <a:pt x="4642" y="247"/>
                </a:lnTo>
                <a:lnTo>
                  <a:pt x="4631" y="229"/>
                </a:lnTo>
                <a:lnTo>
                  <a:pt x="4626" y="229"/>
                </a:lnTo>
                <a:lnTo>
                  <a:pt x="4624" y="219"/>
                </a:lnTo>
                <a:lnTo>
                  <a:pt x="4629" y="209"/>
                </a:lnTo>
                <a:lnTo>
                  <a:pt x="4628" y="203"/>
                </a:lnTo>
                <a:lnTo>
                  <a:pt x="4631" y="198"/>
                </a:lnTo>
                <a:lnTo>
                  <a:pt x="4628" y="190"/>
                </a:lnTo>
                <a:lnTo>
                  <a:pt x="4637" y="180"/>
                </a:lnTo>
                <a:lnTo>
                  <a:pt x="4638" y="169"/>
                </a:lnTo>
                <a:lnTo>
                  <a:pt x="4642" y="167"/>
                </a:lnTo>
                <a:lnTo>
                  <a:pt x="4642" y="154"/>
                </a:lnTo>
                <a:lnTo>
                  <a:pt x="4638" y="152"/>
                </a:lnTo>
                <a:lnTo>
                  <a:pt x="4642" y="147"/>
                </a:lnTo>
                <a:lnTo>
                  <a:pt x="4637" y="143"/>
                </a:lnTo>
                <a:lnTo>
                  <a:pt x="4640" y="141"/>
                </a:lnTo>
                <a:lnTo>
                  <a:pt x="4637" y="140"/>
                </a:lnTo>
                <a:lnTo>
                  <a:pt x="4635" y="134"/>
                </a:lnTo>
                <a:lnTo>
                  <a:pt x="4631" y="134"/>
                </a:lnTo>
                <a:lnTo>
                  <a:pt x="4624" y="123"/>
                </a:lnTo>
                <a:lnTo>
                  <a:pt x="4606" y="120"/>
                </a:lnTo>
                <a:lnTo>
                  <a:pt x="4604" y="123"/>
                </a:lnTo>
                <a:lnTo>
                  <a:pt x="4600" y="118"/>
                </a:lnTo>
                <a:lnTo>
                  <a:pt x="4595" y="122"/>
                </a:lnTo>
                <a:lnTo>
                  <a:pt x="4593" y="116"/>
                </a:lnTo>
                <a:lnTo>
                  <a:pt x="4589" y="118"/>
                </a:lnTo>
                <a:lnTo>
                  <a:pt x="4591" y="114"/>
                </a:lnTo>
                <a:lnTo>
                  <a:pt x="4586" y="114"/>
                </a:lnTo>
                <a:lnTo>
                  <a:pt x="4586" y="109"/>
                </a:lnTo>
                <a:lnTo>
                  <a:pt x="4575" y="111"/>
                </a:lnTo>
                <a:lnTo>
                  <a:pt x="4577" y="105"/>
                </a:lnTo>
                <a:lnTo>
                  <a:pt x="4566" y="109"/>
                </a:lnTo>
                <a:lnTo>
                  <a:pt x="4570" y="105"/>
                </a:lnTo>
                <a:lnTo>
                  <a:pt x="4570" y="96"/>
                </a:lnTo>
                <a:lnTo>
                  <a:pt x="4566" y="98"/>
                </a:lnTo>
                <a:lnTo>
                  <a:pt x="4560" y="92"/>
                </a:lnTo>
                <a:lnTo>
                  <a:pt x="4560" y="87"/>
                </a:lnTo>
                <a:lnTo>
                  <a:pt x="4566" y="85"/>
                </a:lnTo>
                <a:lnTo>
                  <a:pt x="4566" y="82"/>
                </a:lnTo>
                <a:lnTo>
                  <a:pt x="4570" y="80"/>
                </a:lnTo>
                <a:lnTo>
                  <a:pt x="4568" y="62"/>
                </a:lnTo>
                <a:lnTo>
                  <a:pt x="4570" y="58"/>
                </a:lnTo>
                <a:lnTo>
                  <a:pt x="4562" y="51"/>
                </a:lnTo>
                <a:lnTo>
                  <a:pt x="4562" y="40"/>
                </a:lnTo>
                <a:lnTo>
                  <a:pt x="4559" y="40"/>
                </a:lnTo>
                <a:lnTo>
                  <a:pt x="4559" y="47"/>
                </a:lnTo>
                <a:lnTo>
                  <a:pt x="4553" y="44"/>
                </a:lnTo>
                <a:lnTo>
                  <a:pt x="4548" y="45"/>
                </a:lnTo>
                <a:lnTo>
                  <a:pt x="4551" y="36"/>
                </a:lnTo>
                <a:lnTo>
                  <a:pt x="4559" y="40"/>
                </a:lnTo>
                <a:lnTo>
                  <a:pt x="4562" y="34"/>
                </a:lnTo>
                <a:lnTo>
                  <a:pt x="4560" y="29"/>
                </a:lnTo>
                <a:lnTo>
                  <a:pt x="4544" y="24"/>
                </a:lnTo>
                <a:lnTo>
                  <a:pt x="4546" y="18"/>
                </a:lnTo>
                <a:lnTo>
                  <a:pt x="4544" y="16"/>
                </a:lnTo>
                <a:lnTo>
                  <a:pt x="4548" y="13"/>
                </a:lnTo>
                <a:lnTo>
                  <a:pt x="4544" y="7"/>
                </a:lnTo>
                <a:lnTo>
                  <a:pt x="4550" y="7"/>
                </a:lnTo>
                <a:lnTo>
                  <a:pt x="4550" y="2"/>
                </a:lnTo>
                <a:lnTo>
                  <a:pt x="4484" y="2"/>
                </a:lnTo>
                <a:lnTo>
                  <a:pt x="4482" y="2"/>
                </a:lnTo>
                <a:lnTo>
                  <a:pt x="4267" y="2"/>
                </a:lnTo>
                <a:lnTo>
                  <a:pt x="4120" y="2"/>
                </a:lnTo>
                <a:lnTo>
                  <a:pt x="4000" y="2"/>
                </a:lnTo>
                <a:lnTo>
                  <a:pt x="3908" y="2"/>
                </a:lnTo>
                <a:lnTo>
                  <a:pt x="3558" y="2"/>
                </a:lnTo>
                <a:lnTo>
                  <a:pt x="3447" y="2"/>
                </a:lnTo>
                <a:lnTo>
                  <a:pt x="3273" y="4"/>
                </a:lnTo>
                <a:lnTo>
                  <a:pt x="3229" y="2"/>
                </a:lnTo>
                <a:lnTo>
                  <a:pt x="3003" y="0"/>
                </a:lnTo>
                <a:lnTo>
                  <a:pt x="2546" y="2"/>
                </a:lnTo>
                <a:lnTo>
                  <a:pt x="2515" y="2"/>
                </a:lnTo>
                <a:lnTo>
                  <a:pt x="2129" y="2"/>
                </a:lnTo>
                <a:lnTo>
                  <a:pt x="1880" y="2"/>
                </a:lnTo>
                <a:lnTo>
                  <a:pt x="1797" y="2"/>
                </a:lnTo>
                <a:lnTo>
                  <a:pt x="1636" y="2"/>
                </a:lnTo>
                <a:lnTo>
                  <a:pt x="1347" y="2"/>
                </a:lnTo>
                <a:lnTo>
                  <a:pt x="1327" y="2"/>
                </a:lnTo>
                <a:lnTo>
                  <a:pt x="1162" y="0"/>
                </a:lnTo>
                <a:lnTo>
                  <a:pt x="1054" y="0"/>
                </a:lnTo>
                <a:lnTo>
                  <a:pt x="800" y="0"/>
                </a:lnTo>
                <a:lnTo>
                  <a:pt x="765" y="2"/>
                </a:lnTo>
                <a:lnTo>
                  <a:pt x="551" y="2"/>
                </a:lnTo>
                <a:lnTo>
                  <a:pt x="0" y="0"/>
                </a:lnTo>
                <a:lnTo>
                  <a:pt x="56" y="426"/>
                </a:lnTo>
                <a:lnTo>
                  <a:pt x="67" y="501"/>
                </a:lnTo>
                <a:lnTo>
                  <a:pt x="102" y="747"/>
                </a:lnTo>
                <a:lnTo>
                  <a:pt x="112" y="823"/>
                </a:lnTo>
                <a:lnTo>
                  <a:pt x="127" y="930"/>
                </a:lnTo>
                <a:lnTo>
                  <a:pt x="149" y="1081"/>
                </a:lnTo>
                <a:lnTo>
                  <a:pt x="190" y="1382"/>
                </a:lnTo>
                <a:lnTo>
                  <a:pt x="190" y="1387"/>
                </a:lnTo>
                <a:lnTo>
                  <a:pt x="185" y="1396"/>
                </a:lnTo>
                <a:lnTo>
                  <a:pt x="190" y="1416"/>
                </a:lnTo>
                <a:lnTo>
                  <a:pt x="187" y="1478"/>
                </a:lnTo>
                <a:lnTo>
                  <a:pt x="174" y="1957"/>
                </a:lnTo>
                <a:lnTo>
                  <a:pt x="167" y="2211"/>
                </a:lnTo>
                <a:lnTo>
                  <a:pt x="161" y="2450"/>
                </a:lnTo>
                <a:lnTo>
                  <a:pt x="160" y="2483"/>
                </a:lnTo>
                <a:lnTo>
                  <a:pt x="151" y="2875"/>
                </a:lnTo>
                <a:lnTo>
                  <a:pt x="143" y="3179"/>
                </a:lnTo>
                <a:lnTo>
                  <a:pt x="134" y="3549"/>
                </a:lnTo>
                <a:lnTo>
                  <a:pt x="145" y="3547"/>
                </a:lnTo>
                <a:lnTo>
                  <a:pt x="154" y="3551"/>
                </a:lnTo>
                <a:lnTo>
                  <a:pt x="163" y="3540"/>
                </a:lnTo>
                <a:lnTo>
                  <a:pt x="172" y="3544"/>
                </a:lnTo>
                <a:lnTo>
                  <a:pt x="172" y="3553"/>
                </a:lnTo>
                <a:lnTo>
                  <a:pt x="158" y="3556"/>
                </a:lnTo>
                <a:lnTo>
                  <a:pt x="161" y="3565"/>
                </a:lnTo>
                <a:lnTo>
                  <a:pt x="167" y="3564"/>
                </a:lnTo>
                <a:lnTo>
                  <a:pt x="169" y="3575"/>
                </a:lnTo>
                <a:lnTo>
                  <a:pt x="149" y="3591"/>
                </a:lnTo>
                <a:lnTo>
                  <a:pt x="154" y="3596"/>
                </a:lnTo>
                <a:lnTo>
                  <a:pt x="163" y="3594"/>
                </a:lnTo>
                <a:lnTo>
                  <a:pt x="169" y="3605"/>
                </a:lnTo>
                <a:lnTo>
                  <a:pt x="180" y="3605"/>
                </a:lnTo>
                <a:lnTo>
                  <a:pt x="183" y="3604"/>
                </a:lnTo>
                <a:lnTo>
                  <a:pt x="192" y="3605"/>
                </a:lnTo>
                <a:lnTo>
                  <a:pt x="209" y="3633"/>
                </a:lnTo>
                <a:lnTo>
                  <a:pt x="219" y="3633"/>
                </a:lnTo>
                <a:lnTo>
                  <a:pt x="239" y="3614"/>
                </a:lnTo>
                <a:lnTo>
                  <a:pt x="245" y="3624"/>
                </a:lnTo>
                <a:lnTo>
                  <a:pt x="243" y="3633"/>
                </a:lnTo>
                <a:lnTo>
                  <a:pt x="234" y="3636"/>
                </a:lnTo>
                <a:lnTo>
                  <a:pt x="227" y="3636"/>
                </a:lnTo>
                <a:lnTo>
                  <a:pt x="221" y="3640"/>
                </a:lnTo>
                <a:lnTo>
                  <a:pt x="221" y="3645"/>
                </a:lnTo>
                <a:lnTo>
                  <a:pt x="236" y="3662"/>
                </a:lnTo>
                <a:lnTo>
                  <a:pt x="267" y="3663"/>
                </a:lnTo>
                <a:lnTo>
                  <a:pt x="276" y="3656"/>
                </a:lnTo>
                <a:lnTo>
                  <a:pt x="270" y="3642"/>
                </a:lnTo>
                <a:lnTo>
                  <a:pt x="277" y="3634"/>
                </a:lnTo>
                <a:lnTo>
                  <a:pt x="287" y="3636"/>
                </a:lnTo>
                <a:lnTo>
                  <a:pt x="292" y="3653"/>
                </a:lnTo>
                <a:lnTo>
                  <a:pt x="308" y="3656"/>
                </a:lnTo>
                <a:lnTo>
                  <a:pt x="316" y="3651"/>
                </a:lnTo>
                <a:lnTo>
                  <a:pt x="323" y="3627"/>
                </a:lnTo>
                <a:lnTo>
                  <a:pt x="334" y="3618"/>
                </a:lnTo>
                <a:lnTo>
                  <a:pt x="341" y="3616"/>
                </a:lnTo>
                <a:lnTo>
                  <a:pt x="343" y="3624"/>
                </a:lnTo>
                <a:lnTo>
                  <a:pt x="334" y="3640"/>
                </a:lnTo>
                <a:lnTo>
                  <a:pt x="334" y="3643"/>
                </a:lnTo>
                <a:lnTo>
                  <a:pt x="339" y="3649"/>
                </a:lnTo>
                <a:lnTo>
                  <a:pt x="352" y="3643"/>
                </a:lnTo>
                <a:lnTo>
                  <a:pt x="368" y="3614"/>
                </a:lnTo>
                <a:lnTo>
                  <a:pt x="384" y="3607"/>
                </a:lnTo>
                <a:lnTo>
                  <a:pt x="388" y="3613"/>
                </a:lnTo>
                <a:lnTo>
                  <a:pt x="388" y="3622"/>
                </a:lnTo>
                <a:lnTo>
                  <a:pt x="375" y="3634"/>
                </a:lnTo>
                <a:lnTo>
                  <a:pt x="374" y="3643"/>
                </a:lnTo>
                <a:lnTo>
                  <a:pt x="377" y="3649"/>
                </a:lnTo>
                <a:lnTo>
                  <a:pt x="393" y="3653"/>
                </a:lnTo>
                <a:lnTo>
                  <a:pt x="406" y="3649"/>
                </a:lnTo>
                <a:lnTo>
                  <a:pt x="417" y="3634"/>
                </a:lnTo>
                <a:lnTo>
                  <a:pt x="423" y="3636"/>
                </a:lnTo>
                <a:lnTo>
                  <a:pt x="426" y="3649"/>
                </a:lnTo>
                <a:lnTo>
                  <a:pt x="435" y="3647"/>
                </a:lnTo>
                <a:lnTo>
                  <a:pt x="437" y="3640"/>
                </a:lnTo>
                <a:lnTo>
                  <a:pt x="432" y="3627"/>
                </a:lnTo>
                <a:lnTo>
                  <a:pt x="424" y="3622"/>
                </a:lnTo>
                <a:lnTo>
                  <a:pt x="413" y="3625"/>
                </a:lnTo>
                <a:lnTo>
                  <a:pt x="410" y="3625"/>
                </a:lnTo>
                <a:lnTo>
                  <a:pt x="410" y="3622"/>
                </a:lnTo>
                <a:lnTo>
                  <a:pt x="410" y="3616"/>
                </a:lnTo>
                <a:lnTo>
                  <a:pt x="423" y="3620"/>
                </a:lnTo>
                <a:lnTo>
                  <a:pt x="430" y="3618"/>
                </a:lnTo>
                <a:lnTo>
                  <a:pt x="442" y="3602"/>
                </a:lnTo>
                <a:lnTo>
                  <a:pt x="464" y="3609"/>
                </a:lnTo>
                <a:lnTo>
                  <a:pt x="464" y="3618"/>
                </a:lnTo>
                <a:lnTo>
                  <a:pt x="470" y="3625"/>
                </a:lnTo>
                <a:lnTo>
                  <a:pt x="475" y="3624"/>
                </a:lnTo>
                <a:lnTo>
                  <a:pt x="481" y="3616"/>
                </a:lnTo>
                <a:lnTo>
                  <a:pt x="484" y="3618"/>
                </a:lnTo>
                <a:lnTo>
                  <a:pt x="475" y="3633"/>
                </a:lnTo>
                <a:lnTo>
                  <a:pt x="482" y="3638"/>
                </a:lnTo>
                <a:lnTo>
                  <a:pt x="491" y="3631"/>
                </a:lnTo>
                <a:lnTo>
                  <a:pt x="499" y="3654"/>
                </a:lnTo>
                <a:lnTo>
                  <a:pt x="504" y="3651"/>
                </a:lnTo>
                <a:lnTo>
                  <a:pt x="506" y="3634"/>
                </a:lnTo>
                <a:lnTo>
                  <a:pt x="515" y="3634"/>
                </a:lnTo>
                <a:lnTo>
                  <a:pt x="539" y="3625"/>
                </a:lnTo>
                <a:lnTo>
                  <a:pt x="555" y="3629"/>
                </a:lnTo>
                <a:lnTo>
                  <a:pt x="553" y="3616"/>
                </a:lnTo>
                <a:lnTo>
                  <a:pt x="555" y="3613"/>
                </a:lnTo>
                <a:lnTo>
                  <a:pt x="560" y="3631"/>
                </a:lnTo>
                <a:lnTo>
                  <a:pt x="571" y="3634"/>
                </a:lnTo>
                <a:lnTo>
                  <a:pt x="573" y="3642"/>
                </a:lnTo>
                <a:lnTo>
                  <a:pt x="557" y="3643"/>
                </a:lnTo>
                <a:lnTo>
                  <a:pt x="555" y="3647"/>
                </a:lnTo>
                <a:lnTo>
                  <a:pt x="555" y="3651"/>
                </a:lnTo>
                <a:lnTo>
                  <a:pt x="568" y="3656"/>
                </a:lnTo>
                <a:lnTo>
                  <a:pt x="586" y="3653"/>
                </a:lnTo>
                <a:lnTo>
                  <a:pt x="586" y="3995"/>
                </a:lnTo>
                <a:lnTo>
                  <a:pt x="586" y="4300"/>
                </a:lnTo>
                <a:lnTo>
                  <a:pt x="820" y="4300"/>
                </a:lnTo>
                <a:lnTo>
                  <a:pt x="829" y="4300"/>
                </a:lnTo>
                <a:lnTo>
                  <a:pt x="1113" y="4300"/>
                </a:lnTo>
                <a:lnTo>
                  <a:pt x="1119" y="4300"/>
                </a:lnTo>
                <a:lnTo>
                  <a:pt x="1150" y="4302"/>
                </a:lnTo>
                <a:lnTo>
                  <a:pt x="1405" y="4302"/>
                </a:lnTo>
                <a:lnTo>
                  <a:pt x="1661" y="4302"/>
                </a:lnTo>
                <a:lnTo>
                  <a:pt x="1929" y="4305"/>
                </a:lnTo>
                <a:lnTo>
                  <a:pt x="2598" y="4313"/>
                </a:lnTo>
                <a:lnTo>
                  <a:pt x="3219" y="4316"/>
                </a:lnTo>
                <a:lnTo>
                  <a:pt x="3244" y="4316"/>
                </a:lnTo>
                <a:lnTo>
                  <a:pt x="3418" y="4316"/>
                </a:lnTo>
                <a:lnTo>
                  <a:pt x="3518" y="4318"/>
                </a:lnTo>
                <a:lnTo>
                  <a:pt x="3518" y="4309"/>
                </a:lnTo>
                <a:lnTo>
                  <a:pt x="3521" y="4300"/>
                </a:lnTo>
                <a:lnTo>
                  <a:pt x="3529" y="4295"/>
                </a:lnTo>
                <a:lnTo>
                  <a:pt x="3556" y="4282"/>
                </a:lnTo>
                <a:lnTo>
                  <a:pt x="3565" y="4256"/>
                </a:lnTo>
                <a:lnTo>
                  <a:pt x="3563" y="4251"/>
                </a:lnTo>
                <a:lnTo>
                  <a:pt x="3534" y="4224"/>
                </a:lnTo>
                <a:lnTo>
                  <a:pt x="3512" y="4217"/>
                </a:lnTo>
                <a:lnTo>
                  <a:pt x="3503" y="4204"/>
                </a:lnTo>
                <a:lnTo>
                  <a:pt x="3483" y="4193"/>
                </a:lnTo>
                <a:lnTo>
                  <a:pt x="3482" y="4171"/>
                </a:lnTo>
                <a:lnTo>
                  <a:pt x="3491" y="4159"/>
                </a:lnTo>
                <a:lnTo>
                  <a:pt x="3500" y="4151"/>
                </a:lnTo>
                <a:lnTo>
                  <a:pt x="3521" y="4151"/>
                </a:lnTo>
                <a:lnTo>
                  <a:pt x="3534" y="4166"/>
                </a:lnTo>
                <a:lnTo>
                  <a:pt x="3558" y="4168"/>
                </a:lnTo>
                <a:lnTo>
                  <a:pt x="3581" y="4164"/>
                </a:lnTo>
                <a:lnTo>
                  <a:pt x="3592" y="4159"/>
                </a:lnTo>
                <a:lnTo>
                  <a:pt x="3598" y="4151"/>
                </a:lnTo>
                <a:lnTo>
                  <a:pt x="3601" y="4104"/>
                </a:lnTo>
                <a:lnTo>
                  <a:pt x="3594" y="4055"/>
                </a:lnTo>
                <a:lnTo>
                  <a:pt x="3605" y="4053"/>
                </a:lnTo>
                <a:lnTo>
                  <a:pt x="3608" y="4048"/>
                </a:lnTo>
                <a:lnTo>
                  <a:pt x="3616" y="4048"/>
                </a:lnTo>
                <a:lnTo>
                  <a:pt x="3618" y="4041"/>
                </a:lnTo>
                <a:lnTo>
                  <a:pt x="3621" y="4041"/>
                </a:lnTo>
                <a:lnTo>
                  <a:pt x="3632" y="4024"/>
                </a:lnTo>
                <a:lnTo>
                  <a:pt x="3641" y="4003"/>
                </a:lnTo>
                <a:lnTo>
                  <a:pt x="3643" y="3990"/>
                </a:lnTo>
                <a:lnTo>
                  <a:pt x="3639" y="3981"/>
                </a:lnTo>
                <a:lnTo>
                  <a:pt x="3630" y="3977"/>
                </a:lnTo>
                <a:lnTo>
                  <a:pt x="3619" y="3975"/>
                </a:lnTo>
                <a:lnTo>
                  <a:pt x="3607" y="3981"/>
                </a:lnTo>
                <a:lnTo>
                  <a:pt x="3599" y="3990"/>
                </a:lnTo>
                <a:lnTo>
                  <a:pt x="3587" y="4033"/>
                </a:lnTo>
                <a:lnTo>
                  <a:pt x="3579" y="4030"/>
                </a:lnTo>
                <a:lnTo>
                  <a:pt x="3567" y="4006"/>
                </a:lnTo>
                <a:lnTo>
                  <a:pt x="3558" y="3997"/>
                </a:lnTo>
                <a:lnTo>
                  <a:pt x="3560" y="3984"/>
                </a:lnTo>
                <a:lnTo>
                  <a:pt x="3543" y="3961"/>
                </a:lnTo>
                <a:lnTo>
                  <a:pt x="3543" y="3901"/>
                </a:lnTo>
                <a:lnTo>
                  <a:pt x="3565" y="3883"/>
                </a:lnTo>
                <a:lnTo>
                  <a:pt x="3583" y="3854"/>
                </a:lnTo>
                <a:lnTo>
                  <a:pt x="3618" y="3821"/>
                </a:lnTo>
                <a:lnTo>
                  <a:pt x="3628" y="3803"/>
                </a:lnTo>
                <a:lnTo>
                  <a:pt x="3628" y="3783"/>
                </a:lnTo>
                <a:lnTo>
                  <a:pt x="3627" y="3778"/>
                </a:lnTo>
                <a:lnTo>
                  <a:pt x="3619" y="3770"/>
                </a:lnTo>
                <a:lnTo>
                  <a:pt x="3608" y="3770"/>
                </a:lnTo>
                <a:lnTo>
                  <a:pt x="3599" y="3776"/>
                </a:lnTo>
                <a:lnTo>
                  <a:pt x="3589" y="3792"/>
                </a:lnTo>
                <a:lnTo>
                  <a:pt x="3590" y="3816"/>
                </a:lnTo>
                <a:lnTo>
                  <a:pt x="3589" y="3825"/>
                </a:lnTo>
                <a:lnTo>
                  <a:pt x="3565" y="3852"/>
                </a:lnTo>
                <a:lnTo>
                  <a:pt x="3534" y="3865"/>
                </a:lnTo>
                <a:lnTo>
                  <a:pt x="3512" y="3861"/>
                </a:lnTo>
                <a:lnTo>
                  <a:pt x="3492" y="3850"/>
                </a:lnTo>
                <a:lnTo>
                  <a:pt x="3474" y="3834"/>
                </a:lnTo>
                <a:lnTo>
                  <a:pt x="3474" y="3828"/>
                </a:lnTo>
                <a:lnTo>
                  <a:pt x="3482" y="3818"/>
                </a:lnTo>
                <a:lnTo>
                  <a:pt x="3500" y="3814"/>
                </a:lnTo>
                <a:lnTo>
                  <a:pt x="3509" y="3818"/>
                </a:lnTo>
                <a:lnTo>
                  <a:pt x="3531" y="3807"/>
                </a:lnTo>
                <a:lnTo>
                  <a:pt x="3547" y="3805"/>
                </a:lnTo>
                <a:lnTo>
                  <a:pt x="3552" y="3801"/>
                </a:lnTo>
                <a:lnTo>
                  <a:pt x="3565" y="3785"/>
                </a:lnTo>
                <a:lnTo>
                  <a:pt x="3567" y="3772"/>
                </a:lnTo>
                <a:lnTo>
                  <a:pt x="3560" y="3750"/>
                </a:lnTo>
                <a:lnTo>
                  <a:pt x="3516" y="3720"/>
                </a:lnTo>
                <a:lnTo>
                  <a:pt x="3512" y="3721"/>
                </a:lnTo>
                <a:lnTo>
                  <a:pt x="3507" y="3732"/>
                </a:lnTo>
                <a:lnTo>
                  <a:pt x="3509" y="3750"/>
                </a:lnTo>
                <a:lnTo>
                  <a:pt x="3514" y="3774"/>
                </a:lnTo>
                <a:lnTo>
                  <a:pt x="3507" y="3785"/>
                </a:lnTo>
                <a:lnTo>
                  <a:pt x="3476" y="3798"/>
                </a:lnTo>
                <a:lnTo>
                  <a:pt x="3447" y="3790"/>
                </a:lnTo>
                <a:lnTo>
                  <a:pt x="3451" y="3769"/>
                </a:lnTo>
                <a:lnTo>
                  <a:pt x="3474" y="3754"/>
                </a:lnTo>
                <a:lnTo>
                  <a:pt x="3489" y="3731"/>
                </a:lnTo>
                <a:lnTo>
                  <a:pt x="3501" y="3718"/>
                </a:lnTo>
                <a:lnTo>
                  <a:pt x="3498" y="3705"/>
                </a:lnTo>
                <a:lnTo>
                  <a:pt x="3467" y="3682"/>
                </a:lnTo>
                <a:lnTo>
                  <a:pt x="3453" y="3656"/>
                </a:lnTo>
                <a:lnTo>
                  <a:pt x="3453" y="3642"/>
                </a:lnTo>
                <a:lnTo>
                  <a:pt x="3460" y="3634"/>
                </a:lnTo>
                <a:lnTo>
                  <a:pt x="3485" y="3629"/>
                </a:lnTo>
                <a:lnTo>
                  <a:pt x="3505" y="3616"/>
                </a:lnTo>
                <a:lnTo>
                  <a:pt x="3532" y="3616"/>
                </a:lnTo>
                <a:lnTo>
                  <a:pt x="3550" y="3602"/>
                </a:lnTo>
                <a:lnTo>
                  <a:pt x="3554" y="3591"/>
                </a:lnTo>
                <a:lnTo>
                  <a:pt x="3554" y="3582"/>
                </a:lnTo>
                <a:lnTo>
                  <a:pt x="3549" y="3567"/>
                </a:lnTo>
                <a:lnTo>
                  <a:pt x="3520" y="3542"/>
                </a:lnTo>
                <a:lnTo>
                  <a:pt x="3501" y="3531"/>
                </a:lnTo>
                <a:lnTo>
                  <a:pt x="3467" y="3522"/>
                </a:lnTo>
                <a:lnTo>
                  <a:pt x="3456" y="3511"/>
                </a:lnTo>
                <a:lnTo>
                  <a:pt x="3456" y="3493"/>
                </a:lnTo>
                <a:lnTo>
                  <a:pt x="3469" y="3477"/>
                </a:lnTo>
                <a:lnTo>
                  <a:pt x="3478" y="3471"/>
                </a:lnTo>
                <a:lnTo>
                  <a:pt x="3509" y="3469"/>
                </a:lnTo>
                <a:lnTo>
                  <a:pt x="3523" y="3464"/>
                </a:lnTo>
                <a:lnTo>
                  <a:pt x="3554" y="3504"/>
                </a:lnTo>
                <a:lnTo>
                  <a:pt x="3596" y="3526"/>
                </a:lnTo>
                <a:lnTo>
                  <a:pt x="3607" y="3524"/>
                </a:lnTo>
                <a:lnTo>
                  <a:pt x="3627" y="3515"/>
                </a:lnTo>
                <a:lnTo>
                  <a:pt x="3645" y="3511"/>
                </a:lnTo>
                <a:lnTo>
                  <a:pt x="3654" y="3502"/>
                </a:lnTo>
                <a:lnTo>
                  <a:pt x="3657" y="3487"/>
                </a:lnTo>
                <a:lnTo>
                  <a:pt x="3650" y="3486"/>
                </a:lnTo>
                <a:lnTo>
                  <a:pt x="3639" y="3466"/>
                </a:lnTo>
                <a:lnTo>
                  <a:pt x="3627" y="3455"/>
                </a:lnTo>
                <a:lnTo>
                  <a:pt x="3618" y="3453"/>
                </a:lnTo>
                <a:lnTo>
                  <a:pt x="3596" y="3464"/>
                </a:lnTo>
                <a:lnTo>
                  <a:pt x="3578" y="3468"/>
                </a:lnTo>
                <a:lnTo>
                  <a:pt x="3567" y="3466"/>
                </a:lnTo>
                <a:lnTo>
                  <a:pt x="3552" y="3457"/>
                </a:lnTo>
                <a:lnTo>
                  <a:pt x="3538" y="3435"/>
                </a:lnTo>
                <a:lnTo>
                  <a:pt x="3541" y="3415"/>
                </a:lnTo>
                <a:lnTo>
                  <a:pt x="3540" y="3411"/>
                </a:lnTo>
                <a:lnTo>
                  <a:pt x="3543" y="3400"/>
                </a:lnTo>
                <a:lnTo>
                  <a:pt x="3540" y="3391"/>
                </a:lnTo>
                <a:lnTo>
                  <a:pt x="3547" y="3377"/>
                </a:lnTo>
                <a:lnTo>
                  <a:pt x="3556" y="3371"/>
                </a:lnTo>
                <a:lnTo>
                  <a:pt x="3567" y="3377"/>
                </a:lnTo>
                <a:lnTo>
                  <a:pt x="3578" y="3388"/>
                </a:lnTo>
                <a:lnTo>
                  <a:pt x="3601" y="3380"/>
                </a:lnTo>
                <a:lnTo>
                  <a:pt x="3632" y="3377"/>
                </a:lnTo>
                <a:lnTo>
                  <a:pt x="3665" y="3397"/>
                </a:lnTo>
                <a:lnTo>
                  <a:pt x="3688" y="3390"/>
                </a:lnTo>
                <a:lnTo>
                  <a:pt x="3697" y="3379"/>
                </a:lnTo>
                <a:lnTo>
                  <a:pt x="3699" y="3366"/>
                </a:lnTo>
                <a:lnTo>
                  <a:pt x="3688" y="3351"/>
                </a:lnTo>
                <a:lnTo>
                  <a:pt x="3661" y="3344"/>
                </a:lnTo>
                <a:lnTo>
                  <a:pt x="3639" y="3332"/>
                </a:lnTo>
                <a:lnTo>
                  <a:pt x="3619" y="3303"/>
                </a:lnTo>
                <a:lnTo>
                  <a:pt x="3614" y="3281"/>
                </a:lnTo>
                <a:lnTo>
                  <a:pt x="3616" y="3270"/>
                </a:lnTo>
                <a:lnTo>
                  <a:pt x="3661" y="3219"/>
                </a:lnTo>
                <a:lnTo>
                  <a:pt x="3677" y="3197"/>
                </a:lnTo>
                <a:lnTo>
                  <a:pt x="3677" y="3194"/>
                </a:lnTo>
                <a:lnTo>
                  <a:pt x="3667" y="3183"/>
                </a:lnTo>
                <a:lnTo>
                  <a:pt x="3650" y="3176"/>
                </a:lnTo>
                <a:lnTo>
                  <a:pt x="3601" y="3159"/>
                </a:lnTo>
                <a:lnTo>
                  <a:pt x="3598" y="3154"/>
                </a:lnTo>
                <a:lnTo>
                  <a:pt x="3596" y="3143"/>
                </a:lnTo>
                <a:lnTo>
                  <a:pt x="3598" y="3137"/>
                </a:lnTo>
                <a:lnTo>
                  <a:pt x="3607" y="3128"/>
                </a:lnTo>
                <a:lnTo>
                  <a:pt x="3641" y="3125"/>
                </a:lnTo>
                <a:lnTo>
                  <a:pt x="3668" y="3103"/>
                </a:lnTo>
                <a:lnTo>
                  <a:pt x="3688" y="3148"/>
                </a:lnTo>
                <a:lnTo>
                  <a:pt x="3701" y="3154"/>
                </a:lnTo>
                <a:lnTo>
                  <a:pt x="3717" y="3154"/>
                </a:lnTo>
                <a:lnTo>
                  <a:pt x="3725" y="3147"/>
                </a:lnTo>
                <a:lnTo>
                  <a:pt x="3726" y="3130"/>
                </a:lnTo>
                <a:lnTo>
                  <a:pt x="3717" y="3116"/>
                </a:lnTo>
                <a:lnTo>
                  <a:pt x="3708" y="3110"/>
                </a:lnTo>
                <a:lnTo>
                  <a:pt x="3699" y="3083"/>
                </a:lnTo>
                <a:lnTo>
                  <a:pt x="3717" y="3079"/>
                </a:lnTo>
                <a:lnTo>
                  <a:pt x="3746" y="3085"/>
                </a:lnTo>
                <a:lnTo>
                  <a:pt x="3764" y="3078"/>
                </a:lnTo>
                <a:lnTo>
                  <a:pt x="3790" y="3078"/>
                </a:lnTo>
                <a:lnTo>
                  <a:pt x="3801" y="3070"/>
                </a:lnTo>
                <a:lnTo>
                  <a:pt x="3803" y="3040"/>
                </a:lnTo>
                <a:lnTo>
                  <a:pt x="3819" y="3012"/>
                </a:lnTo>
                <a:lnTo>
                  <a:pt x="3819" y="3000"/>
                </a:lnTo>
                <a:lnTo>
                  <a:pt x="3812" y="2991"/>
                </a:lnTo>
                <a:lnTo>
                  <a:pt x="3801" y="2987"/>
                </a:lnTo>
                <a:lnTo>
                  <a:pt x="3775" y="2992"/>
                </a:lnTo>
                <a:lnTo>
                  <a:pt x="3768" y="2991"/>
                </a:lnTo>
                <a:lnTo>
                  <a:pt x="3743" y="2972"/>
                </a:lnTo>
                <a:lnTo>
                  <a:pt x="3734" y="2960"/>
                </a:lnTo>
                <a:lnTo>
                  <a:pt x="3728" y="2947"/>
                </a:lnTo>
                <a:lnTo>
                  <a:pt x="3734" y="2936"/>
                </a:lnTo>
                <a:lnTo>
                  <a:pt x="3779" y="2904"/>
                </a:lnTo>
                <a:lnTo>
                  <a:pt x="3795" y="2909"/>
                </a:lnTo>
                <a:lnTo>
                  <a:pt x="3822" y="2933"/>
                </a:lnTo>
                <a:lnTo>
                  <a:pt x="3837" y="2938"/>
                </a:lnTo>
                <a:lnTo>
                  <a:pt x="3861" y="2934"/>
                </a:lnTo>
                <a:lnTo>
                  <a:pt x="3879" y="2920"/>
                </a:lnTo>
                <a:lnTo>
                  <a:pt x="3884" y="2904"/>
                </a:lnTo>
                <a:lnTo>
                  <a:pt x="3882" y="2891"/>
                </a:lnTo>
                <a:lnTo>
                  <a:pt x="3879" y="2885"/>
                </a:lnTo>
                <a:lnTo>
                  <a:pt x="3868" y="2880"/>
                </a:lnTo>
                <a:lnTo>
                  <a:pt x="3835" y="2878"/>
                </a:lnTo>
                <a:lnTo>
                  <a:pt x="3821" y="2882"/>
                </a:lnTo>
                <a:lnTo>
                  <a:pt x="3812" y="2880"/>
                </a:lnTo>
                <a:lnTo>
                  <a:pt x="3803" y="2884"/>
                </a:lnTo>
                <a:lnTo>
                  <a:pt x="3775" y="2867"/>
                </a:lnTo>
                <a:lnTo>
                  <a:pt x="3757" y="2845"/>
                </a:lnTo>
                <a:lnTo>
                  <a:pt x="3754" y="2838"/>
                </a:lnTo>
                <a:lnTo>
                  <a:pt x="3752" y="2818"/>
                </a:lnTo>
                <a:lnTo>
                  <a:pt x="3759" y="2807"/>
                </a:lnTo>
                <a:lnTo>
                  <a:pt x="3766" y="2804"/>
                </a:lnTo>
                <a:lnTo>
                  <a:pt x="3781" y="2806"/>
                </a:lnTo>
                <a:lnTo>
                  <a:pt x="3795" y="2831"/>
                </a:lnTo>
                <a:lnTo>
                  <a:pt x="3812" y="2842"/>
                </a:lnTo>
                <a:lnTo>
                  <a:pt x="3833" y="2847"/>
                </a:lnTo>
                <a:lnTo>
                  <a:pt x="3842" y="2853"/>
                </a:lnTo>
                <a:lnTo>
                  <a:pt x="3851" y="2833"/>
                </a:lnTo>
                <a:lnTo>
                  <a:pt x="3851" y="2809"/>
                </a:lnTo>
                <a:lnTo>
                  <a:pt x="3861" y="2773"/>
                </a:lnTo>
                <a:lnTo>
                  <a:pt x="3870" y="2766"/>
                </a:lnTo>
                <a:lnTo>
                  <a:pt x="3888" y="2760"/>
                </a:lnTo>
                <a:lnTo>
                  <a:pt x="3928" y="2762"/>
                </a:lnTo>
                <a:lnTo>
                  <a:pt x="3937" y="2755"/>
                </a:lnTo>
                <a:lnTo>
                  <a:pt x="3946" y="2742"/>
                </a:lnTo>
                <a:lnTo>
                  <a:pt x="3951" y="2731"/>
                </a:lnTo>
                <a:lnTo>
                  <a:pt x="3949" y="2713"/>
                </a:lnTo>
                <a:lnTo>
                  <a:pt x="3944" y="2700"/>
                </a:lnTo>
                <a:lnTo>
                  <a:pt x="3924" y="2682"/>
                </a:lnTo>
                <a:lnTo>
                  <a:pt x="3924" y="2670"/>
                </a:lnTo>
                <a:lnTo>
                  <a:pt x="3926" y="2662"/>
                </a:lnTo>
                <a:lnTo>
                  <a:pt x="3937" y="2657"/>
                </a:lnTo>
                <a:lnTo>
                  <a:pt x="3958" y="2659"/>
                </a:lnTo>
                <a:lnTo>
                  <a:pt x="3980" y="2661"/>
                </a:lnTo>
                <a:lnTo>
                  <a:pt x="4016" y="2651"/>
                </a:lnTo>
                <a:lnTo>
                  <a:pt x="4013" y="2673"/>
                </a:lnTo>
                <a:lnTo>
                  <a:pt x="4002" y="2691"/>
                </a:lnTo>
                <a:lnTo>
                  <a:pt x="4000" y="2711"/>
                </a:lnTo>
                <a:lnTo>
                  <a:pt x="4007" y="2719"/>
                </a:lnTo>
                <a:lnTo>
                  <a:pt x="4016" y="2722"/>
                </a:lnTo>
                <a:lnTo>
                  <a:pt x="4033" y="2720"/>
                </a:lnTo>
                <a:lnTo>
                  <a:pt x="4036" y="2706"/>
                </a:lnTo>
                <a:lnTo>
                  <a:pt x="4027" y="2679"/>
                </a:lnTo>
                <a:lnTo>
                  <a:pt x="4027" y="2670"/>
                </a:lnTo>
                <a:lnTo>
                  <a:pt x="4038" y="2650"/>
                </a:lnTo>
                <a:lnTo>
                  <a:pt x="4036" y="2646"/>
                </a:lnTo>
                <a:lnTo>
                  <a:pt x="4060" y="2633"/>
                </a:lnTo>
                <a:lnTo>
                  <a:pt x="4082" y="2628"/>
                </a:lnTo>
                <a:lnTo>
                  <a:pt x="4114" y="2602"/>
                </a:lnTo>
                <a:lnTo>
                  <a:pt x="4127" y="2586"/>
                </a:lnTo>
                <a:lnTo>
                  <a:pt x="4131" y="2573"/>
                </a:lnTo>
                <a:lnTo>
                  <a:pt x="4129" y="2566"/>
                </a:lnTo>
                <a:lnTo>
                  <a:pt x="4122" y="2552"/>
                </a:lnTo>
                <a:lnTo>
                  <a:pt x="4111" y="2541"/>
                </a:lnTo>
                <a:lnTo>
                  <a:pt x="4105" y="2512"/>
                </a:lnTo>
                <a:lnTo>
                  <a:pt x="4114" y="2477"/>
                </a:lnTo>
                <a:lnTo>
                  <a:pt x="4127" y="2463"/>
                </a:lnTo>
                <a:lnTo>
                  <a:pt x="4151" y="2447"/>
                </a:lnTo>
                <a:lnTo>
                  <a:pt x="4156" y="2430"/>
                </a:lnTo>
                <a:lnTo>
                  <a:pt x="4147" y="2408"/>
                </a:lnTo>
                <a:lnTo>
                  <a:pt x="4125" y="2385"/>
                </a:lnTo>
                <a:lnTo>
                  <a:pt x="4109" y="2350"/>
                </a:lnTo>
                <a:lnTo>
                  <a:pt x="4107" y="2336"/>
                </a:lnTo>
                <a:lnTo>
                  <a:pt x="4113" y="2318"/>
                </a:lnTo>
                <a:lnTo>
                  <a:pt x="4107" y="2281"/>
                </a:lnTo>
                <a:lnTo>
                  <a:pt x="4116" y="2267"/>
                </a:lnTo>
                <a:lnTo>
                  <a:pt x="4134" y="2251"/>
                </a:lnTo>
                <a:lnTo>
                  <a:pt x="4140" y="2249"/>
                </a:lnTo>
                <a:lnTo>
                  <a:pt x="4147" y="2252"/>
                </a:lnTo>
                <a:lnTo>
                  <a:pt x="4158" y="2269"/>
                </a:lnTo>
                <a:lnTo>
                  <a:pt x="4158" y="2280"/>
                </a:lnTo>
                <a:lnTo>
                  <a:pt x="4143" y="2296"/>
                </a:lnTo>
                <a:lnTo>
                  <a:pt x="4142" y="2312"/>
                </a:lnTo>
                <a:lnTo>
                  <a:pt x="4147" y="2329"/>
                </a:lnTo>
                <a:lnTo>
                  <a:pt x="4160" y="2336"/>
                </a:lnTo>
                <a:lnTo>
                  <a:pt x="4178" y="2332"/>
                </a:lnTo>
                <a:lnTo>
                  <a:pt x="4189" y="2325"/>
                </a:lnTo>
                <a:lnTo>
                  <a:pt x="4225" y="2287"/>
                </a:lnTo>
                <a:lnTo>
                  <a:pt x="4234" y="2269"/>
                </a:lnTo>
                <a:lnTo>
                  <a:pt x="4234" y="2258"/>
                </a:lnTo>
                <a:lnTo>
                  <a:pt x="4223" y="2245"/>
                </a:lnTo>
                <a:lnTo>
                  <a:pt x="4174" y="2251"/>
                </a:lnTo>
                <a:lnTo>
                  <a:pt x="4152" y="2245"/>
                </a:lnTo>
                <a:lnTo>
                  <a:pt x="4129" y="2218"/>
                </a:lnTo>
                <a:lnTo>
                  <a:pt x="4129" y="2205"/>
                </a:lnTo>
                <a:lnTo>
                  <a:pt x="4136" y="2196"/>
                </a:lnTo>
                <a:lnTo>
                  <a:pt x="4156" y="2191"/>
                </a:lnTo>
                <a:lnTo>
                  <a:pt x="4160" y="2187"/>
                </a:lnTo>
                <a:lnTo>
                  <a:pt x="4162" y="2182"/>
                </a:lnTo>
                <a:lnTo>
                  <a:pt x="4149" y="2151"/>
                </a:lnTo>
                <a:lnTo>
                  <a:pt x="4149" y="2142"/>
                </a:lnTo>
                <a:lnTo>
                  <a:pt x="4158" y="2125"/>
                </a:lnTo>
                <a:lnTo>
                  <a:pt x="4174" y="2120"/>
                </a:lnTo>
                <a:lnTo>
                  <a:pt x="4181" y="2120"/>
                </a:lnTo>
                <a:lnTo>
                  <a:pt x="4196" y="2158"/>
                </a:lnTo>
                <a:lnTo>
                  <a:pt x="4192" y="2167"/>
                </a:lnTo>
                <a:lnTo>
                  <a:pt x="4172" y="2184"/>
                </a:lnTo>
                <a:lnTo>
                  <a:pt x="4172" y="2198"/>
                </a:lnTo>
                <a:lnTo>
                  <a:pt x="4176" y="2207"/>
                </a:lnTo>
                <a:lnTo>
                  <a:pt x="4196" y="2216"/>
                </a:lnTo>
                <a:lnTo>
                  <a:pt x="4209" y="2216"/>
                </a:lnTo>
                <a:lnTo>
                  <a:pt x="4229" y="2213"/>
                </a:lnTo>
                <a:lnTo>
                  <a:pt x="4245" y="2200"/>
                </a:lnTo>
                <a:lnTo>
                  <a:pt x="4247" y="2184"/>
                </a:lnTo>
                <a:lnTo>
                  <a:pt x="4223" y="2133"/>
                </a:lnTo>
                <a:lnTo>
                  <a:pt x="4225" y="2120"/>
                </a:lnTo>
                <a:lnTo>
                  <a:pt x="4240" y="2106"/>
                </a:lnTo>
                <a:lnTo>
                  <a:pt x="4241" y="2095"/>
                </a:lnTo>
                <a:lnTo>
                  <a:pt x="4214" y="2048"/>
                </a:lnTo>
                <a:lnTo>
                  <a:pt x="4214" y="2028"/>
                </a:lnTo>
                <a:lnTo>
                  <a:pt x="4221" y="2017"/>
                </a:lnTo>
                <a:lnTo>
                  <a:pt x="4238" y="2009"/>
                </a:lnTo>
                <a:lnTo>
                  <a:pt x="4259" y="2018"/>
                </a:lnTo>
                <a:lnTo>
                  <a:pt x="4269" y="2038"/>
                </a:lnTo>
                <a:lnTo>
                  <a:pt x="4267" y="2055"/>
                </a:lnTo>
                <a:lnTo>
                  <a:pt x="4270" y="2071"/>
                </a:lnTo>
                <a:lnTo>
                  <a:pt x="4276" y="2080"/>
                </a:lnTo>
                <a:lnTo>
                  <a:pt x="4290" y="2082"/>
                </a:lnTo>
                <a:lnTo>
                  <a:pt x="4319" y="2066"/>
                </a:lnTo>
                <a:lnTo>
                  <a:pt x="4348" y="2057"/>
                </a:lnTo>
                <a:lnTo>
                  <a:pt x="4359" y="2048"/>
                </a:lnTo>
                <a:lnTo>
                  <a:pt x="4376" y="2064"/>
                </a:lnTo>
                <a:lnTo>
                  <a:pt x="4390" y="2067"/>
                </a:lnTo>
                <a:lnTo>
                  <a:pt x="4397" y="2060"/>
                </a:lnTo>
                <a:lnTo>
                  <a:pt x="4397" y="2048"/>
                </a:lnTo>
                <a:lnTo>
                  <a:pt x="4386" y="2035"/>
                </a:lnTo>
                <a:lnTo>
                  <a:pt x="4390" y="2029"/>
                </a:lnTo>
                <a:lnTo>
                  <a:pt x="4452" y="1989"/>
                </a:lnTo>
                <a:lnTo>
                  <a:pt x="4457" y="1973"/>
                </a:lnTo>
                <a:lnTo>
                  <a:pt x="4457" y="1953"/>
                </a:lnTo>
                <a:lnTo>
                  <a:pt x="4453" y="1941"/>
                </a:lnTo>
                <a:lnTo>
                  <a:pt x="4448" y="1931"/>
                </a:lnTo>
                <a:lnTo>
                  <a:pt x="4424" y="1919"/>
                </a:lnTo>
                <a:lnTo>
                  <a:pt x="4405" y="1904"/>
                </a:lnTo>
                <a:lnTo>
                  <a:pt x="4397" y="1893"/>
                </a:lnTo>
                <a:lnTo>
                  <a:pt x="4392" y="1881"/>
                </a:lnTo>
                <a:lnTo>
                  <a:pt x="4392" y="1863"/>
                </a:lnTo>
                <a:lnTo>
                  <a:pt x="4394" y="1853"/>
                </a:lnTo>
                <a:lnTo>
                  <a:pt x="4405" y="1828"/>
                </a:lnTo>
                <a:lnTo>
                  <a:pt x="4410" y="1823"/>
                </a:lnTo>
                <a:lnTo>
                  <a:pt x="4437" y="1824"/>
                </a:lnTo>
                <a:lnTo>
                  <a:pt x="4446" y="1832"/>
                </a:lnTo>
                <a:lnTo>
                  <a:pt x="4472" y="1837"/>
                </a:lnTo>
                <a:lnTo>
                  <a:pt x="4488" y="1843"/>
                </a:lnTo>
                <a:lnTo>
                  <a:pt x="4502" y="1835"/>
                </a:lnTo>
                <a:lnTo>
                  <a:pt x="4508" y="1828"/>
                </a:lnTo>
                <a:lnTo>
                  <a:pt x="4508" y="1801"/>
                </a:lnTo>
                <a:lnTo>
                  <a:pt x="4522" y="1763"/>
                </a:lnTo>
                <a:lnTo>
                  <a:pt x="4526" y="1736"/>
                </a:lnTo>
                <a:lnTo>
                  <a:pt x="4530" y="1728"/>
                </a:lnTo>
                <a:lnTo>
                  <a:pt x="4544" y="1716"/>
                </a:lnTo>
                <a:lnTo>
                  <a:pt x="4560" y="1708"/>
                </a:lnTo>
                <a:lnTo>
                  <a:pt x="4604" y="1730"/>
                </a:lnTo>
                <a:lnTo>
                  <a:pt x="4622" y="1725"/>
                </a:lnTo>
                <a:lnTo>
                  <a:pt x="4640" y="1705"/>
                </a:lnTo>
                <a:lnTo>
                  <a:pt x="4638" y="1687"/>
                </a:lnTo>
                <a:lnTo>
                  <a:pt x="4613" y="1681"/>
                </a:lnTo>
                <a:lnTo>
                  <a:pt x="4588" y="1641"/>
                </a:lnTo>
                <a:lnTo>
                  <a:pt x="4588" y="1629"/>
                </a:lnTo>
                <a:lnTo>
                  <a:pt x="4595" y="1629"/>
                </a:lnTo>
                <a:lnTo>
                  <a:pt x="4608" y="1634"/>
                </a:lnTo>
                <a:lnTo>
                  <a:pt x="4617" y="1612"/>
                </a:lnTo>
                <a:lnTo>
                  <a:pt x="4626" y="1618"/>
                </a:lnTo>
                <a:lnTo>
                  <a:pt x="4631" y="1614"/>
                </a:lnTo>
                <a:lnTo>
                  <a:pt x="4631" y="1605"/>
                </a:lnTo>
                <a:lnTo>
                  <a:pt x="4626" y="1590"/>
                </a:lnTo>
                <a:lnTo>
                  <a:pt x="4608" y="1565"/>
                </a:lnTo>
                <a:lnTo>
                  <a:pt x="4600" y="1560"/>
                </a:lnTo>
                <a:lnTo>
                  <a:pt x="4588" y="1558"/>
                </a:lnTo>
                <a:lnTo>
                  <a:pt x="4564" y="1561"/>
                </a:lnTo>
                <a:lnTo>
                  <a:pt x="4551" y="1558"/>
                </a:lnTo>
                <a:lnTo>
                  <a:pt x="4544" y="1549"/>
                </a:lnTo>
                <a:lnTo>
                  <a:pt x="4535" y="1527"/>
                </a:lnTo>
                <a:lnTo>
                  <a:pt x="4541" y="1507"/>
                </a:lnTo>
                <a:lnTo>
                  <a:pt x="4544" y="1502"/>
                </a:lnTo>
                <a:lnTo>
                  <a:pt x="4555" y="1498"/>
                </a:lnTo>
                <a:lnTo>
                  <a:pt x="4566" y="1503"/>
                </a:lnTo>
                <a:lnTo>
                  <a:pt x="4580" y="1498"/>
                </a:lnTo>
                <a:lnTo>
                  <a:pt x="4595" y="1496"/>
                </a:lnTo>
                <a:lnTo>
                  <a:pt x="4600" y="1462"/>
                </a:lnTo>
                <a:lnTo>
                  <a:pt x="4595" y="1449"/>
                </a:lnTo>
                <a:lnTo>
                  <a:pt x="4617" y="1424"/>
                </a:lnTo>
                <a:lnTo>
                  <a:pt x="4631" y="1398"/>
                </a:lnTo>
                <a:lnTo>
                  <a:pt x="4608" y="1384"/>
                </a:lnTo>
                <a:lnTo>
                  <a:pt x="4591" y="1366"/>
                </a:lnTo>
                <a:lnTo>
                  <a:pt x="4573" y="1362"/>
                </a:lnTo>
                <a:lnTo>
                  <a:pt x="4562" y="1367"/>
                </a:lnTo>
                <a:lnTo>
                  <a:pt x="4559" y="1378"/>
                </a:lnTo>
                <a:lnTo>
                  <a:pt x="4560" y="1395"/>
                </a:lnTo>
                <a:lnTo>
                  <a:pt x="4570" y="1407"/>
                </a:lnTo>
                <a:lnTo>
                  <a:pt x="4537" y="1409"/>
                </a:lnTo>
                <a:lnTo>
                  <a:pt x="4524" y="1400"/>
                </a:lnTo>
                <a:lnTo>
                  <a:pt x="4535" y="1351"/>
                </a:lnTo>
                <a:lnTo>
                  <a:pt x="4564" y="1333"/>
                </a:lnTo>
                <a:lnTo>
                  <a:pt x="4575" y="1326"/>
                </a:lnTo>
                <a:lnTo>
                  <a:pt x="4580" y="1304"/>
                </a:lnTo>
                <a:lnTo>
                  <a:pt x="4589" y="1289"/>
                </a:lnTo>
                <a:lnTo>
                  <a:pt x="4597" y="1282"/>
                </a:lnTo>
                <a:lnTo>
                  <a:pt x="4615" y="1280"/>
                </a:lnTo>
                <a:lnTo>
                  <a:pt x="4626" y="1282"/>
                </a:lnTo>
                <a:lnTo>
                  <a:pt x="4638" y="1299"/>
                </a:lnTo>
                <a:lnTo>
                  <a:pt x="4631" y="1337"/>
                </a:lnTo>
                <a:lnTo>
                  <a:pt x="4635" y="1349"/>
                </a:lnTo>
                <a:lnTo>
                  <a:pt x="4640" y="1357"/>
                </a:lnTo>
                <a:lnTo>
                  <a:pt x="4644" y="1360"/>
                </a:lnTo>
                <a:lnTo>
                  <a:pt x="4637" y="1367"/>
                </a:lnTo>
                <a:lnTo>
                  <a:pt x="4651" y="1391"/>
                </a:lnTo>
                <a:lnTo>
                  <a:pt x="4664" y="1382"/>
                </a:lnTo>
                <a:lnTo>
                  <a:pt x="4649" y="1373"/>
                </a:lnTo>
                <a:lnTo>
                  <a:pt x="4658" y="1362"/>
                </a:lnTo>
                <a:lnTo>
                  <a:pt x="4664" y="1351"/>
                </a:lnTo>
                <a:lnTo>
                  <a:pt x="4675" y="1344"/>
                </a:lnTo>
                <a:lnTo>
                  <a:pt x="4687" y="1297"/>
                </a:lnTo>
                <a:lnTo>
                  <a:pt x="4686" y="1291"/>
                </a:lnTo>
                <a:lnTo>
                  <a:pt x="4671" y="1277"/>
                </a:lnTo>
                <a:lnTo>
                  <a:pt x="4657" y="1250"/>
                </a:lnTo>
                <a:lnTo>
                  <a:pt x="4657" y="1228"/>
                </a:lnTo>
                <a:lnTo>
                  <a:pt x="4666" y="1193"/>
                </a:lnTo>
                <a:lnTo>
                  <a:pt x="4680" y="1184"/>
                </a:lnTo>
                <a:lnTo>
                  <a:pt x="4707" y="1177"/>
                </a:lnTo>
                <a:lnTo>
                  <a:pt x="4718" y="1179"/>
                </a:lnTo>
                <a:lnTo>
                  <a:pt x="4749" y="1202"/>
                </a:lnTo>
                <a:lnTo>
                  <a:pt x="4753" y="1211"/>
                </a:lnTo>
                <a:lnTo>
                  <a:pt x="4749" y="1221"/>
                </a:lnTo>
                <a:lnTo>
                  <a:pt x="4756" y="1226"/>
                </a:lnTo>
                <a:lnTo>
                  <a:pt x="4787" y="1237"/>
                </a:lnTo>
                <a:lnTo>
                  <a:pt x="4796" y="1231"/>
                </a:lnTo>
                <a:lnTo>
                  <a:pt x="4802" y="1226"/>
                </a:lnTo>
                <a:lnTo>
                  <a:pt x="4805" y="1211"/>
                </a:lnTo>
                <a:lnTo>
                  <a:pt x="4798" y="1206"/>
                </a:lnTo>
                <a:lnTo>
                  <a:pt x="4796" y="1206"/>
                </a:lnTo>
                <a:lnTo>
                  <a:pt x="4802" y="1199"/>
                </a:lnTo>
                <a:lnTo>
                  <a:pt x="4798" y="1193"/>
                </a:lnTo>
                <a:lnTo>
                  <a:pt x="4780" y="1190"/>
                </a:lnTo>
                <a:lnTo>
                  <a:pt x="4765" y="1182"/>
                </a:lnTo>
                <a:lnTo>
                  <a:pt x="4751" y="1153"/>
                </a:lnTo>
                <a:lnTo>
                  <a:pt x="4751" y="1141"/>
                </a:lnTo>
                <a:lnTo>
                  <a:pt x="4762" y="1128"/>
                </a:lnTo>
                <a:lnTo>
                  <a:pt x="4798" y="1108"/>
                </a:lnTo>
                <a:lnTo>
                  <a:pt x="4814" y="1110"/>
                </a:lnTo>
                <a:lnTo>
                  <a:pt x="4831" y="1097"/>
                </a:lnTo>
                <a:lnTo>
                  <a:pt x="4852" y="1086"/>
                </a:lnTo>
                <a:lnTo>
                  <a:pt x="4858" y="1074"/>
                </a:lnTo>
                <a:lnTo>
                  <a:pt x="4858" y="1057"/>
                </a:lnTo>
                <a:lnTo>
                  <a:pt x="4852" y="1045"/>
                </a:lnTo>
                <a:lnTo>
                  <a:pt x="4845" y="1041"/>
                </a:lnTo>
                <a:lnTo>
                  <a:pt x="4832" y="1046"/>
                </a:lnTo>
                <a:lnTo>
                  <a:pt x="4823" y="1061"/>
                </a:lnTo>
                <a:lnTo>
                  <a:pt x="4814" y="1065"/>
                </a:lnTo>
                <a:lnTo>
                  <a:pt x="4793" y="1063"/>
                </a:lnTo>
                <a:lnTo>
                  <a:pt x="4776" y="1054"/>
                </a:lnTo>
                <a:lnTo>
                  <a:pt x="4753" y="1016"/>
                </a:lnTo>
                <a:lnTo>
                  <a:pt x="4749" y="974"/>
                </a:lnTo>
                <a:lnTo>
                  <a:pt x="4751" y="963"/>
                </a:lnTo>
                <a:lnTo>
                  <a:pt x="4798" y="930"/>
                </a:lnTo>
                <a:lnTo>
                  <a:pt x="4822" y="941"/>
                </a:lnTo>
                <a:lnTo>
                  <a:pt x="4832" y="958"/>
                </a:lnTo>
                <a:lnTo>
                  <a:pt x="4843" y="947"/>
                </a:lnTo>
                <a:lnTo>
                  <a:pt x="4863" y="934"/>
                </a:lnTo>
                <a:lnTo>
                  <a:pt x="4889" y="934"/>
                </a:lnTo>
                <a:lnTo>
                  <a:pt x="4898" y="929"/>
                </a:lnTo>
                <a:lnTo>
                  <a:pt x="4912" y="910"/>
                </a:lnTo>
                <a:lnTo>
                  <a:pt x="4914" y="901"/>
                </a:lnTo>
                <a:lnTo>
                  <a:pt x="4910" y="894"/>
                </a:lnTo>
                <a:lnTo>
                  <a:pt x="4930" y="872"/>
                </a:lnTo>
                <a:lnTo>
                  <a:pt x="4947" y="865"/>
                </a:lnTo>
                <a:lnTo>
                  <a:pt x="4978" y="872"/>
                </a:lnTo>
                <a:lnTo>
                  <a:pt x="5008" y="854"/>
                </a:lnTo>
                <a:lnTo>
                  <a:pt x="5012" y="841"/>
                </a:lnTo>
                <a:lnTo>
                  <a:pt x="5007" y="832"/>
                </a:lnTo>
                <a:lnTo>
                  <a:pt x="4983" y="820"/>
                </a:lnTo>
                <a:lnTo>
                  <a:pt x="4947" y="807"/>
                </a:lnTo>
                <a:lnTo>
                  <a:pt x="4939" y="798"/>
                </a:lnTo>
                <a:lnTo>
                  <a:pt x="4938" y="783"/>
                </a:lnTo>
                <a:lnTo>
                  <a:pt x="4945" y="765"/>
                </a:lnTo>
                <a:lnTo>
                  <a:pt x="4968" y="745"/>
                </a:lnTo>
                <a:lnTo>
                  <a:pt x="4997" y="745"/>
                </a:lnTo>
                <a:lnTo>
                  <a:pt x="5025" y="758"/>
                </a:lnTo>
                <a:lnTo>
                  <a:pt x="5037" y="774"/>
                </a:lnTo>
                <a:lnTo>
                  <a:pt x="5046" y="776"/>
                </a:lnTo>
                <a:lnTo>
                  <a:pt x="5065" y="762"/>
                </a:lnTo>
                <a:lnTo>
                  <a:pt x="5068" y="765"/>
                </a:lnTo>
                <a:lnTo>
                  <a:pt x="5068" y="749"/>
                </a:lnTo>
                <a:lnTo>
                  <a:pt x="5057" y="722"/>
                </a:lnTo>
                <a:close/>
              </a:path>
            </a:pathLst>
          </a:custGeom>
          <a:noFill/>
          <a:ln w="0" cap="rnd">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4102" name="Rectangle 6"/>
          <p:cNvSpPr>
            <a:spLocks noChangeArrowheads="1"/>
          </p:cNvSpPr>
          <p:nvPr/>
        </p:nvSpPr>
        <p:spPr bwMode="auto">
          <a:xfrm>
            <a:off x="3944938" y="2562225"/>
            <a:ext cx="708025" cy="21590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300" b="0" i="0" u="none" strike="noStrike" cap="none" normalizeH="0" baseline="0" smtClean="0">
                <a:ln>
                  <a:noFill/>
                </a:ln>
                <a:solidFill>
                  <a:srgbClr val="090A0A"/>
                </a:solidFill>
                <a:effectLst/>
                <a:latin typeface="Arial" pitchFamily="34" charset="0"/>
                <a:cs typeface="Arial" pitchFamily="34" charset="0"/>
              </a:rPr>
              <a:t>Faulkner</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4103" name="Rectangle 7"/>
          <p:cNvSpPr>
            <a:spLocks noChangeArrowheads="1"/>
          </p:cNvSpPr>
          <p:nvPr/>
        </p:nvSpPr>
        <p:spPr bwMode="auto">
          <a:xfrm>
            <a:off x="1287463" y="3154363"/>
            <a:ext cx="446088" cy="21590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300" b="0" i="0" u="none" strike="noStrike" cap="none" normalizeH="0" baseline="0" smtClean="0">
                <a:ln>
                  <a:noFill/>
                </a:ln>
                <a:solidFill>
                  <a:srgbClr val="090A0A"/>
                </a:solidFill>
                <a:effectLst/>
                <a:latin typeface="Arial" pitchFamily="34" charset="0"/>
                <a:cs typeface="Arial" pitchFamily="34" charset="0"/>
              </a:rPr>
              <a:t>Scott</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4104" name="Rectangle 8"/>
          <p:cNvSpPr>
            <a:spLocks noChangeArrowheads="1"/>
          </p:cNvSpPr>
          <p:nvPr/>
        </p:nvSpPr>
        <p:spPr bwMode="auto">
          <a:xfrm>
            <a:off x="747713" y="5405438"/>
            <a:ext cx="842963" cy="21590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300" b="0" i="0" u="none" strike="noStrike" cap="none" normalizeH="0" baseline="0" smtClean="0">
                <a:ln>
                  <a:noFill/>
                </a:ln>
                <a:solidFill>
                  <a:srgbClr val="090A0A"/>
                </a:solidFill>
                <a:effectLst/>
                <a:latin typeface="Arial" pitchFamily="34" charset="0"/>
                <a:cs typeface="Arial" pitchFamily="34" charset="0"/>
              </a:rPr>
              <a:t>Little River</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4105" name="Rectangle 9"/>
          <p:cNvSpPr>
            <a:spLocks noChangeArrowheads="1"/>
          </p:cNvSpPr>
          <p:nvPr/>
        </p:nvSpPr>
        <p:spPr bwMode="auto">
          <a:xfrm>
            <a:off x="4924426" y="6350000"/>
            <a:ext cx="558800" cy="21590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300" b="0" i="0" u="none" strike="noStrike" cap="none" normalizeH="0" baseline="0" smtClean="0">
                <a:ln>
                  <a:noFill/>
                </a:ln>
                <a:solidFill>
                  <a:srgbClr val="090A0A"/>
                </a:solidFill>
                <a:effectLst/>
                <a:latin typeface="Arial" pitchFamily="34" charset="0"/>
                <a:cs typeface="Arial" pitchFamily="34" charset="0"/>
              </a:rPr>
              <a:t>Ashley</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4106" name="Rectangle 10"/>
          <p:cNvSpPr>
            <a:spLocks noChangeArrowheads="1"/>
          </p:cNvSpPr>
          <p:nvPr/>
        </p:nvSpPr>
        <p:spPr bwMode="auto">
          <a:xfrm>
            <a:off x="6865938" y="660400"/>
            <a:ext cx="615950" cy="21590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300" b="0" i="0" u="none" strike="noStrike" cap="none" normalizeH="0" baseline="0" smtClean="0">
                <a:ln>
                  <a:noFill/>
                </a:ln>
                <a:solidFill>
                  <a:srgbClr val="090A0A"/>
                </a:solidFill>
                <a:effectLst/>
                <a:latin typeface="Arial" pitchFamily="34" charset="0"/>
                <a:cs typeface="Arial" pitchFamily="34" charset="0"/>
              </a:rPr>
              <a:t>Greene</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4107" name="Rectangle 11"/>
          <p:cNvSpPr>
            <a:spLocks noChangeArrowheads="1"/>
          </p:cNvSpPr>
          <p:nvPr/>
        </p:nvSpPr>
        <p:spPr bwMode="auto">
          <a:xfrm>
            <a:off x="2917826" y="1997075"/>
            <a:ext cx="450850" cy="21590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300" b="0" i="0" u="none" strike="noStrike" cap="none" normalizeH="0" baseline="0" smtClean="0">
                <a:ln>
                  <a:noFill/>
                </a:ln>
                <a:solidFill>
                  <a:srgbClr val="090A0A"/>
                </a:solidFill>
                <a:effectLst/>
                <a:latin typeface="Arial" pitchFamily="34" charset="0"/>
                <a:cs typeface="Arial" pitchFamily="34" charset="0"/>
              </a:rPr>
              <a:t>Pope</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4108" name="Rectangle 12"/>
          <p:cNvSpPr>
            <a:spLocks noChangeArrowheads="1"/>
          </p:cNvSpPr>
          <p:nvPr/>
        </p:nvSpPr>
        <p:spPr bwMode="auto">
          <a:xfrm>
            <a:off x="3392488" y="361950"/>
            <a:ext cx="569913" cy="21590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300" b="0" i="0" u="none" strike="noStrike" cap="none" normalizeH="0" baseline="0" smtClean="0">
                <a:ln>
                  <a:noFill/>
                </a:ln>
                <a:solidFill>
                  <a:srgbClr val="090A0A"/>
                </a:solidFill>
                <a:effectLst/>
                <a:latin typeface="Arial" pitchFamily="34" charset="0"/>
                <a:cs typeface="Arial" pitchFamily="34" charset="0"/>
              </a:rPr>
              <a:t>Marion</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4109" name="Rectangle 13"/>
          <p:cNvSpPr>
            <a:spLocks noChangeArrowheads="1"/>
          </p:cNvSpPr>
          <p:nvPr/>
        </p:nvSpPr>
        <p:spPr bwMode="auto">
          <a:xfrm>
            <a:off x="768351" y="950913"/>
            <a:ext cx="875496" cy="20005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300" b="0" i="0" u="none" strike="noStrike" cap="none" normalizeH="0" baseline="0" smtClean="0">
                <a:ln>
                  <a:noFill/>
                </a:ln>
                <a:solidFill>
                  <a:srgbClr val="090A0A"/>
                </a:solidFill>
                <a:effectLst/>
                <a:latin typeface="Arial" pitchFamily="34" charset="0"/>
                <a:cs typeface="Arial" pitchFamily="34" charset="0"/>
              </a:rPr>
              <a:t>Washington</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4111" name="Rectangle 15"/>
          <p:cNvSpPr>
            <a:spLocks noChangeArrowheads="1"/>
          </p:cNvSpPr>
          <p:nvPr/>
        </p:nvSpPr>
        <p:spPr bwMode="auto">
          <a:xfrm>
            <a:off x="5378451" y="635000"/>
            <a:ext cx="506413" cy="21590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300" b="0" i="0" u="none" strike="noStrike" cap="none" normalizeH="0" baseline="0" smtClean="0">
                <a:ln>
                  <a:noFill/>
                </a:ln>
                <a:solidFill>
                  <a:srgbClr val="090A0A"/>
                </a:solidFill>
                <a:effectLst/>
                <a:latin typeface="Arial" pitchFamily="34" charset="0"/>
                <a:cs typeface="Arial" pitchFamily="34" charset="0"/>
              </a:rPr>
              <a:t>Sharp</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4112" name="Rectangle 16"/>
          <p:cNvSpPr>
            <a:spLocks noChangeArrowheads="1"/>
          </p:cNvSpPr>
          <p:nvPr/>
        </p:nvSpPr>
        <p:spPr bwMode="auto">
          <a:xfrm>
            <a:off x="1644651" y="3770313"/>
            <a:ext cx="976313" cy="21590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300" b="0" i="0" u="none" strike="noStrike" cap="none" normalizeH="0" baseline="0" smtClean="0">
                <a:ln>
                  <a:noFill/>
                </a:ln>
                <a:solidFill>
                  <a:srgbClr val="090A0A"/>
                </a:solidFill>
                <a:effectLst/>
                <a:latin typeface="Arial" pitchFamily="34" charset="0"/>
                <a:cs typeface="Arial" pitchFamily="34" charset="0"/>
              </a:rPr>
              <a:t>Montgomery</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4113" name="Rectangle 17"/>
          <p:cNvSpPr>
            <a:spLocks noChangeArrowheads="1"/>
          </p:cNvSpPr>
          <p:nvPr/>
        </p:nvSpPr>
        <p:spPr bwMode="auto">
          <a:xfrm>
            <a:off x="6438901" y="3883025"/>
            <a:ext cx="588963" cy="21590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300" b="0" i="0" u="none" strike="noStrike" cap="none" normalizeH="0" baseline="0" smtClean="0">
                <a:ln>
                  <a:noFill/>
                </a:ln>
                <a:solidFill>
                  <a:srgbClr val="090A0A"/>
                </a:solidFill>
                <a:effectLst/>
                <a:latin typeface="Arial" pitchFamily="34" charset="0"/>
                <a:cs typeface="Arial" pitchFamily="34" charset="0"/>
              </a:rPr>
              <a:t>Phillips</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4114" name="Rectangle 18"/>
          <p:cNvSpPr>
            <a:spLocks noChangeArrowheads="1"/>
          </p:cNvSpPr>
          <p:nvPr/>
        </p:nvSpPr>
        <p:spPr bwMode="auto">
          <a:xfrm>
            <a:off x="4986338" y="2392363"/>
            <a:ext cx="498475" cy="21590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300" b="0" i="0" u="none" strike="noStrike" cap="none" normalizeH="0" baseline="0" smtClean="0">
                <a:ln>
                  <a:noFill/>
                </a:ln>
                <a:solidFill>
                  <a:srgbClr val="090A0A"/>
                </a:solidFill>
                <a:effectLst/>
                <a:latin typeface="Arial" pitchFamily="34" charset="0"/>
                <a:cs typeface="Arial" pitchFamily="34" charset="0"/>
              </a:rPr>
              <a:t>White</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4115" name="Rectangle 19"/>
          <p:cNvSpPr>
            <a:spLocks noChangeArrowheads="1"/>
          </p:cNvSpPr>
          <p:nvPr/>
        </p:nvSpPr>
        <p:spPr bwMode="auto">
          <a:xfrm>
            <a:off x="6659563" y="1735138"/>
            <a:ext cx="665163" cy="21590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300" b="0" i="0" u="none" strike="noStrike" cap="none" normalizeH="0" baseline="0" smtClean="0">
                <a:ln>
                  <a:noFill/>
                </a:ln>
                <a:solidFill>
                  <a:srgbClr val="090A0A"/>
                </a:solidFill>
                <a:effectLst/>
                <a:latin typeface="Arial" pitchFamily="34" charset="0"/>
                <a:cs typeface="Arial" pitchFamily="34" charset="0"/>
              </a:rPr>
              <a:t>Poinsett</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4116" name="Rectangle 20"/>
          <p:cNvSpPr>
            <a:spLocks noChangeArrowheads="1"/>
          </p:cNvSpPr>
          <p:nvPr/>
        </p:nvSpPr>
        <p:spPr bwMode="auto">
          <a:xfrm>
            <a:off x="5870576" y="841375"/>
            <a:ext cx="777875" cy="21590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300" b="0" i="0" u="none" strike="noStrike" cap="none" normalizeH="0" baseline="0" smtClean="0">
                <a:ln>
                  <a:noFill/>
                </a:ln>
                <a:solidFill>
                  <a:srgbClr val="090A0A"/>
                </a:solidFill>
                <a:effectLst/>
                <a:latin typeface="Arial" pitchFamily="34" charset="0"/>
                <a:cs typeface="Arial" pitchFamily="34" charset="0"/>
              </a:rPr>
              <a:t>Lawrence</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4117" name="Rectangle 21"/>
          <p:cNvSpPr>
            <a:spLocks noChangeArrowheads="1"/>
          </p:cNvSpPr>
          <p:nvPr/>
        </p:nvSpPr>
        <p:spPr bwMode="auto">
          <a:xfrm>
            <a:off x="1749426" y="2444750"/>
            <a:ext cx="523875" cy="21590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300" b="0" i="0" u="none" strike="noStrike" cap="none" normalizeH="0" baseline="0" smtClean="0">
                <a:ln>
                  <a:noFill/>
                </a:ln>
                <a:solidFill>
                  <a:srgbClr val="090A0A"/>
                </a:solidFill>
                <a:effectLst/>
                <a:latin typeface="Arial" pitchFamily="34" charset="0"/>
                <a:cs typeface="Arial" pitchFamily="34" charset="0"/>
              </a:rPr>
              <a:t>Logan</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4118" name="Rectangle 22"/>
          <p:cNvSpPr>
            <a:spLocks noChangeArrowheads="1"/>
          </p:cNvSpPr>
          <p:nvPr/>
        </p:nvSpPr>
        <p:spPr bwMode="auto">
          <a:xfrm>
            <a:off x="3878263" y="4252913"/>
            <a:ext cx="481013" cy="21590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300" b="0" i="0" u="none" strike="noStrike" cap="none" normalizeH="0" baseline="0" smtClean="0">
                <a:ln>
                  <a:noFill/>
                </a:ln>
                <a:solidFill>
                  <a:srgbClr val="090A0A"/>
                </a:solidFill>
                <a:effectLst/>
                <a:latin typeface="Arial" pitchFamily="34" charset="0"/>
                <a:cs typeface="Arial" pitchFamily="34" charset="0"/>
              </a:rPr>
              <a:t>Grant</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4119" name="Rectangle 23"/>
          <p:cNvSpPr>
            <a:spLocks noChangeArrowheads="1"/>
          </p:cNvSpPr>
          <p:nvPr/>
        </p:nvSpPr>
        <p:spPr bwMode="auto">
          <a:xfrm>
            <a:off x="1541463" y="6103938"/>
            <a:ext cx="460375" cy="21590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300" b="0" i="0" u="none" strike="noStrike" cap="none" normalizeH="0" baseline="0" smtClean="0">
                <a:ln>
                  <a:noFill/>
                </a:ln>
                <a:solidFill>
                  <a:srgbClr val="090A0A"/>
                </a:solidFill>
                <a:effectLst/>
                <a:latin typeface="Arial" pitchFamily="34" charset="0"/>
                <a:cs typeface="Arial" pitchFamily="34" charset="0"/>
              </a:rPr>
              <a:t>Miller</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4120" name="Rectangle 24"/>
          <p:cNvSpPr>
            <a:spLocks noChangeArrowheads="1"/>
          </p:cNvSpPr>
          <p:nvPr/>
        </p:nvSpPr>
        <p:spPr bwMode="auto">
          <a:xfrm>
            <a:off x="2330451" y="2887663"/>
            <a:ext cx="180975" cy="21590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300" b="0" i="0" u="none" strike="noStrike" cap="none" normalizeH="0" baseline="0" smtClean="0">
                <a:ln>
                  <a:noFill/>
                </a:ln>
                <a:solidFill>
                  <a:srgbClr val="090A0A"/>
                </a:solidFill>
                <a:effectLst/>
                <a:latin typeface="Arial" pitchFamily="34" charset="0"/>
                <a:cs typeface="Arial" pitchFamily="34" charset="0"/>
              </a:rPr>
              <a:t>Y</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4121" name="Rectangle 25"/>
          <p:cNvSpPr>
            <a:spLocks noChangeArrowheads="1"/>
          </p:cNvSpPr>
          <p:nvPr/>
        </p:nvSpPr>
        <p:spPr bwMode="auto">
          <a:xfrm>
            <a:off x="2422526" y="2887663"/>
            <a:ext cx="236538" cy="21590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300" b="0" i="0" u="none" strike="noStrike" cap="none" normalizeH="0" baseline="0" smtClean="0">
                <a:ln>
                  <a:noFill/>
                </a:ln>
                <a:solidFill>
                  <a:srgbClr val="090A0A"/>
                </a:solidFill>
                <a:effectLst/>
                <a:latin typeface="Arial" pitchFamily="34" charset="0"/>
                <a:cs typeface="Arial" pitchFamily="34" charset="0"/>
              </a:rPr>
              <a:t>ell</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4122" name="Rectangle 26"/>
          <p:cNvSpPr>
            <a:spLocks noChangeArrowheads="1"/>
          </p:cNvSpPr>
          <p:nvPr/>
        </p:nvSpPr>
        <p:spPr bwMode="auto">
          <a:xfrm>
            <a:off x="885826" y="195263"/>
            <a:ext cx="588963" cy="21590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300" b="0" i="0" u="none" strike="noStrike" cap="none" normalizeH="0" baseline="0" smtClean="0">
                <a:ln>
                  <a:noFill/>
                </a:ln>
                <a:solidFill>
                  <a:srgbClr val="090A0A"/>
                </a:solidFill>
                <a:effectLst/>
                <a:latin typeface="Arial" pitchFamily="34" charset="0"/>
                <a:cs typeface="Arial" pitchFamily="34" charset="0"/>
              </a:rPr>
              <a:t>Benton</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4123" name="Rectangle 27"/>
          <p:cNvSpPr>
            <a:spLocks noChangeArrowheads="1"/>
          </p:cNvSpPr>
          <p:nvPr/>
        </p:nvSpPr>
        <p:spPr bwMode="auto">
          <a:xfrm>
            <a:off x="5651501" y="5216525"/>
            <a:ext cx="544513" cy="21590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300" b="0" i="0" u="none" strike="noStrike" cap="none" normalizeH="0" baseline="0" smtClean="0">
                <a:ln>
                  <a:noFill/>
                </a:ln>
                <a:solidFill>
                  <a:srgbClr val="090A0A"/>
                </a:solidFill>
                <a:effectLst/>
                <a:latin typeface="Arial" pitchFamily="34" charset="0"/>
                <a:cs typeface="Arial" pitchFamily="34" charset="0"/>
              </a:rPr>
              <a:t>Desha</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4124" name="Rectangle 28"/>
          <p:cNvSpPr>
            <a:spLocks noChangeArrowheads="1"/>
          </p:cNvSpPr>
          <p:nvPr/>
        </p:nvSpPr>
        <p:spPr bwMode="auto">
          <a:xfrm>
            <a:off x="3460751" y="4876800"/>
            <a:ext cx="525463" cy="21590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300" b="0" i="0" u="none" strike="noStrike" cap="none" normalizeH="0" baseline="0" smtClean="0">
                <a:ln>
                  <a:noFill/>
                </a:ln>
                <a:solidFill>
                  <a:srgbClr val="090A0A"/>
                </a:solidFill>
                <a:effectLst/>
                <a:latin typeface="Arial" pitchFamily="34" charset="0"/>
                <a:cs typeface="Arial" pitchFamily="34" charset="0"/>
              </a:rPr>
              <a:t>Dallas</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4125" name="Rectangle 29"/>
          <p:cNvSpPr>
            <a:spLocks noChangeArrowheads="1"/>
          </p:cNvSpPr>
          <p:nvPr/>
        </p:nvSpPr>
        <p:spPr bwMode="auto">
          <a:xfrm>
            <a:off x="4918076" y="4946650"/>
            <a:ext cx="588963" cy="21590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300" b="0" i="0" u="none" strike="noStrike" cap="none" normalizeH="0" baseline="0" smtClean="0">
                <a:ln>
                  <a:noFill/>
                </a:ln>
                <a:solidFill>
                  <a:srgbClr val="090A0A"/>
                </a:solidFill>
                <a:effectLst/>
                <a:latin typeface="Arial" pitchFamily="34" charset="0"/>
                <a:cs typeface="Arial" pitchFamily="34" charset="0"/>
              </a:rPr>
              <a:t>Lincoln</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4126" name="Rectangle 30"/>
          <p:cNvSpPr>
            <a:spLocks noChangeArrowheads="1"/>
          </p:cNvSpPr>
          <p:nvPr/>
        </p:nvSpPr>
        <p:spPr bwMode="auto">
          <a:xfrm>
            <a:off x="6562726" y="2286000"/>
            <a:ext cx="498475" cy="21590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300" b="0" i="0" u="none" strike="noStrike" cap="none" normalizeH="0" baseline="0" smtClean="0">
                <a:ln>
                  <a:noFill/>
                </a:ln>
                <a:solidFill>
                  <a:srgbClr val="090A0A"/>
                </a:solidFill>
                <a:effectLst/>
                <a:latin typeface="Arial" pitchFamily="34" charset="0"/>
                <a:cs typeface="Arial" pitchFamily="34" charset="0"/>
              </a:rPr>
              <a:t>Cross</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4127" name="Rectangle 31"/>
          <p:cNvSpPr>
            <a:spLocks noChangeArrowheads="1"/>
          </p:cNvSpPr>
          <p:nvPr/>
        </p:nvSpPr>
        <p:spPr bwMode="auto">
          <a:xfrm>
            <a:off x="7500938" y="1309688"/>
            <a:ext cx="863600" cy="21590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300" b="0" i="0" u="none" strike="noStrike" cap="none" normalizeH="0" baseline="0" smtClean="0">
                <a:ln>
                  <a:noFill/>
                </a:ln>
                <a:solidFill>
                  <a:srgbClr val="090A0A"/>
                </a:solidFill>
                <a:effectLst/>
                <a:latin typeface="Arial" pitchFamily="34" charset="0"/>
                <a:cs typeface="Arial" pitchFamily="34" charset="0"/>
              </a:rPr>
              <a:t>Mississippi</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4128" name="Rectangle 32"/>
          <p:cNvSpPr>
            <a:spLocks noChangeArrowheads="1"/>
          </p:cNvSpPr>
          <p:nvPr/>
        </p:nvSpPr>
        <p:spPr bwMode="auto">
          <a:xfrm>
            <a:off x="3011488" y="4216400"/>
            <a:ext cx="842963" cy="21590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300" b="0" i="0" u="none" strike="noStrike" cap="none" normalizeH="0" baseline="0" smtClean="0">
                <a:ln>
                  <a:noFill/>
                </a:ln>
                <a:solidFill>
                  <a:srgbClr val="090A0A"/>
                </a:solidFill>
                <a:effectLst/>
                <a:latin typeface="Arial" pitchFamily="34" charset="0"/>
                <a:cs typeface="Arial" pitchFamily="34" charset="0"/>
              </a:rPr>
              <a:t>Hot Spring</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4129" name="Rectangle 33"/>
          <p:cNvSpPr>
            <a:spLocks noChangeArrowheads="1"/>
          </p:cNvSpPr>
          <p:nvPr/>
        </p:nvSpPr>
        <p:spPr bwMode="auto">
          <a:xfrm>
            <a:off x="1693863" y="5337175"/>
            <a:ext cx="909638" cy="21590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300" b="0" i="0" u="none" strike="noStrike" cap="none" normalizeH="0" baseline="0" smtClean="0">
                <a:ln>
                  <a:noFill/>
                </a:ln>
                <a:solidFill>
                  <a:srgbClr val="090A0A"/>
                </a:solidFill>
                <a:effectLst/>
                <a:latin typeface="Arial" pitchFamily="34" charset="0"/>
                <a:cs typeface="Arial" pitchFamily="34" charset="0"/>
              </a:rPr>
              <a:t>Hempstead</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4130" name="Rectangle 34"/>
          <p:cNvSpPr>
            <a:spLocks noChangeArrowheads="1"/>
          </p:cNvSpPr>
          <p:nvPr/>
        </p:nvSpPr>
        <p:spPr bwMode="auto">
          <a:xfrm>
            <a:off x="4414838" y="1811338"/>
            <a:ext cx="731838" cy="21590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300" b="0" i="0" u="none" strike="noStrike" cap="none" normalizeH="0" baseline="0" smtClean="0">
                <a:ln>
                  <a:noFill/>
                </a:ln>
                <a:solidFill>
                  <a:srgbClr val="090A0A"/>
                </a:solidFill>
                <a:effectLst/>
                <a:latin typeface="Arial" pitchFamily="34" charset="0"/>
                <a:cs typeface="Arial" pitchFamily="34" charset="0"/>
              </a:rPr>
              <a:t>Cleburne</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4131" name="Rectangle 35"/>
          <p:cNvSpPr>
            <a:spLocks noChangeArrowheads="1"/>
          </p:cNvSpPr>
          <p:nvPr/>
        </p:nvSpPr>
        <p:spPr bwMode="auto">
          <a:xfrm>
            <a:off x="1868488" y="6294438"/>
            <a:ext cx="739775" cy="21590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300" b="0" i="0" u="none" strike="noStrike" cap="none" normalizeH="0" baseline="0" smtClean="0">
                <a:ln>
                  <a:noFill/>
                </a:ln>
                <a:solidFill>
                  <a:srgbClr val="090A0A"/>
                </a:solidFill>
                <a:effectLst/>
                <a:latin typeface="Arial" pitchFamily="34" charset="0"/>
                <a:cs typeface="Arial" pitchFamily="34" charset="0"/>
              </a:rPr>
              <a:t>Lafayette</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4132" name="Rectangle 36"/>
          <p:cNvSpPr>
            <a:spLocks noChangeArrowheads="1"/>
          </p:cNvSpPr>
          <p:nvPr/>
        </p:nvSpPr>
        <p:spPr bwMode="auto">
          <a:xfrm>
            <a:off x="3063876" y="2960688"/>
            <a:ext cx="457200" cy="21590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300" b="0" i="0" u="none" strike="noStrike" cap="none" normalizeH="0" baseline="0" smtClean="0">
                <a:ln>
                  <a:noFill/>
                </a:ln>
                <a:solidFill>
                  <a:srgbClr val="090A0A"/>
                </a:solidFill>
                <a:effectLst/>
                <a:latin typeface="Arial" pitchFamily="34" charset="0"/>
                <a:cs typeface="Arial" pitchFamily="34" charset="0"/>
              </a:rPr>
              <a:t>Perry</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4133" name="Rectangle 37"/>
          <p:cNvSpPr>
            <a:spLocks noChangeArrowheads="1"/>
          </p:cNvSpPr>
          <p:nvPr/>
        </p:nvSpPr>
        <p:spPr bwMode="auto">
          <a:xfrm>
            <a:off x="2459038" y="6337300"/>
            <a:ext cx="762000" cy="21590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300" b="0" i="0" u="none" strike="noStrike" cap="none" normalizeH="0" baseline="0" smtClean="0">
                <a:ln>
                  <a:noFill/>
                </a:ln>
                <a:solidFill>
                  <a:srgbClr val="090A0A"/>
                </a:solidFill>
                <a:effectLst/>
                <a:latin typeface="Arial" pitchFamily="34" charset="0"/>
                <a:cs typeface="Arial" pitchFamily="34" charset="0"/>
              </a:rPr>
              <a:t>Columbia</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4134" name="Rectangle 38"/>
          <p:cNvSpPr>
            <a:spLocks noChangeArrowheads="1"/>
          </p:cNvSpPr>
          <p:nvPr/>
        </p:nvSpPr>
        <p:spPr bwMode="auto">
          <a:xfrm>
            <a:off x="5056188" y="5618163"/>
            <a:ext cx="449263" cy="21590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300" b="0" i="0" u="none" strike="noStrike" cap="none" normalizeH="0" baseline="0" smtClean="0">
                <a:ln>
                  <a:noFill/>
                </a:ln>
                <a:solidFill>
                  <a:srgbClr val="090A0A"/>
                </a:solidFill>
                <a:effectLst/>
                <a:latin typeface="Arial" pitchFamily="34" charset="0"/>
                <a:cs typeface="Arial" pitchFamily="34" charset="0"/>
              </a:rPr>
              <a:t>Drew</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4135" name="Rectangle 39"/>
          <p:cNvSpPr>
            <a:spLocks noChangeArrowheads="1"/>
          </p:cNvSpPr>
          <p:nvPr/>
        </p:nvSpPr>
        <p:spPr bwMode="auto">
          <a:xfrm>
            <a:off x="3400426" y="1076325"/>
            <a:ext cx="574675" cy="21590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300" b="0" i="0" u="none" strike="noStrike" cap="none" normalizeH="0" baseline="0" smtClean="0">
                <a:ln>
                  <a:noFill/>
                </a:ln>
                <a:solidFill>
                  <a:srgbClr val="090A0A"/>
                </a:solidFill>
                <a:effectLst/>
                <a:latin typeface="Arial" pitchFamily="34" charset="0"/>
                <a:cs typeface="Arial" pitchFamily="34" charset="0"/>
              </a:rPr>
              <a:t>Searcy</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4136" name="Rectangle 40"/>
          <p:cNvSpPr>
            <a:spLocks noChangeArrowheads="1"/>
          </p:cNvSpPr>
          <p:nvPr/>
        </p:nvSpPr>
        <p:spPr bwMode="auto">
          <a:xfrm>
            <a:off x="5680076" y="6256338"/>
            <a:ext cx="534988" cy="21590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300" b="0" i="0" u="none" strike="noStrike" cap="none" normalizeH="0" baseline="0" smtClean="0">
                <a:ln>
                  <a:noFill/>
                </a:ln>
                <a:solidFill>
                  <a:srgbClr val="090A0A"/>
                </a:solidFill>
                <a:effectLst/>
                <a:latin typeface="Arial" pitchFamily="34" charset="0"/>
                <a:cs typeface="Arial" pitchFamily="34" charset="0"/>
              </a:rPr>
              <a:t>Chicot</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4137" name="Rectangle 41"/>
          <p:cNvSpPr>
            <a:spLocks noChangeArrowheads="1"/>
          </p:cNvSpPr>
          <p:nvPr/>
        </p:nvSpPr>
        <p:spPr bwMode="auto">
          <a:xfrm>
            <a:off x="5307013" y="3197225"/>
            <a:ext cx="544513" cy="21590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300" b="0" i="0" u="none" strike="noStrike" cap="none" normalizeH="0" baseline="0" smtClean="0">
                <a:ln>
                  <a:noFill/>
                </a:ln>
                <a:solidFill>
                  <a:srgbClr val="090A0A"/>
                </a:solidFill>
                <a:effectLst/>
                <a:latin typeface="Arial" pitchFamily="34" charset="0"/>
                <a:cs typeface="Arial" pitchFamily="34" charset="0"/>
              </a:rPr>
              <a:t>Prairie</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4138" name="Rectangle 42"/>
          <p:cNvSpPr>
            <a:spLocks noChangeArrowheads="1"/>
          </p:cNvSpPr>
          <p:nvPr/>
        </p:nvSpPr>
        <p:spPr bwMode="auto">
          <a:xfrm>
            <a:off x="1349376" y="4765675"/>
            <a:ext cx="630238" cy="21590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300" b="0" i="0" u="none" strike="noStrike" cap="none" normalizeH="0" baseline="0" smtClean="0">
                <a:ln>
                  <a:noFill/>
                </a:ln>
                <a:solidFill>
                  <a:srgbClr val="090A0A"/>
                </a:solidFill>
                <a:effectLst/>
                <a:latin typeface="Arial" pitchFamily="34" charset="0"/>
                <a:cs typeface="Arial" pitchFamily="34" charset="0"/>
              </a:rPr>
              <a:t>Howard</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4139" name="Rectangle 43"/>
          <p:cNvSpPr>
            <a:spLocks noChangeArrowheads="1"/>
          </p:cNvSpPr>
          <p:nvPr/>
        </p:nvSpPr>
        <p:spPr bwMode="auto">
          <a:xfrm>
            <a:off x="4819651" y="133350"/>
            <a:ext cx="527050" cy="21590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300" b="0" i="0" u="none" strike="noStrike" cap="none" normalizeH="0" baseline="0" smtClean="0">
                <a:ln>
                  <a:noFill/>
                </a:ln>
                <a:solidFill>
                  <a:srgbClr val="090A0A"/>
                </a:solidFill>
                <a:effectLst/>
                <a:latin typeface="Arial" pitchFamily="34" charset="0"/>
                <a:cs typeface="Arial" pitchFamily="34" charset="0"/>
              </a:rPr>
              <a:t>Fulton</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4140" name="Rectangle 44"/>
          <p:cNvSpPr>
            <a:spLocks noChangeArrowheads="1"/>
          </p:cNvSpPr>
          <p:nvPr/>
        </p:nvSpPr>
        <p:spPr bwMode="auto">
          <a:xfrm>
            <a:off x="4010026" y="239713"/>
            <a:ext cx="544513" cy="21590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300" b="0" i="0" u="none" strike="noStrike" cap="none" normalizeH="0" baseline="0" smtClean="0">
                <a:ln>
                  <a:noFill/>
                </a:ln>
                <a:solidFill>
                  <a:srgbClr val="090A0A"/>
                </a:solidFill>
                <a:effectLst/>
                <a:latin typeface="Arial" pitchFamily="34" charset="0"/>
                <a:cs typeface="Arial" pitchFamily="34" charset="0"/>
              </a:rPr>
              <a:t>Baxter</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4141" name="Rectangle 45"/>
          <p:cNvSpPr>
            <a:spLocks noChangeArrowheads="1"/>
          </p:cNvSpPr>
          <p:nvPr/>
        </p:nvSpPr>
        <p:spPr bwMode="auto">
          <a:xfrm>
            <a:off x="7138988" y="2347913"/>
            <a:ext cx="822325" cy="21590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300" b="0" i="0" u="none" strike="noStrike" cap="none" normalizeH="0" baseline="0" smtClean="0">
                <a:ln>
                  <a:noFill/>
                </a:ln>
                <a:solidFill>
                  <a:srgbClr val="090A0A"/>
                </a:solidFill>
                <a:effectLst/>
                <a:latin typeface="Arial" pitchFamily="34" charset="0"/>
                <a:cs typeface="Arial" pitchFamily="34" charset="0"/>
              </a:rPr>
              <a:t>Crittenden</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4142" name="Rectangle 46"/>
          <p:cNvSpPr>
            <a:spLocks noChangeArrowheads="1"/>
          </p:cNvSpPr>
          <p:nvPr/>
        </p:nvSpPr>
        <p:spPr bwMode="auto">
          <a:xfrm>
            <a:off x="2781301" y="277813"/>
            <a:ext cx="544513" cy="21590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300" b="0" i="0" u="none" strike="noStrike" cap="none" normalizeH="0" baseline="0" smtClean="0">
                <a:ln>
                  <a:noFill/>
                </a:ln>
                <a:solidFill>
                  <a:srgbClr val="090A0A"/>
                </a:solidFill>
                <a:effectLst/>
                <a:latin typeface="Arial" pitchFamily="34" charset="0"/>
                <a:cs typeface="Arial" pitchFamily="34" charset="0"/>
              </a:rPr>
              <a:t>Boone</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4143" name="Rectangle 47"/>
          <p:cNvSpPr>
            <a:spLocks noChangeArrowheads="1"/>
          </p:cNvSpPr>
          <p:nvPr/>
        </p:nvSpPr>
        <p:spPr bwMode="auto">
          <a:xfrm>
            <a:off x="2406651" y="5510213"/>
            <a:ext cx="631825" cy="21590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300" b="0" i="0" u="none" strike="noStrike" cap="none" normalizeH="0" baseline="0" smtClean="0">
                <a:ln>
                  <a:noFill/>
                </a:ln>
                <a:solidFill>
                  <a:srgbClr val="090A0A"/>
                </a:solidFill>
                <a:effectLst/>
                <a:latin typeface="Arial" pitchFamily="34" charset="0"/>
                <a:cs typeface="Arial" pitchFamily="34" charset="0"/>
              </a:rPr>
              <a:t>Nevada</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4144" name="Rectangle 48"/>
          <p:cNvSpPr>
            <a:spLocks noChangeArrowheads="1"/>
          </p:cNvSpPr>
          <p:nvPr/>
        </p:nvSpPr>
        <p:spPr bwMode="auto">
          <a:xfrm>
            <a:off x="788988" y="1720850"/>
            <a:ext cx="731838" cy="21590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300" b="0" i="0" u="none" strike="noStrike" cap="none" normalizeH="0" baseline="0" smtClean="0">
                <a:ln>
                  <a:noFill/>
                </a:ln>
                <a:solidFill>
                  <a:srgbClr val="090A0A"/>
                </a:solidFill>
                <a:effectLst/>
                <a:latin typeface="Arial" pitchFamily="34" charset="0"/>
                <a:cs typeface="Arial" pitchFamily="34" charset="0"/>
              </a:rPr>
              <a:t>Crawford</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4145" name="Rectangle 49"/>
          <p:cNvSpPr>
            <a:spLocks noChangeArrowheads="1"/>
          </p:cNvSpPr>
          <p:nvPr/>
        </p:nvSpPr>
        <p:spPr bwMode="auto">
          <a:xfrm>
            <a:off x="4138613" y="5026025"/>
            <a:ext cx="793750" cy="21590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300" b="0" i="0" u="none" strike="noStrike" cap="none" normalizeH="0" baseline="0" smtClean="0">
                <a:ln>
                  <a:noFill/>
                </a:ln>
                <a:solidFill>
                  <a:srgbClr val="090A0A"/>
                </a:solidFill>
                <a:effectLst/>
                <a:latin typeface="Arial" pitchFamily="34" charset="0"/>
                <a:cs typeface="Arial" pitchFamily="34" charset="0"/>
              </a:rPr>
              <a:t>Cleveland</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4146" name="Rectangle 50"/>
          <p:cNvSpPr>
            <a:spLocks noChangeArrowheads="1"/>
          </p:cNvSpPr>
          <p:nvPr/>
        </p:nvSpPr>
        <p:spPr bwMode="auto">
          <a:xfrm>
            <a:off x="6459538" y="2816225"/>
            <a:ext cx="855663" cy="21590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300" b="0" i="0" u="none" strike="noStrike" cap="none" normalizeH="0" baseline="0" smtClean="0">
                <a:ln>
                  <a:noFill/>
                </a:ln>
                <a:solidFill>
                  <a:srgbClr val="090A0A"/>
                </a:solidFill>
                <a:effectLst/>
                <a:latin typeface="Arial" pitchFamily="34" charset="0"/>
                <a:cs typeface="Arial" pitchFamily="34" charset="0"/>
              </a:rPr>
              <a:t>St. Francis</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4147" name="Rectangle 51"/>
          <p:cNvSpPr>
            <a:spLocks noChangeArrowheads="1"/>
          </p:cNvSpPr>
          <p:nvPr/>
        </p:nvSpPr>
        <p:spPr bwMode="auto">
          <a:xfrm>
            <a:off x="3527426" y="6381750"/>
            <a:ext cx="498475" cy="21590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300" b="0" i="0" u="none" strike="noStrike" cap="none" normalizeH="0" baseline="0" smtClean="0">
                <a:ln>
                  <a:noFill/>
                </a:ln>
                <a:solidFill>
                  <a:srgbClr val="090A0A"/>
                </a:solidFill>
                <a:effectLst/>
                <a:latin typeface="Arial" pitchFamily="34" charset="0"/>
                <a:cs typeface="Arial" pitchFamily="34" charset="0"/>
              </a:rPr>
              <a:t>Union</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4148" name="Rectangle 52"/>
          <p:cNvSpPr>
            <a:spLocks noChangeArrowheads="1"/>
          </p:cNvSpPr>
          <p:nvPr/>
        </p:nvSpPr>
        <p:spPr bwMode="auto">
          <a:xfrm>
            <a:off x="5773738" y="3443288"/>
            <a:ext cx="622300" cy="21590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300" b="0" i="0" u="none" strike="noStrike" cap="none" normalizeH="0" baseline="0" smtClean="0">
                <a:ln>
                  <a:noFill/>
                </a:ln>
                <a:solidFill>
                  <a:srgbClr val="090A0A"/>
                </a:solidFill>
                <a:effectLst/>
                <a:latin typeface="Arial" pitchFamily="34" charset="0"/>
                <a:cs typeface="Arial" pitchFamily="34" charset="0"/>
              </a:rPr>
              <a:t>Monroe</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4149" name="Rectangle 53"/>
          <p:cNvSpPr>
            <a:spLocks noChangeArrowheads="1"/>
          </p:cNvSpPr>
          <p:nvPr/>
        </p:nvSpPr>
        <p:spPr bwMode="auto">
          <a:xfrm>
            <a:off x="2686051" y="4743450"/>
            <a:ext cx="452438" cy="21590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300" b="0" i="0" u="none" strike="noStrike" cap="none" normalizeH="0" baseline="0" smtClean="0">
                <a:ln>
                  <a:noFill/>
                </a:ln>
                <a:solidFill>
                  <a:srgbClr val="090A0A"/>
                </a:solidFill>
                <a:effectLst/>
                <a:latin typeface="Arial" pitchFamily="34" charset="0"/>
                <a:cs typeface="Arial" pitchFamily="34" charset="0"/>
              </a:rPr>
              <a:t>Clark</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4150" name="Rectangle 54"/>
          <p:cNvSpPr>
            <a:spLocks noChangeArrowheads="1"/>
          </p:cNvSpPr>
          <p:nvPr/>
        </p:nvSpPr>
        <p:spPr bwMode="auto">
          <a:xfrm>
            <a:off x="1063626" y="3810000"/>
            <a:ext cx="392113" cy="21590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300" b="0" i="0" u="none" strike="noStrike" cap="none" normalizeH="0" baseline="0" smtClean="0">
                <a:ln>
                  <a:noFill/>
                </a:ln>
                <a:solidFill>
                  <a:srgbClr val="090A0A"/>
                </a:solidFill>
                <a:effectLst/>
                <a:latin typeface="Arial" pitchFamily="34" charset="0"/>
                <a:cs typeface="Arial" pitchFamily="34" charset="0"/>
              </a:rPr>
              <a:t>Polk</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4151" name="Rectangle 55"/>
          <p:cNvSpPr>
            <a:spLocks noChangeArrowheads="1"/>
          </p:cNvSpPr>
          <p:nvPr/>
        </p:nvSpPr>
        <p:spPr bwMode="auto">
          <a:xfrm>
            <a:off x="4024313" y="3314700"/>
            <a:ext cx="601663" cy="21590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300" b="0" i="0" u="none" strike="noStrike" cap="none" normalizeH="0" baseline="0" smtClean="0">
                <a:ln>
                  <a:noFill/>
                </a:ln>
                <a:solidFill>
                  <a:srgbClr val="090A0A"/>
                </a:solidFill>
                <a:effectLst/>
                <a:latin typeface="Arial" pitchFamily="34" charset="0"/>
                <a:cs typeface="Arial" pitchFamily="34" charset="0"/>
              </a:rPr>
              <a:t>Pulaski</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4152" name="Rectangle 56"/>
          <p:cNvSpPr>
            <a:spLocks noChangeArrowheads="1"/>
          </p:cNvSpPr>
          <p:nvPr/>
        </p:nvSpPr>
        <p:spPr bwMode="auto">
          <a:xfrm>
            <a:off x="6565901" y="3306763"/>
            <a:ext cx="342900" cy="21590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300" b="0" i="0" u="none" strike="noStrike" cap="none" normalizeH="0" baseline="0" smtClean="0">
                <a:ln>
                  <a:noFill/>
                </a:ln>
                <a:solidFill>
                  <a:srgbClr val="090A0A"/>
                </a:solidFill>
                <a:effectLst/>
                <a:latin typeface="Arial" pitchFamily="34" charset="0"/>
                <a:cs typeface="Arial" pitchFamily="34" charset="0"/>
              </a:rPr>
              <a:t>Lee</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4153" name="Rectangle 57"/>
          <p:cNvSpPr>
            <a:spLocks noChangeArrowheads="1"/>
          </p:cNvSpPr>
          <p:nvPr/>
        </p:nvSpPr>
        <p:spPr bwMode="auto">
          <a:xfrm>
            <a:off x="7205663" y="147638"/>
            <a:ext cx="393700" cy="21590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300" b="0" i="0" u="none" strike="noStrike" cap="none" normalizeH="0" baseline="0" smtClean="0">
                <a:ln>
                  <a:noFill/>
                </a:ln>
                <a:solidFill>
                  <a:srgbClr val="090A0A"/>
                </a:solidFill>
                <a:effectLst/>
                <a:latin typeface="Arial" pitchFamily="34" charset="0"/>
                <a:cs typeface="Arial" pitchFamily="34" charset="0"/>
              </a:rPr>
              <a:t>Clay</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4154" name="Rectangle 58"/>
          <p:cNvSpPr>
            <a:spLocks noChangeArrowheads="1"/>
          </p:cNvSpPr>
          <p:nvPr/>
        </p:nvSpPr>
        <p:spPr bwMode="auto">
          <a:xfrm>
            <a:off x="2603501" y="3700463"/>
            <a:ext cx="650875" cy="21590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300" b="0" i="0" u="none" strike="noStrike" cap="none" normalizeH="0" baseline="0" smtClean="0">
                <a:ln>
                  <a:noFill/>
                </a:ln>
                <a:solidFill>
                  <a:srgbClr val="090A0A"/>
                </a:solidFill>
                <a:effectLst/>
                <a:latin typeface="Arial" pitchFamily="34" charset="0"/>
                <a:cs typeface="Arial" pitchFamily="34" charset="0"/>
              </a:rPr>
              <a:t>Garland</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4155" name="Rectangle 59"/>
          <p:cNvSpPr>
            <a:spLocks noChangeArrowheads="1"/>
          </p:cNvSpPr>
          <p:nvPr/>
        </p:nvSpPr>
        <p:spPr bwMode="auto">
          <a:xfrm>
            <a:off x="5468938" y="4219575"/>
            <a:ext cx="754063" cy="21590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300" b="0" i="0" u="none" strike="noStrike" cap="none" normalizeH="0" baseline="0" smtClean="0">
                <a:ln>
                  <a:noFill/>
                </a:ln>
                <a:solidFill>
                  <a:srgbClr val="090A0A"/>
                </a:solidFill>
                <a:effectLst/>
                <a:latin typeface="Arial" pitchFamily="34" charset="0"/>
                <a:cs typeface="Arial" pitchFamily="34" charset="0"/>
              </a:rPr>
              <a:t>Arkansas</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4156" name="Rectangle 60"/>
          <p:cNvSpPr>
            <a:spLocks noChangeArrowheads="1"/>
          </p:cNvSpPr>
          <p:nvPr/>
        </p:nvSpPr>
        <p:spPr bwMode="auto">
          <a:xfrm>
            <a:off x="5711826" y="2506663"/>
            <a:ext cx="672043" cy="20005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300" b="0" i="0" u="none" strike="noStrike" cap="none" normalizeH="0" baseline="0" smtClean="0">
                <a:ln>
                  <a:noFill/>
                </a:ln>
                <a:solidFill>
                  <a:srgbClr val="090A0A"/>
                </a:solidFill>
                <a:effectLst/>
                <a:latin typeface="Arial" pitchFamily="34" charset="0"/>
                <a:cs typeface="Arial" pitchFamily="34" charset="0"/>
              </a:rPr>
              <a:t>Woodruff</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4160" name="Rectangle 64"/>
          <p:cNvSpPr>
            <a:spLocks noChangeArrowheads="1"/>
          </p:cNvSpPr>
          <p:nvPr/>
        </p:nvSpPr>
        <p:spPr bwMode="auto">
          <a:xfrm>
            <a:off x="4772026" y="703263"/>
            <a:ext cx="434975" cy="21590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300" b="0" i="0" u="none" strike="noStrike" cap="none" normalizeH="0" baseline="0" smtClean="0">
                <a:ln>
                  <a:noFill/>
                </a:ln>
                <a:solidFill>
                  <a:srgbClr val="090A0A"/>
                </a:solidFill>
                <a:effectLst/>
                <a:latin typeface="Arial" pitchFamily="34" charset="0"/>
                <a:cs typeface="Arial" pitchFamily="34" charset="0"/>
              </a:rPr>
              <a:t>Izard</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4161" name="Rectangle 65"/>
          <p:cNvSpPr>
            <a:spLocks noChangeArrowheads="1"/>
          </p:cNvSpPr>
          <p:nvPr/>
        </p:nvSpPr>
        <p:spPr bwMode="auto">
          <a:xfrm>
            <a:off x="3452813" y="3567113"/>
            <a:ext cx="527050" cy="21590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300" b="0" i="0" u="none" strike="noStrike" cap="none" normalizeH="0" baseline="0" smtClean="0">
                <a:ln>
                  <a:noFill/>
                </a:ln>
                <a:solidFill>
                  <a:srgbClr val="090A0A"/>
                </a:solidFill>
                <a:effectLst/>
                <a:latin typeface="Arial" pitchFamily="34" charset="0"/>
                <a:cs typeface="Arial" pitchFamily="34" charset="0"/>
              </a:rPr>
              <a:t>Saline</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4162" name="Rectangle 66"/>
          <p:cNvSpPr>
            <a:spLocks noChangeArrowheads="1"/>
          </p:cNvSpPr>
          <p:nvPr/>
        </p:nvSpPr>
        <p:spPr bwMode="auto">
          <a:xfrm>
            <a:off x="6032501" y="227013"/>
            <a:ext cx="768350" cy="21590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300" b="0" i="0" u="none" strike="noStrike" cap="none" normalizeH="0" baseline="0" smtClean="0">
                <a:ln>
                  <a:noFill/>
                </a:ln>
                <a:solidFill>
                  <a:srgbClr val="090A0A"/>
                </a:solidFill>
                <a:effectLst/>
                <a:latin typeface="Arial" pitchFamily="34" charset="0"/>
                <a:cs typeface="Arial" pitchFamily="34" charset="0"/>
              </a:rPr>
              <a:t>Randolph</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4163" name="Rectangle 67"/>
          <p:cNvSpPr>
            <a:spLocks noChangeArrowheads="1"/>
          </p:cNvSpPr>
          <p:nvPr/>
        </p:nvSpPr>
        <p:spPr bwMode="auto">
          <a:xfrm>
            <a:off x="738188" y="2479675"/>
            <a:ext cx="800100" cy="21590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300" b="0" i="0" u="none" strike="noStrike" cap="none" normalizeH="0" baseline="0" smtClean="0">
                <a:ln>
                  <a:noFill/>
                </a:ln>
                <a:solidFill>
                  <a:srgbClr val="090A0A"/>
                </a:solidFill>
                <a:effectLst/>
                <a:latin typeface="Arial" pitchFamily="34" charset="0"/>
                <a:cs typeface="Arial" pitchFamily="34" charset="0"/>
              </a:rPr>
              <a:t>Sebastian</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4164" name="Rectangle 68"/>
          <p:cNvSpPr>
            <a:spLocks noChangeArrowheads="1"/>
          </p:cNvSpPr>
          <p:nvPr/>
        </p:nvSpPr>
        <p:spPr bwMode="auto">
          <a:xfrm>
            <a:off x="4284663" y="1203325"/>
            <a:ext cx="498475" cy="21590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300" b="0" i="0" u="none" strike="noStrike" cap="none" normalizeH="0" baseline="0" smtClean="0">
                <a:ln>
                  <a:noFill/>
                </a:ln>
                <a:solidFill>
                  <a:srgbClr val="090A0A"/>
                </a:solidFill>
                <a:effectLst/>
                <a:latin typeface="Arial" pitchFamily="34" charset="0"/>
                <a:cs typeface="Arial" pitchFamily="34" charset="0"/>
              </a:rPr>
              <a:t>Stone</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4165" name="Rectangle 69"/>
          <p:cNvSpPr>
            <a:spLocks noChangeArrowheads="1"/>
          </p:cNvSpPr>
          <p:nvPr/>
        </p:nvSpPr>
        <p:spPr bwMode="auto">
          <a:xfrm>
            <a:off x="2547938" y="1050925"/>
            <a:ext cx="622300" cy="21590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300" b="0" i="0" u="none" strike="noStrike" cap="none" normalizeH="0" baseline="0" smtClean="0">
                <a:ln>
                  <a:noFill/>
                </a:ln>
                <a:solidFill>
                  <a:srgbClr val="090A0A"/>
                </a:solidFill>
                <a:effectLst/>
                <a:latin typeface="Arial" pitchFamily="34" charset="0"/>
                <a:cs typeface="Arial" pitchFamily="34" charset="0"/>
              </a:rPr>
              <a:t>Newton</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4166" name="Rectangle 70"/>
          <p:cNvSpPr>
            <a:spLocks noChangeArrowheads="1"/>
          </p:cNvSpPr>
          <p:nvPr/>
        </p:nvSpPr>
        <p:spPr bwMode="auto">
          <a:xfrm>
            <a:off x="4505326" y="4275138"/>
            <a:ext cx="684675" cy="20005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300" b="0" i="0" u="none" strike="noStrike" cap="none" normalizeH="0" baseline="0" smtClean="0">
                <a:ln>
                  <a:noFill/>
                </a:ln>
                <a:solidFill>
                  <a:srgbClr val="090A0A"/>
                </a:solidFill>
                <a:effectLst/>
                <a:latin typeface="Arial" pitchFamily="34" charset="0"/>
                <a:cs typeface="Arial" pitchFamily="34" charset="0"/>
              </a:rPr>
              <a:t>Jefferson</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4169" name="Rectangle 73"/>
          <p:cNvSpPr>
            <a:spLocks noChangeArrowheads="1"/>
          </p:cNvSpPr>
          <p:nvPr/>
        </p:nvSpPr>
        <p:spPr bwMode="auto">
          <a:xfrm>
            <a:off x="4941888" y="1393825"/>
            <a:ext cx="1104900" cy="21590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300" b="0" i="0" u="none" strike="noStrike" cap="none" normalizeH="0" baseline="0" smtClean="0">
                <a:ln>
                  <a:noFill/>
                </a:ln>
                <a:solidFill>
                  <a:srgbClr val="090A0A"/>
                </a:solidFill>
                <a:effectLst/>
                <a:latin typeface="Arial" pitchFamily="34" charset="0"/>
                <a:cs typeface="Arial" pitchFamily="34" charset="0"/>
              </a:rPr>
              <a:t>Independence</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4170" name="Rectangle 74"/>
          <p:cNvSpPr>
            <a:spLocks noChangeArrowheads="1"/>
          </p:cNvSpPr>
          <p:nvPr/>
        </p:nvSpPr>
        <p:spPr bwMode="auto">
          <a:xfrm>
            <a:off x="1955801" y="4511675"/>
            <a:ext cx="390525" cy="21590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300" b="0" i="0" u="none" strike="noStrike" cap="none" normalizeH="0" baseline="0" smtClean="0">
                <a:ln>
                  <a:noFill/>
                </a:ln>
                <a:solidFill>
                  <a:srgbClr val="090A0A"/>
                </a:solidFill>
                <a:effectLst/>
                <a:latin typeface="Arial" pitchFamily="34" charset="0"/>
                <a:cs typeface="Arial" pitchFamily="34" charset="0"/>
              </a:rPr>
              <a:t>Pike</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4171" name="Rectangle 75"/>
          <p:cNvSpPr>
            <a:spLocks noChangeArrowheads="1"/>
          </p:cNvSpPr>
          <p:nvPr/>
        </p:nvSpPr>
        <p:spPr bwMode="auto">
          <a:xfrm>
            <a:off x="1462088" y="1803400"/>
            <a:ext cx="652463" cy="21590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300" b="0" i="0" u="none" strike="noStrike" cap="none" normalizeH="0" baseline="0" smtClean="0">
                <a:ln>
                  <a:noFill/>
                </a:ln>
                <a:solidFill>
                  <a:srgbClr val="090A0A"/>
                </a:solidFill>
                <a:effectLst/>
                <a:latin typeface="Arial" pitchFamily="34" charset="0"/>
                <a:cs typeface="Arial" pitchFamily="34" charset="0"/>
              </a:rPr>
              <a:t>Franklin</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4172" name="Rectangle 76"/>
          <p:cNvSpPr>
            <a:spLocks noChangeArrowheads="1"/>
          </p:cNvSpPr>
          <p:nvPr/>
        </p:nvSpPr>
        <p:spPr bwMode="auto">
          <a:xfrm>
            <a:off x="3581401" y="1712913"/>
            <a:ext cx="776303" cy="20005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300" b="0" i="0" u="none" strike="noStrike" cap="none" normalizeH="0" baseline="0" smtClean="0">
                <a:ln>
                  <a:noFill/>
                </a:ln>
                <a:solidFill>
                  <a:srgbClr val="090A0A"/>
                </a:solidFill>
                <a:effectLst/>
                <a:latin typeface="Arial" pitchFamily="34" charset="0"/>
                <a:cs typeface="Arial" pitchFamily="34" charset="0"/>
              </a:rPr>
              <a:t>Van Buren</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4174" name="Rectangle 78"/>
          <p:cNvSpPr>
            <a:spLocks noChangeArrowheads="1"/>
          </p:cNvSpPr>
          <p:nvPr/>
        </p:nvSpPr>
        <p:spPr bwMode="auto">
          <a:xfrm>
            <a:off x="3671888" y="5668963"/>
            <a:ext cx="679450" cy="21590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300" b="0" i="0" u="none" strike="noStrike" cap="none" normalizeH="0" baseline="0" smtClean="0">
                <a:ln>
                  <a:noFill/>
                </a:ln>
                <a:solidFill>
                  <a:srgbClr val="090A0A"/>
                </a:solidFill>
                <a:effectLst/>
                <a:latin typeface="Arial" pitchFamily="34" charset="0"/>
                <a:cs typeface="Arial" pitchFamily="34" charset="0"/>
              </a:rPr>
              <a:t>Calhoun</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4175" name="Rectangle 79"/>
          <p:cNvSpPr>
            <a:spLocks noChangeArrowheads="1"/>
          </p:cNvSpPr>
          <p:nvPr/>
        </p:nvSpPr>
        <p:spPr bwMode="auto">
          <a:xfrm>
            <a:off x="2968626" y="5595938"/>
            <a:ext cx="725488" cy="21590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300" b="0" i="0" u="none" strike="noStrike" cap="none" normalizeH="0" baseline="0" smtClean="0">
                <a:ln>
                  <a:noFill/>
                </a:ln>
                <a:solidFill>
                  <a:srgbClr val="090A0A"/>
                </a:solidFill>
                <a:effectLst/>
                <a:latin typeface="Arial" pitchFamily="34" charset="0"/>
                <a:cs typeface="Arial" pitchFamily="34" charset="0"/>
              </a:rPr>
              <a:t>Ouachita</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4176" name="Rectangle 80"/>
          <p:cNvSpPr>
            <a:spLocks noChangeArrowheads="1"/>
          </p:cNvSpPr>
          <p:nvPr/>
        </p:nvSpPr>
        <p:spPr bwMode="auto">
          <a:xfrm>
            <a:off x="903288" y="4792663"/>
            <a:ext cx="531813" cy="21590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300" b="0" i="0" u="none" strike="noStrike" cap="none" normalizeH="0" baseline="0" smtClean="0">
                <a:ln>
                  <a:noFill/>
                </a:ln>
                <a:solidFill>
                  <a:srgbClr val="090A0A"/>
                </a:solidFill>
                <a:effectLst/>
                <a:latin typeface="Arial" pitchFamily="34" charset="0"/>
                <a:cs typeface="Arial" pitchFamily="34" charset="0"/>
              </a:rPr>
              <a:t>Sevier</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4177" name="Rectangle 81"/>
          <p:cNvSpPr>
            <a:spLocks noChangeArrowheads="1"/>
          </p:cNvSpPr>
          <p:nvPr/>
        </p:nvSpPr>
        <p:spPr bwMode="auto">
          <a:xfrm>
            <a:off x="4705351" y="3384550"/>
            <a:ext cx="608013" cy="21590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300" b="0" i="0" u="none" strike="noStrike" cap="none" normalizeH="0" baseline="0" smtClean="0">
                <a:ln>
                  <a:noFill/>
                </a:ln>
                <a:solidFill>
                  <a:srgbClr val="090A0A"/>
                </a:solidFill>
                <a:effectLst/>
                <a:latin typeface="Arial" pitchFamily="34" charset="0"/>
                <a:cs typeface="Arial" pitchFamily="34" charset="0"/>
              </a:rPr>
              <a:t>Lonoke</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4178" name="Rectangle 82"/>
          <p:cNvSpPr>
            <a:spLocks noChangeArrowheads="1"/>
          </p:cNvSpPr>
          <p:nvPr/>
        </p:nvSpPr>
        <p:spPr bwMode="auto">
          <a:xfrm>
            <a:off x="6665913" y="1223963"/>
            <a:ext cx="822325" cy="21590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300" b="0" i="0" u="none" strike="noStrike" cap="none" normalizeH="0" baseline="0" smtClean="0">
                <a:ln>
                  <a:noFill/>
                </a:ln>
                <a:solidFill>
                  <a:srgbClr val="090A0A"/>
                </a:solidFill>
                <a:effectLst/>
                <a:latin typeface="Arial" pitchFamily="34" charset="0"/>
                <a:cs typeface="Arial" pitchFamily="34" charset="0"/>
              </a:rPr>
              <a:t>Craighead</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4179" name="Rectangle 83"/>
          <p:cNvSpPr>
            <a:spLocks noChangeArrowheads="1"/>
          </p:cNvSpPr>
          <p:nvPr/>
        </p:nvSpPr>
        <p:spPr bwMode="auto">
          <a:xfrm>
            <a:off x="3392488" y="2311400"/>
            <a:ext cx="652463" cy="21590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300" b="0" i="0" u="none" strike="noStrike" cap="none" normalizeH="0" baseline="0" smtClean="0">
                <a:ln>
                  <a:noFill/>
                </a:ln>
                <a:solidFill>
                  <a:srgbClr val="090A0A"/>
                </a:solidFill>
                <a:effectLst/>
                <a:latin typeface="Arial" pitchFamily="34" charset="0"/>
                <a:cs typeface="Arial" pitchFamily="34" charset="0"/>
              </a:rPr>
              <a:t>Conway</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4180" name="Rectangle 84"/>
          <p:cNvSpPr>
            <a:spLocks noChangeArrowheads="1"/>
          </p:cNvSpPr>
          <p:nvPr/>
        </p:nvSpPr>
        <p:spPr bwMode="auto">
          <a:xfrm>
            <a:off x="4248151" y="5854700"/>
            <a:ext cx="622300" cy="21590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300" b="0" i="0" u="none" strike="noStrike" cap="none" normalizeH="0" baseline="0" smtClean="0">
                <a:ln>
                  <a:noFill/>
                </a:ln>
                <a:solidFill>
                  <a:srgbClr val="090A0A"/>
                </a:solidFill>
                <a:effectLst/>
                <a:latin typeface="Arial" pitchFamily="34" charset="0"/>
                <a:cs typeface="Arial" pitchFamily="34" charset="0"/>
              </a:rPr>
              <a:t>Bradley</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4181" name="Rectangle 85"/>
          <p:cNvSpPr>
            <a:spLocks noChangeArrowheads="1"/>
          </p:cNvSpPr>
          <p:nvPr/>
        </p:nvSpPr>
        <p:spPr bwMode="auto">
          <a:xfrm>
            <a:off x="2097088" y="215900"/>
            <a:ext cx="552450" cy="21590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300" b="0" i="0" u="none" strike="noStrike" cap="none" normalizeH="0" baseline="0" smtClean="0">
                <a:ln>
                  <a:noFill/>
                </a:ln>
                <a:solidFill>
                  <a:srgbClr val="090A0A"/>
                </a:solidFill>
                <a:effectLst/>
                <a:latin typeface="Arial" pitchFamily="34" charset="0"/>
                <a:cs typeface="Arial" pitchFamily="34" charset="0"/>
              </a:rPr>
              <a:t>Carroll</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4182" name="Rectangle 86"/>
          <p:cNvSpPr>
            <a:spLocks noChangeArrowheads="1"/>
          </p:cNvSpPr>
          <p:nvPr/>
        </p:nvSpPr>
        <p:spPr bwMode="auto">
          <a:xfrm>
            <a:off x="2095501" y="1727200"/>
            <a:ext cx="690563" cy="21590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300" b="0" i="0" u="none" strike="noStrike" cap="none" normalizeH="0" baseline="0" smtClean="0">
                <a:ln>
                  <a:noFill/>
                </a:ln>
                <a:solidFill>
                  <a:srgbClr val="090A0A"/>
                </a:solidFill>
                <a:effectLst/>
                <a:latin typeface="Arial" pitchFamily="34" charset="0"/>
                <a:cs typeface="Arial" pitchFamily="34" charset="0"/>
              </a:rPr>
              <a:t>Johnson</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4183" name="Rectangle 87"/>
          <p:cNvSpPr>
            <a:spLocks noChangeArrowheads="1"/>
          </p:cNvSpPr>
          <p:nvPr/>
        </p:nvSpPr>
        <p:spPr bwMode="auto">
          <a:xfrm>
            <a:off x="1689101" y="879475"/>
            <a:ext cx="687388" cy="21590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300" b="0" i="0" u="none" strike="noStrike" cap="none" normalizeH="0" baseline="0" smtClean="0">
                <a:ln>
                  <a:noFill/>
                </a:ln>
                <a:solidFill>
                  <a:srgbClr val="090A0A"/>
                </a:solidFill>
                <a:effectLst/>
                <a:latin typeface="Arial" pitchFamily="34" charset="0"/>
                <a:cs typeface="Arial" pitchFamily="34" charset="0"/>
              </a:rPr>
              <a:t>Madison</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4184" name="Rectangle 88"/>
          <p:cNvSpPr>
            <a:spLocks noChangeArrowheads="1"/>
          </p:cNvSpPr>
          <p:nvPr/>
        </p:nvSpPr>
        <p:spPr bwMode="auto">
          <a:xfrm>
            <a:off x="5803901" y="1660525"/>
            <a:ext cx="673100" cy="21590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300" b="0" i="0" u="none" strike="noStrike" cap="none" normalizeH="0" baseline="0" smtClean="0">
                <a:ln>
                  <a:noFill/>
                </a:ln>
                <a:solidFill>
                  <a:srgbClr val="090A0A"/>
                </a:solidFill>
                <a:effectLst/>
                <a:latin typeface="Arial" pitchFamily="34" charset="0"/>
                <a:cs typeface="Arial" pitchFamily="34" charset="0"/>
              </a:rPr>
              <a:t>Jackson</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91" name="TextBox 90"/>
          <p:cNvSpPr txBox="1"/>
          <p:nvPr/>
        </p:nvSpPr>
        <p:spPr>
          <a:xfrm>
            <a:off x="7620000" y="6477000"/>
            <a:ext cx="1577163" cy="369332"/>
          </a:xfrm>
          <a:prstGeom prst="rect">
            <a:avLst/>
          </a:prstGeom>
          <a:noFill/>
        </p:spPr>
        <p:txBody>
          <a:bodyPr wrap="none" rtlCol="0">
            <a:spAutoFit/>
          </a:bodyPr>
          <a:lstStyle/>
          <a:p>
            <a:r>
              <a:rPr lang="en-US" b="1" smtClean="0">
                <a:ln w="18000">
                  <a:solidFill>
                    <a:schemeClr val="accent2">
                      <a:satMod val="140000"/>
                    </a:schemeClr>
                  </a:solidFill>
                  <a:prstDash val="solid"/>
                  <a:miter lim="800000"/>
                </a:ln>
                <a:noFill/>
                <a:effectLst>
                  <a:outerShdw blurRad="25500" dist="23000" dir="7020000" algn="tl">
                    <a:srgbClr val="000000">
                      <a:alpha val="50000"/>
                    </a:srgbClr>
                  </a:outerShdw>
                </a:effectLst>
              </a:rPr>
              <a:t>County Names</a:t>
            </a:r>
            <a:endParaRPr lang="en-US" b="1">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 name="Freeform 177"/>
          <p:cNvSpPr>
            <a:spLocks/>
          </p:cNvSpPr>
          <p:nvPr/>
        </p:nvSpPr>
        <p:spPr bwMode="auto">
          <a:xfrm>
            <a:off x="1403032" y="1450086"/>
            <a:ext cx="626555" cy="1142048"/>
          </a:xfrm>
          <a:custGeom>
            <a:avLst/>
            <a:gdLst/>
            <a:ahLst/>
            <a:cxnLst>
              <a:cxn ang="0">
                <a:pos x="299" y="6"/>
              </a:cxn>
              <a:cxn ang="0">
                <a:pos x="288" y="380"/>
              </a:cxn>
              <a:cxn ang="0">
                <a:pos x="282" y="383"/>
              </a:cxn>
              <a:cxn ang="0">
                <a:pos x="271" y="386"/>
              </a:cxn>
              <a:cxn ang="0">
                <a:pos x="259" y="389"/>
              </a:cxn>
              <a:cxn ang="0">
                <a:pos x="256" y="389"/>
              </a:cxn>
              <a:cxn ang="0">
                <a:pos x="253" y="378"/>
              </a:cxn>
              <a:cxn ang="0">
                <a:pos x="233" y="366"/>
              </a:cxn>
              <a:cxn ang="0">
                <a:pos x="225" y="354"/>
              </a:cxn>
              <a:cxn ang="0">
                <a:pos x="213" y="329"/>
              </a:cxn>
              <a:cxn ang="0">
                <a:pos x="213" y="438"/>
              </a:cxn>
              <a:cxn ang="0">
                <a:pos x="130" y="432"/>
              </a:cxn>
              <a:cxn ang="0">
                <a:pos x="127" y="519"/>
              </a:cxn>
              <a:cxn ang="0">
                <a:pos x="43" y="516"/>
              </a:cxn>
              <a:cxn ang="0">
                <a:pos x="43" y="533"/>
              </a:cxn>
              <a:cxn ang="0">
                <a:pos x="29" y="530"/>
              </a:cxn>
              <a:cxn ang="0">
                <a:pos x="29" y="545"/>
              </a:cxn>
              <a:cxn ang="0">
                <a:pos x="23" y="545"/>
              </a:cxn>
              <a:cxn ang="0">
                <a:pos x="14" y="545"/>
              </a:cxn>
              <a:cxn ang="0">
                <a:pos x="14" y="530"/>
              </a:cxn>
              <a:cxn ang="0">
                <a:pos x="0" y="530"/>
              </a:cxn>
              <a:cxn ang="0">
                <a:pos x="6" y="314"/>
              </a:cxn>
              <a:cxn ang="0">
                <a:pos x="43" y="300"/>
              </a:cxn>
              <a:cxn ang="0">
                <a:pos x="20" y="285"/>
              </a:cxn>
              <a:cxn ang="0">
                <a:pos x="23" y="282"/>
              </a:cxn>
              <a:cxn ang="0">
                <a:pos x="34" y="280"/>
              </a:cxn>
              <a:cxn ang="0">
                <a:pos x="34" y="274"/>
              </a:cxn>
              <a:cxn ang="0">
                <a:pos x="26" y="271"/>
              </a:cxn>
              <a:cxn ang="0">
                <a:pos x="34" y="262"/>
              </a:cxn>
              <a:cxn ang="0">
                <a:pos x="40" y="259"/>
              </a:cxn>
              <a:cxn ang="0">
                <a:pos x="43" y="254"/>
              </a:cxn>
              <a:cxn ang="0">
                <a:pos x="37" y="233"/>
              </a:cxn>
              <a:cxn ang="0">
                <a:pos x="32" y="231"/>
              </a:cxn>
              <a:cxn ang="0">
                <a:pos x="34" y="222"/>
              </a:cxn>
              <a:cxn ang="0">
                <a:pos x="37" y="219"/>
              </a:cxn>
              <a:cxn ang="0">
                <a:pos x="37" y="213"/>
              </a:cxn>
              <a:cxn ang="0">
                <a:pos x="46" y="207"/>
              </a:cxn>
              <a:cxn ang="0">
                <a:pos x="46" y="190"/>
              </a:cxn>
              <a:cxn ang="0">
                <a:pos x="6" y="190"/>
              </a:cxn>
              <a:cxn ang="0">
                <a:pos x="9" y="107"/>
              </a:cxn>
              <a:cxn ang="0">
                <a:pos x="78" y="109"/>
              </a:cxn>
              <a:cxn ang="0">
                <a:pos x="78" y="69"/>
              </a:cxn>
              <a:cxn ang="0">
                <a:pos x="92" y="69"/>
              </a:cxn>
              <a:cxn ang="0">
                <a:pos x="92" y="40"/>
              </a:cxn>
              <a:cxn ang="0">
                <a:pos x="132" y="43"/>
              </a:cxn>
              <a:cxn ang="0">
                <a:pos x="132" y="29"/>
              </a:cxn>
              <a:cxn ang="0">
                <a:pos x="147" y="29"/>
              </a:cxn>
              <a:cxn ang="0">
                <a:pos x="150" y="14"/>
              </a:cxn>
              <a:cxn ang="0">
                <a:pos x="135" y="14"/>
              </a:cxn>
              <a:cxn ang="0">
                <a:pos x="135" y="0"/>
              </a:cxn>
              <a:cxn ang="0">
                <a:pos x="299" y="6"/>
              </a:cxn>
            </a:cxnLst>
            <a:rect l="0" t="0" r="r" b="b"/>
            <a:pathLst>
              <a:path w="299" h="545">
                <a:moveTo>
                  <a:pt x="299" y="6"/>
                </a:moveTo>
                <a:lnTo>
                  <a:pt x="288" y="380"/>
                </a:lnTo>
                <a:lnTo>
                  <a:pt x="282" y="383"/>
                </a:lnTo>
                <a:lnTo>
                  <a:pt x="271" y="386"/>
                </a:lnTo>
                <a:lnTo>
                  <a:pt x="259" y="389"/>
                </a:lnTo>
                <a:lnTo>
                  <a:pt x="256" y="389"/>
                </a:lnTo>
                <a:lnTo>
                  <a:pt x="253" y="378"/>
                </a:lnTo>
                <a:lnTo>
                  <a:pt x="233" y="366"/>
                </a:lnTo>
                <a:lnTo>
                  <a:pt x="225" y="354"/>
                </a:lnTo>
                <a:lnTo>
                  <a:pt x="213" y="329"/>
                </a:lnTo>
                <a:lnTo>
                  <a:pt x="213" y="438"/>
                </a:lnTo>
                <a:lnTo>
                  <a:pt x="130" y="432"/>
                </a:lnTo>
                <a:lnTo>
                  <a:pt x="127" y="519"/>
                </a:lnTo>
                <a:lnTo>
                  <a:pt x="43" y="516"/>
                </a:lnTo>
                <a:lnTo>
                  <a:pt x="43" y="533"/>
                </a:lnTo>
                <a:lnTo>
                  <a:pt x="29" y="530"/>
                </a:lnTo>
                <a:lnTo>
                  <a:pt x="29" y="545"/>
                </a:lnTo>
                <a:lnTo>
                  <a:pt x="23" y="545"/>
                </a:lnTo>
                <a:lnTo>
                  <a:pt x="14" y="545"/>
                </a:lnTo>
                <a:lnTo>
                  <a:pt x="14" y="530"/>
                </a:lnTo>
                <a:lnTo>
                  <a:pt x="0" y="530"/>
                </a:lnTo>
                <a:lnTo>
                  <a:pt x="6" y="314"/>
                </a:lnTo>
                <a:lnTo>
                  <a:pt x="43" y="300"/>
                </a:lnTo>
                <a:lnTo>
                  <a:pt x="20" y="285"/>
                </a:lnTo>
                <a:lnTo>
                  <a:pt x="23" y="282"/>
                </a:lnTo>
                <a:lnTo>
                  <a:pt x="34" y="280"/>
                </a:lnTo>
                <a:lnTo>
                  <a:pt x="34" y="274"/>
                </a:lnTo>
                <a:lnTo>
                  <a:pt x="26" y="271"/>
                </a:lnTo>
                <a:lnTo>
                  <a:pt x="34" y="262"/>
                </a:lnTo>
                <a:lnTo>
                  <a:pt x="40" y="259"/>
                </a:lnTo>
                <a:lnTo>
                  <a:pt x="43" y="254"/>
                </a:lnTo>
                <a:lnTo>
                  <a:pt x="37" y="233"/>
                </a:lnTo>
                <a:lnTo>
                  <a:pt x="32" y="231"/>
                </a:lnTo>
                <a:lnTo>
                  <a:pt x="34" y="222"/>
                </a:lnTo>
                <a:lnTo>
                  <a:pt x="37" y="219"/>
                </a:lnTo>
                <a:lnTo>
                  <a:pt x="37" y="213"/>
                </a:lnTo>
                <a:lnTo>
                  <a:pt x="46" y="207"/>
                </a:lnTo>
                <a:lnTo>
                  <a:pt x="46" y="190"/>
                </a:lnTo>
                <a:lnTo>
                  <a:pt x="6" y="190"/>
                </a:lnTo>
                <a:lnTo>
                  <a:pt x="9" y="107"/>
                </a:lnTo>
                <a:lnTo>
                  <a:pt x="78" y="109"/>
                </a:lnTo>
                <a:lnTo>
                  <a:pt x="78" y="69"/>
                </a:lnTo>
                <a:lnTo>
                  <a:pt x="92" y="69"/>
                </a:lnTo>
                <a:lnTo>
                  <a:pt x="92" y="40"/>
                </a:lnTo>
                <a:lnTo>
                  <a:pt x="132" y="43"/>
                </a:lnTo>
                <a:lnTo>
                  <a:pt x="132" y="29"/>
                </a:lnTo>
                <a:lnTo>
                  <a:pt x="147" y="29"/>
                </a:lnTo>
                <a:lnTo>
                  <a:pt x="150" y="14"/>
                </a:lnTo>
                <a:lnTo>
                  <a:pt x="135" y="14"/>
                </a:lnTo>
                <a:lnTo>
                  <a:pt x="135" y="0"/>
                </a:lnTo>
                <a:lnTo>
                  <a:pt x="299" y="6"/>
                </a:lnTo>
                <a:close/>
              </a:path>
            </a:pathLst>
          </a:custGeom>
          <a:solidFill>
            <a:srgbClr val="FF2F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4" name="Freeform 178"/>
          <p:cNvSpPr>
            <a:spLocks/>
          </p:cNvSpPr>
          <p:nvPr/>
        </p:nvSpPr>
        <p:spPr bwMode="auto">
          <a:xfrm>
            <a:off x="3557206" y="2958846"/>
            <a:ext cx="1177671" cy="1033082"/>
          </a:xfrm>
          <a:custGeom>
            <a:avLst/>
            <a:gdLst/>
            <a:ahLst/>
            <a:cxnLst>
              <a:cxn ang="0">
                <a:pos x="530" y="3"/>
              </a:cxn>
              <a:cxn ang="0">
                <a:pos x="521" y="277"/>
              </a:cxn>
              <a:cxn ang="0">
                <a:pos x="507" y="326"/>
              </a:cxn>
              <a:cxn ang="0">
                <a:pos x="498" y="369"/>
              </a:cxn>
              <a:cxn ang="0">
                <a:pos x="562" y="493"/>
              </a:cxn>
              <a:cxn ang="0">
                <a:pos x="423" y="490"/>
              </a:cxn>
              <a:cxn ang="0">
                <a:pos x="397" y="407"/>
              </a:cxn>
              <a:cxn ang="0">
                <a:pos x="317" y="366"/>
              </a:cxn>
              <a:cxn ang="0">
                <a:pos x="242" y="323"/>
              </a:cxn>
              <a:cxn ang="0">
                <a:pos x="199" y="306"/>
              </a:cxn>
              <a:cxn ang="0">
                <a:pos x="158" y="237"/>
              </a:cxn>
              <a:cxn ang="0">
                <a:pos x="81" y="153"/>
              </a:cxn>
              <a:cxn ang="0">
                <a:pos x="0" y="150"/>
              </a:cxn>
              <a:cxn ang="0">
                <a:pos x="84" y="98"/>
              </a:cxn>
              <a:cxn ang="0">
                <a:pos x="164" y="73"/>
              </a:cxn>
              <a:cxn ang="0">
                <a:pos x="181" y="61"/>
              </a:cxn>
              <a:cxn ang="0">
                <a:pos x="210" y="61"/>
              </a:cxn>
              <a:cxn ang="0">
                <a:pos x="225" y="81"/>
              </a:cxn>
              <a:cxn ang="0">
                <a:pos x="233" y="101"/>
              </a:cxn>
              <a:cxn ang="0">
                <a:pos x="236" y="116"/>
              </a:cxn>
              <a:cxn ang="0">
                <a:pos x="228" y="145"/>
              </a:cxn>
              <a:cxn ang="0">
                <a:pos x="248" y="162"/>
              </a:cxn>
              <a:cxn ang="0">
                <a:pos x="242" y="136"/>
              </a:cxn>
              <a:cxn ang="0">
                <a:pos x="236" y="104"/>
              </a:cxn>
              <a:cxn ang="0">
                <a:pos x="242" y="101"/>
              </a:cxn>
              <a:cxn ang="0">
                <a:pos x="248" y="101"/>
              </a:cxn>
              <a:cxn ang="0">
                <a:pos x="256" y="98"/>
              </a:cxn>
              <a:cxn ang="0">
                <a:pos x="262" y="93"/>
              </a:cxn>
              <a:cxn ang="0">
                <a:pos x="262" y="87"/>
              </a:cxn>
              <a:cxn ang="0">
                <a:pos x="262" y="84"/>
              </a:cxn>
              <a:cxn ang="0">
                <a:pos x="262" y="78"/>
              </a:cxn>
              <a:cxn ang="0">
                <a:pos x="409" y="0"/>
              </a:cxn>
            </a:cxnLst>
            <a:rect l="0" t="0" r="r" b="b"/>
            <a:pathLst>
              <a:path w="562" h="493">
                <a:moveTo>
                  <a:pt x="492" y="3"/>
                </a:moveTo>
                <a:lnTo>
                  <a:pt x="530" y="3"/>
                </a:lnTo>
                <a:lnTo>
                  <a:pt x="524" y="266"/>
                </a:lnTo>
                <a:lnTo>
                  <a:pt x="521" y="277"/>
                </a:lnTo>
                <a:lnTo>
                  <a:pt x="513" y="286"/>
                </a:lnTo>
                <a:lnTo>
                  <a:pt x="507" y="326"/>
                </a:lnTo>
                <a:lnTo>
                  <a:pt x="510" y="335"/>
                </a:lnTo>
                <a:lnTo>
                  <a:pt x="498" y="369"/>
                </a:lnTo>
                <a:lnTo>
                  <a:pt x="562" y="369"/>
                </a:lnTo>
                <a:lnTo>
                  <a:pt x="562" y="493"/>
                </a:lnTo>
                <a:lnTo>
                  <a:pt x="475" y="490"/>
                </a:lnTo>
                <a:lnTo>
                  <a:pt x="423" y="490"/>
                </a:lnTo>
                <a:lnTo>
                  <a:pt x="395" y="490"/>
                </a:lnTo>
                <a:lnTo>
                  <a:pt x="397" y="407"/>
                </a:lnTo>
                <a:lnTo>
                  <a:pt x="317" y="407"/>
                </a:lnTo>
                <a:lnTo>
                  <a:pt x="317" y="366"/>
                </a:lnTo>
                <a:lnTo>
                  <a:pt x="242" y="364"/>
                </a:lnTo>
                <a:lnTo>
                  <a:pt x="242" y="323"/>
                </a:lnTo>
                <a:lnTo>
                  <a:pt x="199" y="320"/>
                </a:lnTo>
                <a:lnTo>
                  <a:pt x="199" y="306"/>
                </a:lnTo>
                <a:lnTo>
                  <a:pt x="158" y="306"/>
                </a:lnTo>
                <a:lnTo>
                  <a:pt x="158" y="237"/>
                </a:lnTo>
                <a:lnTo>
                  <a:pt x="78" y="234"/>
                </a:lnTo>
                <a:lnTo>
                  <a:pt x="81" y="153"/>
                </a:lnTo>
                <a:lnTo>
                  <a:pt x="12" y="150"/>
                </a:lnTo>
                <a:lnTo>
                  <a:pt x="0" y="150"/>
                </a:lnTo>
                <a:lnTo>
                  <a:pt x="3" y="98"/>
                </a:lnTo>
                <a:lnTo>
                  <a:pt x="84" y="98"/>
                </a:lnTo>
                <a:lnTo>
                  <a:pt x="84" y="70"/>
                </a:lnTo>
                <a:lnTo>
                  <a:pt x="164" y="73"/>
                </a:lnTo>
                <a:lnTo>
                  <a:pt x="164" y="58"/>
                </a:lnTo>
                <a:lnTo>
                  <a:pt x="181" y="61"/>
                </a:lnTo>
                <a:lnTo>
                  <a:pt x="205" y="58"/>
                </a:lnTo>
                <a:lnTo>
                  <a:pt x="210" y="61"/>
                </a:lnTo>
                <a:lnTo>
                  <a:pt x="219" y="67"/>
                </a:lnTo>
                <a:lnTo>
                  <a:pt x="225" y="81"/>
                </a:lnTo>
                <a:lnTo>
                  <a:pt x="228" y="90"/>
                </a:lnTo>
                <a:lnTo>
                  <a:pt x="233" y="101"/>
                </a:lnTo>
                <a:lnTo>
                  <a:pt x="236" y="107"/>
                </a:lnTo>
                <a:lnTo>
                  <a:pt x="236" y="116"/>
                </a:lnTo>
                <a:lnTo>
                  <a:pt x="228" y="139"/>
                </a:lnTo>
                <a:lnTo>
                  <a:pt x="228" y="145"/>
                </a:lnTo>
                <a:lnTo>
                  <a:pt x="230" y="153"/>
                </a:lnTo>
                <a:lnTo>
                  <a:pt x="248" y="162"/>
                </a:lnTo>
                <a:lnTo>
                  <a:pt x="239" y="147"/>
                </a:lnTo>
                <a:lnTo>
                  <a:pt x="242" y="136"/>
                </a:lnTo>
                <a:lnTo>
                  <a:pt x="239" y="122"/>
                </a:lnTo>
                <a:lnTo>
                  <a:pt x="236" y="104"/>
                </a:lnTo>
                <a:lnTo>
                  <a:pt x="242" y="104"/>
                </a:lnTo>
                <a:lnTo>
                  <a:pt x="242" y="101"/>
                </a:lnTo>
                <a:lnTo>
                  <a:pt x="248" y="104"/>
                </a:lnTo>
                <a:lnTo>
                  <a:pt x="248" y="101"/>
                </a:lnTo>
                <a:lnTo>
                  <a:pt x="253" y="98"/>
                </a:lnTo>
                <a:lnTo>
                  <a:pt x="256" y="98"/>
                </a:lnTo>
                <a:lnTo>
                  <a:pt x="262" y="96"/>
                </a:lnTo>
                <a:lnTo>
                  <a:pt x="262" y="93"/>
                </a:lnTo>
                <a:lnTo>
                  <a:pt x="265" y="93"/>
                </a:lnTo>
                <a:lnTo>
                  <a:pt x="262" y="87"/>
                </a:lnTo>
                <a:lnTo>
                  <a:pt x="265" y="87"/>
                </a:lnTo>
                <a:lnTo>
                  <a:pt x="262" y="84"/>
                </a:lnTo>
                <a:lnTo>
                  <a:pt x="265" y="84"/>
                </a:lnTo>
                <a:lnTo>
                  <a:pt x="262" y="78"/>
                </a:lnTo>
                <a:lnTo>
                  <a:pt x="409" y="81"/>
                </a:lnTo>
                <a:lnTo>
                  <a:pt x="409" y="0"/>
                </a:lnTo>
                <a:lnTo>
                  <a:pt x="492" y="3"/>
                </a:lnTo>
                <a:close/>
              </a:path>
            </a:pathLst>
          </a:custGeom>
          <a:solidFill>
            <a:srgbClr val="FF91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5" name="Freeform 179"/>
          <p:cNvSpPr>
            <a:spLocks/>
          </p:cNvSpPr>
          <p:nvPr/>
        </p:nvSpPr>
        <p:spPr bwMode="auto">
          <a:xfrm>
            <a:off x="4757928" y="5351907"/>
            <a:ext cx="917829" cy="783717"/>
          </a:xfrm>
          <a:custGeom>
            <a:avLst/>
            <a:gdLst/>
            <a:ahLst/>
            <a:cxnLst>
              <a:cxn ang="0">
                <a:pos x="354" y="8"/>
              </a:cxn>
              <a:cxn ang="0">
                <a:pos x="438" y="11"/>
              </a:cxn>
              <a:cxn ang="0">
                <a:pos x="435" y="213"/>
              </a:cxn>
              <a:cxn ang="0">
                <a:pos x="432" y="374"/>
              </a:cxn>
              <a:cxn ang="0">
                <a:pos x="366" y="372"/>
              </a:cxn>
              <a:cxn ang="0">
                <a:pos x="20" y="366"/>
              </a:cxn>
              <a:cxn ang="0">
                <a:pos x="12" y="348"/>
              </a:cxn>
              <a:cxn ang="0">
                <a:pos x="15" y="346"/>
              </a:cxn>
              <a:cxn ang="0">
                <a:pos x="12" y="340"/>
              </a:cxn>
              <a:cxn ang="0">
                <a:pos x="17" y="331"/>
              </a:cxn>
              <a:cxn ang="0">
                <a:pos x="15" y="325"/>
              </a:cxn>
              <a:cxn ang="0">
                <a:pos x="3" y="323"/>
              </a:cxn>
              <a:cxn ang="0">
                <a:pos x="0" y="311"/>
              </a:cxn>
              <a:cxn ang="0">
                <a:pos x="6" y="302"/>
              </a:cxn>
              <a:cxn ang="0">
                <a:pos x="12" y="297"/>
              </a:cxn>
              <a:cxn ang="0">
                <a:pos x="6" y="285"/>
              </a:cxn>
              <a:cxn ang="0">
                <a:pos x="6" y="276"/>
              </a:cxn>
              <a:cxn ang="0">
                <a:pos x="15" y="271"/>
              </a:cxn>
              <a:cxn ang="0">
                <a:pos x="12" y="265"/>
              </a:cxn>
              <a:cxn ang="0">
                <a:pos x="9" y="262"/>
              </a:cxn>
              <a:cxn ang="0">
                <a:pos x="12" y="259"/>
              </a:cxn>
              <a:cxn ang="0">
                <a:pos x="9" y="256"/>
              </a:cxn>
              <a:cxn ang="0">
                <a:pos x="12" y="253"/>
              </a:cxn>
              <a:cxn ang="0">
                <a:pos x="6" y="251"/>
              </a:cxn>
              <a:cxn ang="0">
                <a:pos x="6" y="245"/>
              </a:cxn>
              <a:cxn ang="0">
                <a:pos x="32" y="245"/>
              </a:cxn>
              <a:cxn ang="0">
                <a:pos x="32" y="89"/>
              </a:cxn>
              <a:cxn ang="0">
                <a:pos x="32" y="83"/>
              </a:cxn>
              <a:cxn ang="0">
                <a:pos x="32" y="3"/>
              </a:cxn>
              <a:cxn ang="0">
                <a:pos x="274" y="0"/>
              </a:cxn>
              <a:cxn ang="0">
                <a:pos x="354" y="8"/>
              </a:cxn>
            </a:cxnLst>
            <a:rect l="0" t="0" r="r" b="b"/>
            <a:pathLst>
              <a:path w="438" h="374">
                <a:moveTo>
                  <a:pt x="354" y="8"/>
                </a:moveTo>
                <a:lnTo>
                  <a:pt x="438" y="11"/>
                </a:lnTo>
                <a:lnTo>
                  <a:pt x="435" y="213"/>
                </a:lnTo>
                <a:lnTo>
                  <a:pt x="432" y="374"/>
                </a:lnTo>
                <a:lnTo>
                  <a:pt x="366" y="372"/>
                </a:lnTo>
                <a:lnTo>
                  <a:pt x="20" y="366"/>
                </a:lnTo>
                <a:lnTo>
                  <a:pt x="12" y="348"/>
                </a:lnTo>
                <a:lnTo>
                  <a:pt x="15" y="346"/>
                </a:lnTo>
                <a:lnTo>
                  <a:pt x="12" y="340"/>
                </a:lnTo>
                <a:lnTo>
                  <a:pt x="17" y="331"/>
                </a:lnTo>
                <a:lnTo>
                  <a:pt x="15" y="325"/>
                </a:lnTo>
                <a:lnTo>
                  <a:pt x="3" y="323"/>
                </a:lnTo>
                <a:lnTo>
                  <a:pt x="0" y="311"/>
                </a:lnTo>
                <a:lnTo>
                  <a:pt x="6" y="302"/>
                </a:lnTo>
                <a:lnTo>
                  <a:pt x="12" y="297"/>
                </a:lnTo>
                <a:lnTo>
                  <a:pt x="6" y="285"/>
                </a:lnTo>
                <a:lnTo>
                  <a:pt x="6" y="276"/>
                </a:lnTo>
                <a:lnTo>
                  <a:pt x="15" y="271"/>
                </a:lnTo>
                <a:lnTo>
                  <a:pt x="12" y="265"/>
                </a:lnTo>
                <a:lnTo>
                  <a:pt x="9" y="262"/>
                </a:lnTo>
                <a:lnTo>
                  <a:pt x="12" y="259"/>
                </a:lnTo>
                <a:lnTo>
                  <a:pt x="9" y="256"/>
                </a:lnTo>
                <a:lnTo>
                  <a:pt x="12" y="253"/>
                </a:lnTo>
                <a:lnTo>
                  <a:pt x="6" y="251"/>
                </a:lnTo>
                <a:lnTo>
                  <a:pt x="6" y="245"/>
                </a:lnTo>
                <a:lnTo>
                  <a:pt x="32" y="245"/>
                </a:lnTo>
                <a:lnTo>
                  <a:pt x="32" y="89"/>
                </a:lnTo>
                <a:lnTo>
                  <a:pt x="32" y="83"/>
                </a:lnTo>
                <a:lnTo>
                  <a:pt x="32" y="3"/>
                </a:lnTo>
                <a:lnTo>
                  <a:pt x="274" y="0"/>
                </a:lnTo>
                <a:lnTo>
                  <a:pt x="354" y="8"/>
                </a:lnTo>
                <a:close/>
              </a:path>
            </a:pathLst>
          </a:custGeom>
          <a:solidFill>
            <a:srgbClr val="FF62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6" name="Freeform 180"/>
          <p:cNvSpPr>
            <a:spLocks/>
          </p:cNvSpPr>
          <p:nvPr/>
        </p:nvSpPr>
        <p:spPr bwMode="auto">
          <a:xfrm>
            <a:off x="1306639" y="2139506"/>
            <a:ext cx="1406081" cy="808863"/>
          </a:xfrm>
          <a:custGeom>
            <a:avLst/>
            <a:gdLst/>
            <a:ahLst/>
            <a:cxnLst>
              <a:cxn ang="0">
                <a:pos x="345" y="49"/>
              </a:cxn>
              <a:cxn ang="0">
                <a:pos x="363" y="34"/>
              </a:cxn>
              <a:cxn ang="0">
                <a:pos x="368" y="23"/>
              </a:cxn>
              <a:cxn ang="0">
                <a:pos x="383" y="37"/>
              </a:cxn>
              <a:cxn ang="0">
                <a:pos x="423" y="43"/>
              </a:cxn>
              <a:cxn ang="0">
                <a:pos x="443" y="31"/>
              </a:cxn>
              <a:cxn ang="0">
                <a:pos x="472" y="20"/>
              </a:cxn>
              <a:cxn ang="0">
                <a:pos x="498" y="31"/>
              </a:cxn>
              <a:cxn ang="0">
                <a:pos x="518" y="14"/>
              </a:cxn>
              <a:cxn ang="0">
                <a:pos x="544" y="0"/>
              </a:cxn>
              <a:cxn ang="0">
                <a:pos x="556" y="20"/>
              </a:cxn>
              <a:cxn ang="0">
                <a:pos x="564" y="57"/>
              </a:cxn>
              <a:cxn ang="0">
                <a:pos x="576" y="80"/>
              </a:cxn>
              <a:cxn ang="0">
                <a:pos x="559" y="95"/>
              </a:cxn>
              <a:cxn ang="0">
                <a:pos x="587" y="92"/>
              </a:cxn>
              <a:cxn ang="0">
                <a:pos x="631" y="83"/>
              </a:cxn>
              <a:cxn ang="0">
                <a:pos x="671" y="106"/>
              </a:cxn>
              <a:cxn ang="0">
                <a:pos x="533" y="201"/>
              </a:cxn>
              <a:cxn ang="0">
                <a:pos x="518" y="207"/>
              </a:cxn>
              <a:cxn ang="0">
                <a:pos x="510" y="216"/>
              </a:cxn>
              <a:cxn ang="0">
                <a:pos x="504" y="233"/>
              </a:cxn>
              <a:cxn ang="0">
                <a:pos x="489" y="242"/>
              </a:cxn>
              <a:cxn ang="0">
                <a:pos x="475" y="253"/>
              </a:cxn>
              <a:cxn ang="0">
                <a:pos x="371" y="265"/>
              </a:cxn>
              <a:cxn ang="0">
                <a:pos x="337" y="276"/>
              </a:cxn>
              <a:cxn ang="0">
                <a:pos x="340" y="360"/>
              </a:cxn>
              <a:cxn ang="0">
                <a:pos x="55" y="380"/>
              </a:cxn>
              <a:cxn ang="0">
                <a:pos x="0" y="351"/>
              </a:cxn>
              <a:cxn ang="0">
                <a:pos x="3" y="270"/>
              </a:cxn>
              <a:cxn ang="0">
                <a:pos x="89" y="204"/>
              </a:cxn>
              <a:cxn ang="0">
                <a:pos x="173" y="190"/>
              </a:cxn>
              <a:cxn ang="0">
                <a:pos x="259" y="109"/>
              </a:cxn>
              <a:cxn ang="0">
                <a:pos x="271" y="25"/>
              </a:cxn>
              <a:cxn ang="0">
                <a:pos x="299" y="49"/>
              </a:cxn>
              <a:cxn ang="0">
                <a:pos x="305" y="60"/>
              </a:cxn>
              <a:cxn ang="0">
                <a:pos x="328" y="54"/>
              </a:cxn>
            </a:cxnLst>
            <a:rect l="0" t="0" r="r" b="b"/>
            <a:pathLst>
              <a:path w="671" h="386">
                <a:moveTo>
                  <a:pt x="334" y="51"/>
                </a:moveTo>
                <a:lnTo>
                  <a:pt x="345" y="49"/>
                </a:lnTo>
                <a:lnTo>
                  <a:pt x="354" y="46"/>
                </a:lnTo>
                <a:lnTo>
                  <a:pt x="363" y="34"/>
                </a:lnTo>
                <a:lnTo>
                  <a:pt x="363" y="25"/>
                </a:lnTo>
                <a:lnTo>
                  <a:pt x="368" y="23"/>
                </a:lnTo>
                <a:lnTo>
                  <a:pt x="374" y="23"/>
                </a:lnTo>
                <a:lnTo>
                  <a:pt x="383" y="37"/>
                </a:lnTo>
                <a:lnTo>
                  <a:pt x="389" y="40"/>
                </a:lnTo>
                <a:lnTo>
                  <a:pt x="423" y="43"/>
                </a:lnTo>
                <a:lnTo>
                  <a:pt x="432" y="40"/>
                </a:lnTo>
                <a:lnTo>
                  <a:pt x="443" y="31"/>
                </a:lnTo>
                <a:lnTo>
                  <a:pt x="464" y="25"/>
                </a:lnTo>
                <a:lnTo>
                  <a:pt x="472" y="20"/>
                </a:lnTo>
                <a:lnTo>
                  <a:pt x="487" y="25"/>
                </a:lnTo>
                <a:lnTo>
                  <a:pt x="498" y="31"/>
                </a:lnTo>
                <a:lnTo>
                  <a:pt x="512" y="23"/>
                </a:lnTo>
                <a:lnTo>
                  <a:pt x="518" y="14"/>
                </a:lnTo>
                <a:lnTo>
                  <a:pt x="527" y="5"/>
                </a:lnTo>
                <a:lnTo>
                  <a:pt x="544" y="0"/>
                </a:lnTo>
                <a:lnTo>
                  <a:pt x="553" y="5"/>
                </a:lnTo>
                <a:lnTo>
                  <a:pt x="556" y="20"/>
                </a:lnTo>
                <a:lnTo>
                  <a:pt x="556" y="37"/>
                </a:lnTo>
                <a:lnTo>
                  <a:pt x="564" y="57"/>
                </a:lnTo>
                <a:lnTo>
                  <a:pt x="579" y="74"/>
                </a:lnTo>
                <a:lnTo>
                  <a:pt x="576" y="80"/>
                </a:lnTo>
                <a:lnTo>
                  <a:pt x="559" y="86"/>
                </a:lnTo>
                <a:lnTo>
                  <a:pt x="559" y="95"/>
                </a:lnTo>
                <a:lnTo>
                  <a:pt x="561" y="98"/>
                </a:lnTo>
                <a:lnTo>
                  <a:pt x="587" y="92"/>
                </a:lnTo>
                <a:lnTo>
                  <a:pt x="605" y="92"/>
                </a:lnTo>
                <a:lnTo>
                  <a:pt x="631" y="83"/>
                </a:lnTo>
                <a:lnTo>
                  <a:pt x="654" y="95"/>
                </a:lnTo>
                <a:lnTo>
                  <a:pt x="671" y="106"/>
                </a:lnTo>
                <a:lnTo>
                  <a:pt x="668" y="204"/>
                </a:lnTo>
                <a:lnTo>
                  <a:pt x="533" y="201"/>
                </a:lnTo>
                <a:lnTo>
                  <a:pt x="533" y="207"/>
                </a:lnTo>
                <a:lnTo>
                  <a:pt x="518" y="207"/>
                </a:lnTo>
                <a:lnTo>
                  <a:pt x="518" y="216"/>
                </a:lnTo>
                <a:lnTo>
                  <a:pt x="510" y="216"/>
                </a:lnTo>
                <a:lnTo>
                  <a:pt x="510" y="236"/>
                </a:lnTo>
                <a:lnTo>
                  <a:pt x="504" y="233"/>
                </a:lnTo>
                <a:lnTo>
                  <a:pt x="504" y="242"/>
                </a:lnTo>
                <a:lnTo>
                  <a:pt x="489" y="242"/>
                </a:lnTo>
                <a:lnTo>
                  <a:pt x="489" y="253"/>
                </a:lnTo>
                <a:lnTo>
                  <a:pt x="475" y="253"/>
                </a:lnTo>
                <a:lnTo>
                  <a:pt x="475" y="268"/>
                </a:lnTo>
                <a:lnTo>
                  <a:pt x="371" y="265"/>
                </a:lnTo>
                <a:lnTo>
                  <a:pt x="371" y="279"/>
                </a:lnTo>
                <a:lnTo>
                  <a:pt x="337" y="276"/>
                </a:lnTo>
                <a:lnTo>
                  <a:pt x="337" y="360"/>
                </a:lnTo>
                <a:lnTo>
                  <a:pt x="340" y="360"/>
                </a:lnTo>
                <a:lnTo>
                  <a:pt x="340" y="386"/>
                </a:lnTo>
                <a:lnTo>
                  <a:pt x="55" y="380"/>
                </a:lnTo>
                <a:lnTo>
                  <a:pt x="55" y="354"/>
                </a:lnTo>
                <a:lnTo>
                  <a:pt x="0" y="351"/>
                </a:lnTo>
                <a:lnTo>
                  <a:pt x="3" y="311"/>
                </a:lnTo>
                <a:lnTo>
                  <a:pt x="3" y="270"/>
                </a:lnTo>
                <a:lnTo>
                  <a:pt x="86" y="273"/>
                </a:lnTo>
                <a:lnTo>
                  <a:pt x="89" y="204"/>
                </a:lnTo>
                <a:lnTo>
                  <a:pt x="89" y="187"/>
                </a:lnTo>
                <a:lnTo>
                  <a:pt x="173" y="190"/>
                </a:lnTo>
                <a:lnTo>
                  <a:pt x="176" y="103"/>
                </a:lnTo>
                <a:lnTo>
                  <a:pt x="259" y="109"/>
                </a:lnTo>
                <a:lnTo>
                  <a:pt x="259" y="0"/>
                </a:lnTo>
                <a:lnTo>
                  <a:pt x="271" y="25"/>
                </a:lnTo>
                <a:lnTo>
                  <a:pt x="279" y="37"/>
                </a:lnTo>
                <a:lnTo>
                  <a:pt x="299" y="49"/>
                </a:lnTo>
                <a:lnTo>
                  <a:pt x="302" y="60"/>
                </a:lnTo>
                <a:lnTo>
                  <a:pt x="305" y="60"/>
                </a:lnTo>
                <a:lnTo>
                  <a:pt x="317" y="57"/>
                </a:lnTo>
                <a:lnTo>
                  <a:pt x="328" y="54"/>
                </a:lnTo>
                <a:lnTo>
                  <a:pt x="334" y="51"/>
                </a:lnTo>
                <a:close/>
              </a:path>
            </a:pathLst>
          </a:custGeom>
          <a:solidFill>
            <a:srgbClr val="FF66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7" name="Freeform 181"/>
          <p:cNvSpPr>
            <a:spLocks/>
          </p:cNvSpPr>
          <p:nvPr/>
        </p:nvSpPr>
        <p:spPr bwMode="auto">
          <a:xfrm>
            <a:off x="5457825" y="1219581"/>
            <a:ext cx="892683" cy="1070801"/>
          </a:xfrm>
          <a:custGeom>
            <a:avLst/>
            <a:gdLst/>
            <a:ahLst/>
            <a:cxnLst>
              <a:cxn ang="0">
                <a:pos x="424" y="173"/>
              </a:cxn>
              <a:cxn ang="0">
                <a:pos x="424" y="511"/>
              </a:cxn>
              <a:cxn ang="0">
                <a:pos x="256" y="421"/>
              </a:cxn>
              <a:cxn ang="0">
                <a:pos x="184" y="430"/>
              </a:cxn>
              <a:cxn ang="0">
                <a:pos x="3" y="343"/>
              </a:cxn>
              <a:cxn ang="0">
                <a:pos x="167" y="240"/>
              </a:cxn>
              <a:cxn ang="0">
                <a:pos x="184" y="243"/>
              </a:cxn>
              <a:cxn ang="0">
                <a:pos x="202" y="243"/>
              </a:cxn>
              <a:cxn ang="0">
                <a:pos x="202" y="237"/>
              </a:cxn>
              <a:cxn ang="0">
                <a:pos x="199" y="231"/>
              </a:cxn>
              <a:cxn ang="0">
                <a:pos x="190" y="217"/>
              </a:cxn>
              <a:cxn ang="0">
                <a:pos x="187" y="208"/>
              </a:cxn>
              <a:cxn ang="0">
                <a:pos x="184" y="202"/>
              </a:cxn>
              <a:cxn ang="0">
                <a:pos x="179" y="185"/>
              </a:cxn>
              <a:cxn ang="0">
                <a:pos x="182" y="176"/>
              </a:cxn>
              <a:cxn ang="0">
                <a:pos x="184" y="170"/>
              </a:cxn>
              <a:cxn ang="0">
                <a:pos x="187" y="162"/>
              </a:cxn>
              <a:cxn ang="0">
                <a:pos x="190" y="170"/>
              </a:cxn>
              <a:cxn ang="0">
                <a:pos x="196" y="159"/>
              </a:cxn>
              <a:cxn ang="0">
                <a:pos x="199" y="147"/>
              </a:cxn>
              <a:cxn ang="0">
                <a:pos x="202" y="136"/>
              </a:cxn>
              <a:cxn ang="0">
                <a:pos x="205" y="127"/>
              </a:cxn>
              <a:cxn ang="0">
                <a:pos x="210" y="121"/>
              </a:cxn>
              <a:cxn ang="0">
                <a:pos x="228" y="119"/>
              </a:cxn>
              <a:cxn ang="0">
                <a:pos x="236" y="110"/>
              </a:cxn>
              <a:cxn ang="0">
                <a:pos x="231" y="104"/>
              </a:cxn>
              <a:cxn ang="0">
                <a:pos x="236" y="96"/>
              </a:cxn>
              <a:cxn ang="0">
                <a:pos x="242" y="98"/>
              </a:cxn>
              <a:cxn ang="0">
                <a:pos x="262" y="87"/>
              </a:cxn>
              <a:cxn ang="0">
                <a:pos x="251" y="84"/>
              </a:cxn>
              <a:cxn ang="0">
                <a:pos x="256" y="78"/>
              </a:cxn>
              <a:cxn ang="0">
                <a:pos x="274" y="72"/>
              </a:cxn>
              <a:cxn ang="0">
                <a:pos x="268" y="64"/>
              </a:cxn>
              <a:cxn ang="0">
                <a:pos x="262" y="58"/>
              </a:cxn>
              <a:cxn ang="0">
                <a:pos x="271" y="55"/>
              </a:cxn>
              <a:cxn ang="0">
                <a:pos x="291" y="41"/>
              </a:cxn>
              <a:cxn ang="0">
                <a:pos x="285" y="41"/>
              </a:cxn>
              <a:cxn ang="0">
                <a:pos x="282" y="32"/>
              </a:cxn>
              <a:cxn ang="0">
                <a:pos x="291" y="26"/>
              </a:cxn>
              <a:cxn ang="0">
                <a:pos x="282" y="9"/>
              </a:cxn>
              <a:cxn ang="0">
                <a:pos x="291" y="18"/>
              </a:cxn>
              <a:cxn ang="0">
                <a:pos x="288" y="9"/>
              </a:cxn>
              <a:cxn ang="0">
                <a:pos x="297" y="3"/>
              </a:cxn>
              <a:cxn ang="0">
                <a:pos x="426" y="6"/>
              </a:cxn>
            </a:cxnLst>
            <a:rect l="0" t="0" r="r" b="b"/>
            <a:pathLst>
              <a:path w="426" h="511">
                <a:moveTo>
                  <a:pt x="426" y="6"/>
                </a:moveTo>
                <a:lnTo>
                  <a:pt x="424" y="173"/>
                </a:lnTo>
                <a:lnTo>
                  <a:pt x="424" y="424"/>
                </a:lnTo>
                <a:lnTo>
                  <a:pt x="424" y="511"/>
                </a:lnTo>
                <a:lnTo>
                  <a:pt x="259" y="505"/>
                </a:lnTo>
                <a:lnTo>
                  <a:pt x="256" y="421"/>
                </a:lnTo>
                <a:lnTo>
                  <a:pt x="182" y="424"/>
                </a:lnTo>
                <a:lnTo>
                  <a:pt x="184" y="430"/>
                </a:lnTo>
                <a:lnTo>
                  <a:pt x="0" y="427"/>
                </a:lnTo>
                <a:lnTo>
                  <a:pt x="3" y="343"/>
                </a:lnTo>
                <a:lnTo>
                  <a:pt x="167" y="346"/>
                </a:lnTo>
                <a:lnTo>
                  <a:pt x="167" y="240"/>
                </a:lnTo>
                <a:lnTo>
                  <a:pt x="176" y="237"/>
                </a:lnTo>
                <a:lnTo>
                  <a:pt x="184" y="243"/>
                </a:lnTo>
                <a:lnTo>
                  <a:pt x="190" y="240"/>
                </a:lnTo>
                <a:lnTo>
                  <a:pt x="202" y="243"/>
                </a:lnTo>
                <a:lnTo>
                  <a:pt x="205" y="240"/>
                </a:lnTo>
                <a:lnTo>
                  <a:pt x="202" y="237"/>
                </a:lnTo>
                <a:lnTo>
                  <a:pt x="202" y="231"/>
                </a:lnTo>
                <a:lnTo>
                  <a:pt x="199" y="231"/>
                </a:lnTo>
                <a:lnTo>
                  <a:pt x="190" y="228"/>
                </a:lnTo>
                <a:lnTo>
                  <a:pt x="190" y="217"/>
                </a:lnTo>
                <a:lnTo>
                  <a:pt x="184" y="214"/>
                </a:lnTo>
                <a:lnTo>
                  <a:pt x="187" y="208"/>
                </a:lnTo>
                <a:lnTo>
                  <a:pt x="179" y="202"/>
                </a:lnTo>
                <a:lnTo>
                  <a:pt x="184" y="202"/>
                </a:lnTo>
                <a:lnTo>
                  <a:pt x="184" y="194"/>
                </a:lnTo>
                <a:lnTo>
                  <a:pt x="179" y="185"/>
                </a:lnTo>
                <a:lnTo>
                  <a:pt x="176" y="179"/>
                </a:lnTo>
                <a:lnTo>
                  <a:pt x="182" y="176"/>
                </a:lnTo>
                <a:lnTo>
                  <a:pt x="179" y="173"/>
                </a:lnTo>
                <a:lnTo>
                  <a:pt x="184" y="170"/>
                </a:lnTo>
                <a:lnTo>
                  <a:pt x="184" y="162"/>
                </a:lnTo>
                <a:lnTo>
                  <a:pt x="187" y="162"/>
                </a:lnTo>
                <a:lnTo>
                  <a:pt x="187" y="168"/>
                </a:lnTo>
                <a:lnTo>
                  <a:pt x="190" y="170"/>
                </a:lnTo>
                <a:lnTo>
                  <a:pt x="196" y="165"/>
                </a:lnTo>
                <a:lnTo>
                  <a:pt x="196" y="159"/>
                </a:lnTo>
                <a:lnTo>
                  <a:pt x="199" y="153"/>
                </a:lnTo>
                <a:lnTo>
                  <a:pt x="199" y="147"/>
                </a:lnTo>
                <a:lnTo>
                  <a:pt x="196" y="145"/>
                </a:lnTo>
                <a:lnTo>
                  <a:pt x="202" y="136"/>
                </a:lnTo>
                <a:lnTo>
                  <a:pt x="208" y="136"/>
                </a:lnTo>
                <a:lnTo>
                  <a:pt x="205" y="127"/>
                </a:lnTo>
                <a:lnTo>
                  <a:pt x="213" y="127"/>
                </a:lnTo>
                <a:lnTo>
                  <a:pt x="210" y="121"/>
                </a:lnTo>
                <a:lnTo>
                  <a:pt x="210" y="119"/>
                </a:lnTo>
                <a:lnTo>
                  <a:pt x="228" y="119"/>
                </a:lnTo>
                <a:lnTo>
                  <a:pt x="228" y="113"/>
                </a:lnTo>
                <a:lnTo>
                  <a:pt x="236" y="110"/>
                </a:lnTo>
                <a:lnTo>
                  <a:pt x="233" y="110"/>
                </a:lnTo>
                <a:lnTo>
                  <a:pt x="231" y="104"/>
                </a:lnTo>
                <a:lnTo>
                  <a:pt x="233" y="101"/>
                </a:lnTo>
                <a:lnTo>
                  <a:pt x="236" y="96"/>
                </a:lnTo>
                <a:lnTo>
                  <a:pt x="239" y="93"/>
                </a:lnTo>
                <a:lnTo>
                  <a:pt x="242" y="98"/>
                </a:lnTo>
                <a:lnTo>
                  <a:pt x="245" y="93"/>
                </a:lnTo>
                <a:lnTo>
                  <a:pt x="262" y="87"/>
                </a:lnTo>
                <a:lnTo>
                  <a:pt x="259" y="84"/>
                </a:lnTo>
                <a:lnTo>
                  <a:pt x="251" y="84"/>
                </a:lnTo>
                <a:lnTo>
                  <a:pt x="251" y="75"/>
                </a:lnTo>
                <a:lnTo>
                  <a:pt x="256" y="78"/>
                </a:lnTo>
                <a:lnTo>
                  <a:pt x="262" y="75"/>
                </a:lnTo>
                <a:lnTo>
                  <a:pt x="274" y="72"/>
                </a:lnTo>
                <a:lnTo>
                  <a:pt x="268" y="70"/>
                </a:lnTo>
                <a:lnTo>
                  <a:pt x="268" y="64"/>
                </a:lnTo>
                <a:lnTo>
                  <a:pt x="274" y="64"/>
                </a:lnTo>
                <a:lnTo>
                  <a:pt x="262" y="58"/>
                </a:lnTo>
                <a:lnTo>
                  <a:pt x="259" y="55"/>
                </a:lnTo>
                <a:lnTo>
                  <a:pt x="271" y="55"/>
                </a:lnTo>
                <a:lnTo>
                  <a:pt x="277" y="44"/>
                </a:lnTo>
                <a:lnTo>
                  <a:pt x="291" y="41"/>
                </a:lnTo>
                <a:lnTo>
                  <a:pt x="291" y="38"/>
                </a:lnTo>
                <a:lnTo>
                  <a:pt x="285" y="41"/>
                </a:lnTo>
                <a:lnTo>
                  <a:pt x="282" y="38"/>
                </a:lnTo>
                <a:lnTo>
                  <a:pt x="282" y="32"/>
                </a:lnTo>
                <a:lnTo>
                  <a:pt x="288" y="29"/>
                </a:lnTo>
                <a:lnTo>
                  <a:pt x="291" y="26"/>
                </a:lnTo>
                <a:lnTo>
                  <a:pt x="288" y="24"/>
                </a:lnTo>
                <a:lnTo>
                  <a:pt x="282" y="9"/>
                </a:lnTo>
                <a:lnTo>
                  <a:pt x="288" y="9"/>
                </a:lnTo>
                <a:lnTo>
                  <a:pt x="291" y="18"/>
                </a:lnTo>
                <a:lnTo>
                  <a:pt x="294" y="18"/>
                </a:lnTo>
                <a:lnTo>
                  <a:pt x="288" y="9"/>
                </a:lnTo>
                <a:lnTo>
                  <a:pt x="300" y="6"/>
                </a:lnTo>
                <a:lnTo>
                  <a:pt x="297" y="3"/>
                </a:lnTo>
                <a:lnTo>
                  <a:pt x="300" y="0"/>
                </a:lnTo>
                <a:lnTo>
                  <a:pt x="426" y="6"/>
                </a:lnTo>
                <a:close/>
              </a:path>
            </a:pathLst>
          </a:custGeom>
          <a:solidFill>
            <a:srgbClr val="FFD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8" name="Freeform 182"/>
          <p:cNvSpPr>
            <a:spLocks/>
          </p:cNvSpPr>
          <p:nvPr/>
        </p:nvSpPr>
        <p:spPr bwMode="auto">
          <a:xfrm>
            <a:off x="2308288" y="750189"/>
            <a:ext cx="953453" cy="802577"/>
          </a:xfrm>
          <a:custGeom>
            <a:avLst/>
            <a:gdLst/>
            <a:ahLst/>
            <a:cxnLst>
              <a:cxn ang="0">
                <a:pos x="176" y="5"/>
              </a:cxn>
              <a:cxn ang="0">
                <a:pos x="299" y="8"/>
              </a:cxn>
              <a:cxn ang="0">
                <a:pos x="340" y="5"/>
              </a:cxn>
              <a:cxn ang="0">
                <a:pos x="354" y="8"/>
              </a:cxn>
              <a:cxn ang="0">
                <a:pos x="394" y="8"/>
              </a:cxn>
              <a:cxn ang="0">
                <a:pos x="449" y="11"/>
              </a:cxn>
              <a:cxn ang="0">
                <a:pos x="449" y="52"/>
              </a:cxn>
              <a:cxn ang="0">
                <a:pos x="455" y="52"/>
              </a:cxn>
              <a:cxn ang="0">
                <a:pos x="452" y="129"/>
              </a:cxn>
              <a:cxn ang="0">
                <a:pos x="446" y="383"/>
              </a:cxn>
              <a:cxn ang="0">
                <a:pos x="279" y="377"/>
              </a:cxn>
              <a:cxn ang="0">
                <a:pos x="118" y="377"/>
              </a:cxn>
              <a:cxn ang="0">
                <a:pos x="6" y="371"/>
              </a:cxn>
              <a:cxn ang="0">
                <a:pos x="6" y="345"/>
              </a:cxn>
              <a:cxn ang="0">
                <a:pos x="6" y="288"/>
              </a:cxn>
              <a:cxn ang="0">
                <a:pos x="0" y="288"/>
              </a:cxn>
              <a:cxn ang="0">
                <a:pos x="3" y="233"/>
              </a:cxn>
              <a:cxn ang="0">
                <a:pos x="14" y="233"/>
              </a:cxn>
              <a:cxn ang="0">
                <a:pos x="17" y="193"/>
              </a:cxn>
              <a:cxn ang="0">
                <a:pos x="32" y="193"/>
              </a:cxn>
              <a:cxn ang="0">
                <a:pos x="32" y="164"/>
              </a:cxn>
              <a:cxn ang="0">
                <a:pos x="43" y="164"/>
              </a:cxn>
              <a:cxn ang="0">
                <a:pos x="46" y="152"/>
              </a:cxn>
              <a:cxn ang="0">
                <a:pos x="58" y="152"/>
              </a:cxn>
              <a:cxn ang="0">
                <a:pos x="60" y="95"/>
              </a:cxn>
              <a:cxn ang="0">
                <a:pos x="63" y="43"/>
              </a:cxn>
              <a:cxn ang="0">
                <a:pos x="34" y="43"/>
              </a:cxn>
              <a:cxn ang="0">
                <a:pos x="34" y="0"/>
              </a:cxn>
              <a:cxn ang="0">
                <a:pos x="176" y="5"/>
              </a:cxn>
            </a:cxnLst>
            <a:rect l="0" t="0" r="r" b="b"/>
            <a:pathLst>
              <a:path w="455" h="383">
                <a:moveTo>
                  <a:pt x="176" y="5"/>
                </a:moveTo>
                <a:lnTo>
                  <a:pt x="299" y="8"/>
                </a:lnTo>
                <a:lnTo>
                  <a:pt x="340" y="5"/>
                </a:lnTo>
                <a:lnTo>
                  <a:pt x="354" y="8"/>
                </a:lnTo>
                <a:lnTo>
                  <a:pt x="394" y="8"/>
                </a:lnTo>
                <a:lnTo>
                  <a:pt x="449" y="11"/>
                </a:lnTo>
                <a:lnTo>
                  <a:pt x="449" y="52"/>
                </a:lnTo>
                <a:lnTo>
                  <a:pt x="455" y="52"/>
                </a:lnTo>
                <a:lnTo>
                  <a:pt x="452" y="129"/>
                </a:lnTo>
                <a:lnTo>
                  <a:pt x="446" y="383"/>
                </a:lnTo>
                <a:lnTo>
                  <a:pt x="279" y="377"/>
                </a:lnTo>
                <a:lnTo>
                  <a:pt x="118" y="377"/>
                </a:lnTo>
                <a:lnTo>
                  <a:pt x="6" y="371"/>
                </a:lnTo>
                <a:lnTo>
                  <a:pt x="6" y="345"/>
                </a:lnTo>
                <a:lnTo>
                  <a:pt x="6" y="288"/>
                </a:lnTo>
                <a:lnTo>
                  <a:pt x="0" y="288"/>
                </a:lnTo>
                <a:lnTo>
                  <a:pt x="3" y="233"/>
                </a:lnTo>
                <a:lnTo>
                  <a:pt x="14" y="233"/>
                </a:lnTo>
                <a:lnTo>
                  <a:pt x="17" y="193"/>
                </a:lnTo>
                <a:lnTo>
                  <a:pt x="32" y="193"/>
                </a:lnTo>
                <a:lnTo>
                  <a:pt x="32" y="164"/>
                </a:lnTo>
                <a:lnTo>
                  <a:pt x="43" y="164"/>
                </a:lnTo>
                <a:lnTo>
                  <a:pt x="46" y="152"/>
                </a:lnTo>
                <a:lnTo>
                  <a:pt x="58" y="152"/>
                </a:lnTo>
                <a:lnTo>
                  <a:pt x="60" y="95"/>
                </a:lnTo>
                <a:lnTo>
                  <a:pt x="63" y="43"/>
                </a:lnTo>
                <a:lnTo>
                  <a:pt x="34" y="43"/>
                </a:lnTo>
                <a:lnTo>
                  <a:pt x="34" y="0"/>
                </a:lnTo>
                <a:lnTo>
                  <a:pt x="176" y="5"/>
                </a:lnTo>
                <a:close/>
              </a:path>
            </a:pathLst>
          </a:custGeom>
          <a:solidFill>
            <a:srgbClr val="74C7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9" name="Freeform 183"/>
          <p:cNvSpPr>
            <a:spLocks/>
          </p:cNvSpPr>
          <p:nvPr/>
        </p:nvSpPr>
        <p:spPr bwMode="auto">
          <a:xfrm>
            <a:off x="5682043" y="2977706"/>
            <a:ext cx="722948" cy="1315974"/>
          </a:xfrm>
          <a:custGeom>
            <a:avLst/>
            <a:gdLst/>
            <a:ahLst/>
            <a:cxnLst>
              <a:cxn ang="0">
                <a:pos x="227" y="87"/>
              </a:cxn>
              <a:cxn ang="0">
                <a:pos x="256" y="130"/>
              </a:cxn>
              <a:cxn ang="0">
                <a:pos x="268" y="254"/>
              </a:cxn>
              <a:cxn ang="0">
                <a:pos x="305" y="337"/>
              </a:cxn>
              <a:cxn ang="0">
                <a:pos x="345" y="502"/>
              </a:cxn>
              <a:cxn ang="0">
                <a:pos x="342" y="628"/>
              </a:cxn>
              <a:cxn ang="0">
                <a:pos x="293" y="626"/>
              </a:cxn>
              <a:cxn ang="0">
                <a:pos x="282" y="620"/>
              </a:cxn>
              <a:cxn ang="0">
                <a:pos x="270" y="614"/>
              </a:cxn>
              <a:cxn ang="0">
                <a:pos x="265" y="600"/>
              </a:cxn>
              <a:cxn ang="0">
                <a:pos x="245" y="585"/>
              </a:cxn>
              <a:cxn ang="0">
                <a:pos x="242" y="574"/>
              </a:cxn>
              <a:cxn ang="0">
                <a:pos x="230" y="565"/>
              </a:cxn>
              <a:cxn ang="0">
                <a:pos x="219" y="551"/>
              </a:cxn>
              <a:cxn ang="0">
                <a:pos x="227" y="548"/>
              </a:cxn>
              <a:cxn ang="0">
                <a:pos x="221" y="536"/>
              </a:cxn>
              <a:cxn ang="0">
                <a:pos x="216" y="530"/>
              </a:cxn>
              <a:cxn ang="0">
                <a:pos x="207" y="519"/>
              </a:cxn>
              <a:cxn ang="0">
                <a:pos x="190" y="525"/>
              </a:cxn>
              <a:cxn ang="0">
                <a:pos x="175" y="519"/>
              </a:cxn>
              <a:cxn ang="0">
                <a:pos x="187" y="516"/>
              </a:cxn>
              <a:cxn ang="0">
                <a:pos x="175" y="510"/>
              </a:cxn>
              <a:cxn ang="0">
                <a:pos x="178" y="504"/>
              </a:cxn>
              <a:cxn ang="0">
                <a:pos x="178" y="487"/>
              </a:cxn>
              <a:cxn ang="0">
                <a:pos x="170" y="493"/>
              </a:cxn>
              <a:cxn ang="0">
                <a:pos x="149" y="484"/>
              </a:cxn>
              <a:cxn ang="0">
                <a:pos x="152" y="473"/>
              </a:cxn>
              <a:cxn ang="0">
                <a:pos x="141" y="470"/>
              </a:cxn>
              <a:cxn ang="0">
                <a:pos x="144" y="450"/>
              </a:cxn>
              <a:cxn ang="0">
                <a:pos x="121" y="447"/>
              </a:cxn>
              <a:cxn ang="0">
                <a:pos x="112" y="441"/>
              </a:cxn>
              <a:cxn ang="0">
                <a:pos x="121" y="415"/>
              </a:cxn>
              <a:cxn ang="0">
                <a:pos x="54" y="386"/>
              </a:cxn>
              <a:cxn ang="0">
                <a:pos x="26" y="372"/>
              </a:cxn>
              <a:cxn ang="0">
                <a:pos x="0" y="332"/>
              </a:cxn>
              <a:cxn ang="0">
                <a:pos x="54" y="320"/>
              </a:cxn>
              <a:cxn ang="0">
                <a:pos x="57" y="167"/>
              </a:cxn>
              <a:cxn ang="0">
                <a:pos x="57" y="156"/>
              </a:cxn>
              <a:cxn ang="0">
                <a:pos x="66" y="153"/>
              </a:cxn>
              <a:cxn ang="0">
                <a:pos x="66" y="138"/>
              </a:cxn>
              <a:cxn ang="0">
                <a:pos x="63" y="130"/>
              </a:cxn>
              <a:cxn ang="0">
                <a:pos x="75" y="130"/>
              </a:cxn>
              <a:cxn ang="0">
                <a:pos x="80" y="121"/>
              </a:cxn>
              <a:cxn ang="0">
                <a:pos x="66" y="118"/>
              </a:cxn>
              <a:cxn ang="0">
                <a:pos x="49" y="101"/>
              </a:cxn>
              <a:cxn ang="0">
                <a:pos x="52" y="95"/>
              </a:cxn>
              <a:cxn ang="0">
                <a:pos x="60" y="98"/>
              </a:cxn>
              <a:cxn ang="0">
                <a:pos x="118" y="87"/>
              </a:cxn>
              <a:cxn ang="0">
                <a:pos x="161" y="20"/>
              </a:cxn>
              <a:cxn ang="0">
                <a:pos x="230" y="3"/>
              </a:cxn>
            </a:cxnLst>
            <a:rect l="0" t="0" r="r" b="b"/>
            <a:pathLst>
              <a:path w="345" h="628">
                <a:moveTo>
                  <a:pt x="230" y="3"/>
                </a:moveTo>
                <a:lnTo>
                  <a:pt x="227" y="87"/>
                </a:lnTo>
                <a:lnTo>
                  <a:pt x="256" y="87"/>
                </a:lnTo>
                <a:lnTo>
                  <a:pt x="256" y="130"/>
                </a:lnTo>
                <a:lnTo>
                  <a:pt x="268" y="130"/>
                </a:lnTo>
                <a:lnTo>
                  <a:pt x="268" y="254"/>
                </a:lnTo>
                <a:lnTo>
                  <a:pt x="308" y="254"/>
                </a:lnTo>
                <a:lnTo>
                  <a:pt x="305" y="337"/>
                </a:lnTo>
                <a:lnTo>
                  <a:pt x="302" y="502"/>
                </a:lnTo>
                <a:lnTo>
                  <a:pt x="345" y="502"/>
                </a:lnTo>
                <a:lnTo>
                  <a:pt x="345" y="510"/>
                </a:lnTo>
                <a:lnTo>
                  <a:pt x="342" y="628"/>
                </a:lnTo>
                <a:lnTo>
                  <a:pt x="302" y="628"/>
                </a:lnTo>
                <a:lnTo>
                  <a:pt x="293" y="626"/>
                </a:lnTo>
                <a:lnTo>
                  <a:pt x="285" y="617"/>
                </a:lnTo>
                <a:lnTo>
                  <a:pt x="282" y="620"/>
                </a:lnTo>
                <a:lnTo>
                  <a:pt x="273" y="620"/>
                </a:lnTo>
                <a:lnTo>
                  <a:pt x="270" y="614"/>
                </a:lnTo>
                <a:lnTo>
                  <a:pt x="262" y="611"/>
                </a:lnTo>
                <a:lnTo>
                  <a:pt x="265" y="600"/>
                </a:lnTo>
                <a:lnTo>
                  <a:pt x="256" y="597"/>
                </a:lnTo>
                <a:lnTo>
                  <a:pt x="245" y="585"/>
                </a:lnTo>
                <a:lnTo>
                  <a:pt x="245" y="582"/>
                </a:lnTo>
                <a:lnTo>
                  <a:pt x="242" y="574"/>
                </a:lnTo>
                <a:lnTo>
                  <a:pt x="242" y="565"/>
                </a:lnTo>
                <a:lnTo>
                  <a:pt x="230" y="565"/>
                </a:lnTo>
                <a:lnTo>
                  <a:pt x="219" y="556"/>
                </a:lnTo>
                <a:lnTo>
                  <a:pt x="219" y="551"/>
                </a:lnTo>
                <a:lnTo>
                  <a:pt x="224" y="551"/>
                </a:lnTo>
                <a:lnTo>
                  <a:pt x="227" y="548"/>
                </a:lnTo>
                <a:lnTo>
                  <a:pt x="221" y="542"/>
                </a:lnTo>
                <a:lnTo>
                  <a:pt x="221" y="536"/>
                </a:lnTo>
                <a:lnTo>
                  <a:pt x="213" y="536"/>
                </a:lnTo>
                <a:lnTo>
                  <a:pt x="216" y="530"/>
                </a:lnTo>
                <a:lnTo>
                  <a:pt x="210" y="519"/>
                </a:lnTo>
                <a:lnTo>
                  <a:pt x="207" y="519"/>
                </a:lnTo>
                <a:lnTo>
                  <a:pt x="198" y="530"/>
                </a:lnTo>
                <a:lnTo>
                  <a:pt x="190" y="525"/>
                </a:lnTo>
                <a:lnTo>
                  <a:pt x="178" y="528"/>
                </a:lnTo>
                <a:lnTo>
                  <a:pt x="175" y="519"/>
                </a:lnTo>
                <a:lnTo>
                  <a:pt x="184" y="519"/>
                </a:lnTo>
                <a:lnTo>
                  <a:pt x="187" y="516"/>
                </a:lnTo>
                <a:lnTo>
                  <a:pt x="181" y="510"/>
                </a:lnTo>
                <a:lnTo>
                  <a:pt x="175" y="510"/>
                </a:lnTo>
                <a:lnTo>
                  <a:pt x="173" y="507"/>
                </a:lnTo>
                <a:lnTo>
                  <a:pt x="178" y="504"/>
                </a:lnTo>
                <a:lnTo>
                  <a:pt x="184" y="490"/>
                </a:lnTo>
                <a:lnTo>
                  <a:pt x="178" y="487"/>
                </a:lnTo>
                <a:lnTo>
                  <a:pt x="173" y="493"/>
                </a:lnTo>
                <a:lnTo>
                  <a:pt x="170" y="493"/>
                </a:lnTo>
                <a:lnTo>
                  <a:pt x="161" y="487"/>
                </a:lnTo>
                <a:lnTo>
                  <a:pt x="149" y="484"/>
                </a:lnTo>
                <a:lnTo>
                  <a:pt x="149" y="481"/>
                </a:lnTo>
                <a:lnTo>
                  <a:pt x="152" y="473"/>
                </a:lnTo>
                <a:lnTo>
                  <a:pt x="141" y="473"/>
                </a:lnTo>
                <a:lnTo>
                  <a:pt x="141" y="470"/>
                </a:lnTo>
                <a:lnTo>
                  <a:pt x="144" y="461"/>
                </a:lnTo>
                <a:lnTo>
                  <a:pt x="144" y="450"/>
                </a:lnTo>
                <a:lnTo>
                  <a:pt x="129" y="444"/>
                </a:lnTo>
                <a:lnTo>
                  <a:pt x="121" y="447"/>
                </a:lnTo>
                <a:lnTo>
                  <a:pt x="112" y="444"/>
                </a:lnTo>
                <a:lnTo>
                  <a:pt x="112" y="441"/>
                </a:lnTo>
                <a:lnTo>
                  <a:pt x="118" y="432"/>
                </a:lnTo>
                <a:lnTo>
                  <a:pt x="121" y="415"/>
                </a:lnTo>
                <a:lnTo>
                  <a:pt x="54" y="415"/>
                </a:lnTo>
                <a:lnTo>
                  <a:pt x="54" y="386"/>
                </a:lnTo>
                <a:lnTo>
                  <a:pt x="26" y="386"/>
                </a:lnTo>
                <a:lnTo>
                  <a:pt x="26" y="372"/>
                </a:lnTo>
                <a:lnTo>
                  <a:pt x="0" y="372"/>
                </a:lnTo>
                <a:lnTo>
                  <a:pt x="0" y="332"/>
                </a:lnTo>
                <a:lnTo>
                  <a:pt x="0" y="317"/>
                </a:lnTo>
                <a:lnTo>
                  <a:pt x="54" y="320"/>
                </a:lnTo>
                <a:lnTo>
                  <a:pt x="60" y="170"/>
                </a:lnTo>
                <a:lnTo>
                  <a:pt x="57" y="167"/>
                </a:lnTo>
                <a:lnTo>
                  <a:pt x="54" y="162"/>
                </a:lnTo>
                <a:lnTo>
                  <a:pt x="57" y="156"/>
                </a:lnTo>
                <a:lnTo>
                  <a:pt x="57" y="153"/>
                </a:lnTo>
                <a:lnTo>
                  <a:pt x="66" y="153"/>
                </a:lnTo>
                <a:lnTo>
                  <a:pt x="66" y="150"/>
                </a:lnTo>
                <a:lnTo>
                  <a:pt x="66" y="138"/>
                </a:lnTo>
                <a:lnTo>
                  <a:pt x="66" y="136"/>
                </a:lnTo>
                <a:lnTo>
                  <a:pt x="63" y="130"/>
                </a:lnTo>
                <a:lnTo>
                  <a:pt x="69" y="127"/>
                </a:lnTo>
                <a:lnTo>
                  <a:pt x="75" y="130"/>
                </a:lnTo>
                <a:lnTo>
                  <a:pt x="80" y="124"/>
                </a:lnTo>
                <a:lnTo>
                  <a:pt x="80" y="121"/>
                </a:lnTo>
                <a:lnTo>
                  <a:pt x="75" y="124"/>
                </a:lnTo>
                <a:lnTo>
                  <a:pt x="66" y="118"/>
                </a:lnTo>
                <a:lnTo>
                  <a:pt x="57" y="101"/>
                </a:lnTo>
                <a:lnTo>
                  <a:pt x="49" y="101"/>
                </a:lnTo>
                <a:lnTo>
                  <a:pt x="46" y="95"/>
                </a:lnTo>
                <a:lnTo>
                  <a:pt x="52" y="95"/>
                </a:lnTo>
                <a:lnTo>
                  <a:pt x="54" y="98"/>
                </a:lnTo>
                <a:lnTo>
                  <a:pt x="60" y="98"/>
                </a:lnTo>
                <a:lnTo>
                  <a:pt x="60" y="87"/>
                </a:lnTo>
                <a:lnTo>
                  <a:pt x="118" y="87"/>
                </a:lnTo>
                <a:lnTo>
                  <a:pt x="118" y="17"/>
                </a:lnTo>
                <a:lnTo>
                  <a:pt x="161" y="20"/>
                </a:lnTo>
                <a:lnTo>
                  <a:pt x="161" y="0"/>
                </a:lnTo>
                <a:lnTo>
                  <a:pt x="230" y="3"/>
                </a:lnTo>
                <a:close/>
              </a:path>
            </a:pathLst>
          </a:custGeom>
          <a:solidFill>
            <a:srgbClr val="FF99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0" name="Freeform 184"/>
          <p:cNvSpPr>
            <a:spLocks/>
          </p:cNvSpPr>
          <p:nvPr/>
        </p:nvSpPr>
        <p:spPr bwMode="auto">
          <a:xfrm>
            <a:off x="1765554" y="5955411"/>
            <a:ext cx="802577" cy="894779"/>
          </a:xfrm>
          <a:custGeom>
            <a:avLst/>
            <a:gdLst/>
            <a:ahLst/>
            <a:cxnLst>
              <a:cxn ang="0">
                <a:pos x="291" y="32"/>
              </a:cxn>
              <a:cxn ang="0">
                <a:pos x="374" y="46"/>
              </a:cxn>
              <a:cxn ang="0">
                <a:pos x="365" y="63"/>
              </a:cxn>
              <a:cxn ang="0">
                <a:pos x="360" y="78"/>
              </a:cxn>
              <a:cxn ang="0">
                <a:pos x="354" y="92"/>
              </a:cxn>
              <a:cxn ang="0">
                <a:pos x="345" y="109"/>
              </a:cxn>
              <a:cxn ang="0">
                <a:pos x="345" y="127"/>
              </a:cxn>
              <a:cxn ang="0">
                <a:pos x="334" y="153"/>
              </a:cxn>
              <a:cxn ang="0">
                <a:pos x="328" y="179"/>
              </a:cxn>
              <a:cxn ang="0">
                <a:pos x="328" y="202"/>
              </a:cxn>
              <a:cxn ang="0">
                <a:pos x="293" y="205"/>
              </a:cxn>
              <a:cxn ang="0">
                <a:pos x="262" y="427"/>
              </a:cxn>
              <a:cxn ang="0">
                <a:pos x="43" y="427"/>
              </a:cxn>
              <a:cxn ang="0">
                <a:pos x="40" y="418"/>
              </a:cxn>
              <a:cxn ang="0">
                <a:pos x="23" y="406"/>
              </a:cxn>
              <a:cxn ang="0">
                <a:pos x="23" y="386"/>
              </a:cxn>
              <a:cxn ang="0">
                <a:pos x="0" y="360"/>
              </a:cxn>
              <a:cxn ang="0">
                <a:pos x="3" y="329"/>
              </a:cxn>
              <a:cxn ang="0">
                <a:pos x="8" y="311"/>
              </a:cxn>
              <a:cxn ang="0">
                <a:pos x="26" y="323"/>
              </a:cxn>
              <a:cxn ang="0">
                <a:pos x="34" y="320"/>
              </a:cxn>
              <a:cxn ang="0">
                <a:pos x="34" y="300"/>
              </a:cxn>
              <a:cxn ang="0">
                <a:pos x="57" y="297"/>
              </a:cxn>
              <a:cxn ang="0">
                <a:pos x="63" y="317"/>
              </a:cxn>
              <a:cxn ang="0">
                <a:pos x="63" y="300"/>
              </a:cxn>
              <a:cxn ang="0">
                <a:pos x="80" y="294"/>
              </a:cxn>
              <a:cxn ang="0">
                <a:pos x="98" y="303"/>
              </a:cxn>
              <a:cxn ang="0">
                <a:pos x="95" y="291"/>
              </a:cxn>
              <a:cxn ang="0">
                <a:pos x="77" y="280"/>
              </a:cxn>
              <a:cxn ang="0">
                <a:pos x="86" y="277"/>
              </a:cxn>
              <a:cxn ang="0">
                <a:pos x="101" y="285"/>
              </a:cxn>
              <a:cxn ang="0">
                <a:pos x="103" y="277"/>
              </a:cxn>
              <a:cxn ang="0">
                <a:pos x="89" y="262"/>
              </a:cxn>
              <a:cxn ang="0">
                <a:pos x="103" y="245"/>
              </a:cxn>
              <a:cxn ang="0">
                <a:pos x="124" y="233"/>
              </a:cxn>
              <a:cxn ang="0">
                <a:pos x="103" y="231"/>
              </a:cxn>
              <a:cxn ang="0">
                <a:pos x="124" y="219"/>
              </a:cxn>
              <a:cxn ang="0">
                <a:pos x="121" y="207"/>
              </a:cxn>
              <a:cxn ang="0">
                <a:pos x="101" y="190"/>
              </a:cxn>
              <a:cxn ang="0">
                <a:pos x="118" y="190"/>
              </a:cxn>
              <a:cxn ang="0">
                <a:pos x="129" y="193"/>
              </a:cxn>
              <a:cxn ang="0">
                <a:pos x="138" y="173"/>
              </a:cxn>
              <a:cxn ang="0">
                <a:pos x="129" y="150"/>
              </a:cxn>
              <a:cxn ang="0">
                <a:pos x="149" y="144"/>
              </a:cxn>
              <a:cxn ang="0">
                <a:pos x="147" y="133"/>
              </a:cxn>
              <a:cxn ang="0">
                <a:pos x="121" y="133"/>
              </a:cxn>
              <a:cxn ang="0">
                <a:pos x="118" y="121"/>
              </a:cxn>
              <a:cxn ang="0">
                <a:pos x="121" y="107"/>
              </a:cxn>
              <a:cxn ang="0">
                <a:pos x="144" y="101"/>
              </a:cxn>
              <a:cxn ang="0">
                <a:pos x="147" y="92"/>
              </a:cxn>
              <a:cxn ang="0">
                <a:pos x="121" y="86"/>
              </a:cxn>
              <a:cxn ang="0">
                <a:pos x="101" y="60"/>
              </a:cxn>
              <a:cxn ang="0">
                <a:pos x="115" y="52"/>
              </a:cxn>
              <a:cxn ang="0">
                <a:pos x="118" y="37"/>
              </a:cxn>
              <a:cxn ang="0">
                <a:pos x="98" y="52"/>
              </a:cxn>
              <a:cxn ang="0">
                <a:pos x="89" y="49"/>
              </a:cxn>
              <a:cxn ang="0">
                <a:pos x="101" y="40"/>
              </a:cxn>
              <a:cxn ang="0">
                <a:pos x="95" y="29"/>
              </a:cxn>
              <a:cxn ang="0">
                <a:pos x="95" y="17"/>
              </a:cxn>
              <a:cxn ang="0">
                <a:pos x="106" y="6"/>
              </a:cxn>
              <a:cxn ang="0">
                <a:pos x="184" y="3"/>
              </a:cxn>
            </a:cxnLst>
            <a:rect l="0" t="0" r="r" b="b"/>
            <a:pathLst>
              <a:path w="383" h="427">
                <a:moveTo>
                  <a:pt x="293" y="6"/>
                </a:moveTo>
                <a:lnTo>
                  <a:pt x="291" y="32"/>
                </a:lnTo>
                <a:lnTo>
                  <a:pt x="383" y="35"/>
                </a:lnTo>
                <a:lnTo>
                  <a:pt x="374" y="46"/>
                </a:lnTo>
                <a:lnTo>
                  <a:pt x="371" y="55"/>
                </a:lnTo>
                <a:lnTo>
                  <a:pt x="365" y="63"/>
                </a:lnTo>
                <a:lnTo>
                  <a:pt x="365" y="72"/>
                </a:lnTo>
                <a:lnTo>
                  <a:pt x="360" y="78"/>
                </a:lnTo>
                <a:lnTo>
                  <a:pt x="360" y="84"/>
                </a:lnTo>
                <a:lnTo>
                  <a:pt x="354" y="92"/>
                </a:lnTo>
                <a:lnTo>
                  <a:pt x="354" y="101"/>
                </a:lnTo>
                <a:lnTo>
                  <a:pt x="345" y="109"/>
                </a:lnTo>
                <a:lnTo>
                  <a:pt x="348" y="121"/>
                </a:lnTo>
                <a:lnTo>
                  <a:pt x="345" y="127"/>
                </a:lnTo>
                <a:lnTo>
                  <a:pt x="340" y="150"/>
                </a:lnTo>
                <a:lnTo>
                  <a:pt x="334" y="153"/>
                </a:lnTo>
                <a:lnTo>
                  <a:pt x="340" y="167"/>
                </a:lnTo>
                <a:lnTo>
                  <a:pt x="328" y="179"/>
                </a:lnTo>
                <a:lnTo>
                  <a:pt x="331" y="190"/>
                </a:lnTo>
                <a:lnTo>
                  <a:pt x="328" y="202"/>
                </a:lnTo>
                <a:lnTo>
                  <a:pt x="325" y="207"/>
                </a:lnTo>
                <a:lnTo>
                  <a:pt x="293" y="205"/>
                </a:lnTo>
                <a:lnTo>
                  <a:pt x="288" y="427"/>
                </a:lnTo>
                <a:lnTo>
                  <a:pt x="262" y="427"/>
                </a:lnTo>
                <a:lnTo>
                  <a:pt x="259" y="427"/>
                </a:lnTo>
                <a:lnTo>
                  <a:pt x="43" y="427"/>
                </a:lnTo>
                <a:lnTo>
                  <a:pt x="43" y="421"/>
                </a:lnTo>
                <a:lnTo>
                  <a:pt x="40" y="418"/>
                </a:lnTo>
                <a:lnTo>
                  <a:pt x="26" y="412"/>
                </a:lnTo>
                <a:lnTo>
                  <a:pt x="23" y="406"/>
                </a:lnTo>
                <a:lnTo>
                  <a:pt x="26" y="392"/>
                </a:lnTo>
                <a:lnTo>
                  <a:pt x="23" y="386"/>
                </a:lnTo>
                <a:lnTo>
                  <a:pt x="17" y="378"/>
                </a:lnTo>
                <a:lnTo>
                  <a:pt x="0" y="360"/>
                </a:lnTo>
                <a:lnTo>
                  <a:pt x="5" y="349"/>
                </a:lnTo>
                <a:lnTo>
                  <a:pt x="3" y="329"/>
                </a:lnTo>
                <a:lnTo>
                  <a:pt x="5" y="314"/>
                </a:lnTo>
                <a:lnTo>
                  <a:pt x="8" y="311"/>
                </a:lnTo>
                <a:lnTo>
                  <a:pt x="17" y="308"/>
                </a:lnTo>
                <a:lnTo>
                  <a:pt x="26" y="323"/>
                </a:lnTo>
                <a:lnTo>
                  <a:pt x="31" y="323"/>
                </a:lnTo>
                <a:lnTo>
                  <a:pt x="34" y="320"/>
                </a:lnTo>
                <a:lnTo>
                  <a:pt x="29" y="305"/>
                </a:lnTo>
                <a:lnTo>
                  <a:pt x="34" y="300"/>
                </a:lnTo>
                <a:lnTo>
                  <a:pt x="49" y="294"/>
                </a:lnTo>
                <a:lnTo>
                  <a:pt x="57" y="297"/>
                </a:lnTo>
                <a:lnTo>
                  <a:pt x="57" y="311"/>
                </a:lnTo>
                <a:lnTo>
                  <a:pt x="63" y="317"/>
                </a:lnTo>
                <a:lnTo>
                  <a:pt x="66" y="314"/>
                </a:lnTo>
                <a:lnTo>
                  <a:pt x="63" y="300"/>
                </a:lnTo>
                <a:lnTo>
                  <a:pt x="69" y="291"/>
                </a:lnTo>
                <a:lnTo>
                  <a:pt x="80" y="294"/>
                </a:lnTo>
                <a:lnTo>
                  <a:pt x="92" y="303"/>
                </a:lnTo>
                <a:lnTo>
                  <a:pt x="98" y="303"/>
                </a:lnTo>
                <a:lnTo>
                  <a:pt x="101" y="297"/>
                </a:lnTo>
                <a:lnTo>
                  <a:pt x="95" y="291"/>
                </a:lnTo>
                <a:lnTo>
                  <a:pt x="77" y="291"/>
                </a:lnTo>
                <a:lnTo>
                  <a:pt x="77" y="280"/>
                </a:lnTo>
                <a:lnTo>
                  <a:pt x="80" y="277"/>
                </a:lnTo>
                <a:lnTo>
                  <a:pt x="86" y="277"/>
                </a:lnTo>
                <a:lnTo>
                  <a:pt x="98" y="288"/>
                </a:lnTo>
                <a:lnTo>
                  <a:pt x="101" y="285"/>
                </a:lnTo>
                <a:lnTo>
                  <a:pt x="106" y="280"/>
                </a:lnTo>
                <a:lnTo>
                  <a:pt x="103" y="277"/>
                </a:lnTo>
                <a:lnTo>
                  <a:pt x="92" y="268"/>
                </a:lnTo>
                <a:lnTo>
                  <a:pt x="89" y="262"/>
                </a:lnTo>
                <a:lnTo>
                  <a:pt x="89" y="256"/>
                </a:lnTo>
                <a:lnTo>
                  <a:pt x="103" y="245"/>
                </a:lnTo>
                <a:lnTo>
                  <a:pt x="124" y="236"/>
                </a:lnTo>
                <a:lnTo>
                  <a:pt x="124" y="233"/>
                </a:lnTo>
                <a:lnTo>
                  <a:pt x="103" y="239"/>
                </a:lnTo>
                <a:lnTo>
                  <a:pt x="103" y="231"/>
                </a:lnTo>
                <a:lnTo>
                  <a:pt x="103" y="225"/>
                </a:lnTo>
                <a:lnTo>
                  <a:pt x="124" y="219"/>
                </a:lnTo>
                <a:lnTo>
                  <a:pt x="124" y="213"/>
                </a:lnTo>
                <a:lnTo>
                  <a:pt x="121" y="207"/>
                </a:lnTo>
                <a:lnTo>
                  <a:pt x="103" y="199"/>
                </a:lnTo>
                <a:lnTo>
                  <a:pt x="101" y="190"/>
                </a:lnTo>
                <a:lnTo>
                  <a:pt x="109" y="179"/>
                </a:lnTo>
                <a:lnTo>
                  <a:pt x="118" y="190"/>
                </a:lnTo>
                <a:lnTo>
                  <a:pt x="124" y="193"/>
                </a:lnTo>
                <a:lnTo>
                  <a:pt x="129" y="193"/>
                </a:lnTo>
                <a:lnTo>
                  <a:pt x="138" y="187"/>
                </a:lnTo>
                <a:lnTo>
                  <a:pt x="138" y="173"/>
                </a:lnTo>
                <a:lnTo>
                  <a:pt x="124" y="156"/>
                </a:lnTo>
                <a:lnTo>
                  <a:pt x="129" y="150"/>
                </a:lnTo>
                <a:lnTo>
                  <a:pt x="149" y="150"/>
                </a:lnTo>
                <a:lnTo>
                  <a:pt x="149" y="144"/>
                </a:lnTo>
                <a:lnTo>
                  <a:pt x="149" y="138"/>
                </a:lnTo>
                <a:lnTo>
                  <a:pt x="147" y="133"/>
                </a:lnTo>
                <a:lnTo>
                  <a:pt x="135" y="130"/>
                </a:lnTo>
                <a:lnTo>
                  <a:pt x="121" y="133"/>
                </a:lnTo>
                <a:lnTo>
                  <a:pt x="118" y="130"/>
                </a:lnTo>
                <a:lnTo>
                  <a:pt x="118" y="121"/>
                </a:lnTo>
                <a:lnTo>
                  <a:pt x="121" y="115"/>
                </a:lnTo>
                <a:lnTo>
                  <a:pt x="121" y="107"/>
                </a:lnTo>
                <a:lnTo>
                  <a:pt x="124" y="101"/>
                </a:lnTo>
                <a:lnTo>
                  <a:pt x="144" y="101"/>
                </a:lnTo>
                <a:lnTo>
                  <a:pt x="147" y="95"/>
                </a:lnTo>
                <a:lnTo>
                  <a:pt x="147" y="92"/>
                </a:lnTo>
                <a:lnTo>
                  <a:pt x="138" y="89"/>
                </a:lnTo>
                <a:lnTo>
                  <a:pt x="121" y="86"/>
                </a:lnTo>
                <a:lnTo>
                  <a:pt x="109" y="69"/>
                </a:lnTo>
                <a:lnTo>
                  <a:pt x="101" y="60"/>
                </a:lnTo>
                <a:lnTo>
                  <a:pt x="101" y="52"/>
                </a:lnTo>
                <a:lnTo>
                  <a:pt x="115" y="52"/>
                </a:lnTo>
                <a:lnTo>
                  <a:pt x="118" y="46"/>
                </a:lnTo>
                <a:lnTo>
                  <a:pt x="118" y="37"/>
                </a:lnTo>
                <a:lnTo>
                  <a:pt x="109" y="37"/>
                </a:lnTo>
                <a:lnTo>
                  <a:pt x="98" y="52"/>
                </a:lnTo>
                <a:lnTo>
                  <a:pt x="92" y="52"/>
                </a:lnTo>
                <a:lnTo>
                  <a:pt x="89" y="49"/>
                </a:lnTo>
                <a:lnTo>
                  <a:pt x="89" y="43"/>
                </a:lnTo>
                <a:lnTo>
                  <a:pt x="101" y="40"/>
                </a:lnTo>
                <a:lnTo>
                  <a:pt x="101" y="35"/>
                </a:lnTo>
                <a:lnTo>
                  <a:pt x="95" y="29"/>
                </a:lnTo>
                <a:lnTo>
                  <a:pt x="95" y="20"/>
                </a:lnTo>
                <a:lnTo>
                  <a:pt x="95" y="17"/>
                </a:lnTo>
                <a:lnTo>
                  <a:pt x="106" y="11"/>
                </a:lnTo>
                <a:lnTo>
                  <a:pt x="106" y="6"/>
                </a:lnTo>
                <a:lnTo>
                  <a:pt x="106" y="0"/>
                </a:lnTo>
                <a:lnTo>
                  <a:pt x="184" y="3"/>
                </a:lnTo>
                <a:lnTo>
                  <a:pt x="293" y="6"/>
                </a:lnTo>
                <a:close/>
              </a:path>
            </a:pathLst>
          </a:custGeom>
          <a:solidFill>
            <a:srgbClr val="FF37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1" name="Freeform 185"/>
          <p:cNvSpPr>
            <a:spLocks/>
          </p:cNvSpPr>
          <p:nvPr/>
        </p:nvSpPr>
        <p:spPr bwMode="auto">
          <a:xfrm>
            <a:off x="4588192" y="1927860"/>
            <a:ext cx="1255205" cy="1020509"/>
          </a:xfrm>
          <a:custGeom>
            <a:avLst/>
            <a:gdLst/>
            <a:ahLst/>
            <a:cxnLst>
              <a:cxn ang="0">
                <a:pos x="599" y="92"/>
              </a:cxn>
              <a:cxn ang="0">
                <a:pos x="597" y="118"/>
              </a:cxn>
              <a:cxn ang="0">
                <a:pos x="588" y="103"/>
              </a:cxn>
              <a:cxn ang="0">
                <a:pos x="582" y="115"/>
              </a:cxn>
              <a:cxn ang="0">
                <a:pos x="556" y="135"/>
              </a:cxn>
              <a:cxn ang="0">
                <a:pos x="565" y="152"/>
              </a:cxn>
              <a:cxn ang="0">
                <a:pos x="542" y="158"/>
              </a:cxn>
              <a:cxn ang="0">
                <a:pos x="545" y="164"/>
              </a:cxn>
              <a:cxn ang="0">
                <a:pos x="530" y="164"/>
              </a:cxn>
              <a:cxn ang="0">
                <a:pos x="536" y="175"/>
              </a:cxn>
              <a:cxn ang="0">
                <a:pos x="536" y="187"/>
              </a:cxn>
              <a:cxn ang="0">
                <a:pos x="530" y="210"/>
              </a:cxn>
              <a:cxn ang="0">
                <a:pos x="530" y="227"/>
              </a:cxn>
              <a:cxn ang="0">
                <a:pos x="551" y="227"/>
              </a:cxn>
              <a:cxn ang="0">
                <a:pos x="559" y="262"/>
              </a:cxn>
              <a:cxn ang="0">
                <a:pos x="574" y="265"/>
              </a:cxn>
              <a:cxn ang="0">
                <a:pos x="579" y="259"/>
              </a:cxn>
              <a:cxn ang="0">
                <a:pos x="568" y="285"/>
              </a:cxn>
              <a:cxn ang="0">
                <a:pos x="565" y="294"/>
              </a:cxn>
              <a:cxn ang="0">
                <a:pos x="574" y="302"/>
              </a:cxn>
              <a:cxn ang="0">
                <a:pos x="576" y="320"/>
              </a:cxn>
              <a:cxn ang="0">
                <a:pos x="562" y="322"/>
              </a:cxn>
              <a:cxn ang="0">
                <a:pos x="551" y="308"/>
              </a:cxn>
              <a:cxn ang="0">
                <a:pos x="539" y="331"/>
              </a:cxn>
              <a:cxn ang="0">
                <a:pos x="530" y="334"/>
              </a:cxn>
              <a:cxn ang="0">
                <a:pos x="530" y="348"/>
              </a:cxn>
              <a:cxn ang="0">
                <a:pos x="510" y="354"/>
              </a:cxn>
              <a:cxn ang="0">
                <a:pos x="530" y="371"/>
              </a:cxn>
              <a:cxn ang="0">
                <a:pos x="522" y="371"/>
              </a:cxn>
              <a:cxn ang="0">
                <a:pos x="527" y="394"/>
              </a:cxn>
              <a:cxn ang="0">
                <a:pos x="530" y="406"/>
              </a:cxn>
              <a:cxn ang="0">
                <a:pos x="536" y="409"/>
              </a:cxn>
              <a:cxn ang="0">
                <a:pos x="519" y="420"/>
              </a:cxn>
              <a:cxn ang="0">
                <a:pos x="510" y="409"/>
              </a:cxn>
              <a:cxn ang="0">
                <a:pos x="415" y="481"/>
              </a:cxn>
              <a:cxn ang="0">
                <a:pos x="398" y="487"/>
              </a:cxn>
              <a:cxn ang="0">
                <a:pos x="369" y="469"/>
              </a:cxn>
              <a:cxn ang="0">
                <a:pos x="349" y="455"/>
              </a:cxn>
              <a:cxn ang="0">
                <a:pos x="337" y="449"/>
              </a:cxn>
              <a:cxn ang="0">
                <a:pos x="317" y="446"/>
              </a:cxn>
              <a:cxn ang="0">
                <a:pos x="306" y="455"/>
              </a:cxn>
              <a:cxn ang="0">
                <a:pos x="294" y="458"/>
              </a:cxn>
              <a:cxn ang="0">
                <a:pos x="265" y="461"/>
              </a:cxn>
              <a:cxn ang="0">
                <a:pos x="245" y="467"/>
              </a:cxn>
              <a:cxn ang="0">
                <a:pos x="222" y="478"/>
              </a:cxn>
              <a:cxn ang="0">
                <a:pos x="211" y="478"/>
              </a:cxn>
              <a:cxn ang="0">
                <a:pos x="191" y="484"/>
              </a:cxn>
              <a:cxn ang="0">
                <a:pos x="165" y="472"/>
              </a:cxn>
              <a:cxn ang="0">
                <a:pos x="150" y="464"/>
              </a:cxn>
              <a:cxn ang="0">
                <a:pos x="116" y="458"/>
              </a:cxn>
              <a:cxn ang="0">
                <a:pos x="107" y="452"/>
              </a:cxn>
              <a:cxn ang="0">
                <a:pos x="98" y="443"/>
              </a:cxn>
              <a:cxn ang="0">
                <a:pos x="93" y="446"/>
              </a:cxn>
              <a:cxn ang="0">
                <a:pos x="84" y="435"/>
              </a:cxn>
              <a:cxn ang="0">
                <a:pos x="55" y="443"/>
              </a:cxn>
              <a:cxn ang="0">
                <a:pos x="41" y="435"/>
              </a:cxn>
              <a:cxn ang="0">
                <a:pos x="29" y="441"/>
              </a:cxn>
              <a:cxn ang="0">
                <a:pos x="21" y="446"/>
              </a:cxn>
              <a:cxn ang="0">
                <a:pos x="0" y="443"/>
              </a:cxn>
              <a:cxn ang="0">
                <a:pos x="142" y="167"/>
              </a:cxn>
              <a:cxn ang="0">
                <a:pos x="222" y="89"/>
              </a:cxn>
              <a:cxn ang="0">
                <a:pos x="240" y="77"/>
              </a:cxn>
              <a:cxn ang="0">
                <a:pos x="320" y="3"/>
              </a:cxn>
            </a:cxnLst>
            <a:rect l="0" t="0" r="r" b="b"/>
            <a:pathLst>
              <a:path w="599" h="487">
                <a:moveTo>
                  <a:pt x="418" y="5"/>
                </a:moveTo>
                <a:lnTo>
                  <a:pt x="415" y="89"/>
                </a:lnTo>
                <a:lnTo>
                  <a:pt x="599" y="92"/>
                </a:lnTo>
                <a:lnTo>
                  <a:pt x="591" y="101"/>
                </a:lnTo>
                <a:lnTo>
                  <a:pt x="599" y="106"/>
                </a:lnTo>
                <a:lnTo>
                  <a:pt x="597" y="118"/>
                </a:lnTo>
                <a:lnTo>
                  <a:pt x="591" y="121"/>
                </a:lnTo>
                <a:lnTo>
                  <a:pt x="588" y="115"/>
                </a:lnTo>
                <a:lnTo>
                  <a:pt x="588" y="103"/>
                </a:lnTo>
                <a:lnTo>
                  <a:pt x="585" y="101"/>
                </a:lnTo>
                <a:lnTo>
                  <a:pt x="579" y="109"/>
                </a:lnTo>
                <a:lnTo>
                  <a:pt x="582" y="115"/>
                </a:lnTo>
                <a:lnTo>
                  <a:pt x="582" y="121"/>
                </a:lnTo>
                <a:lnTo>
                  <a:pt x="565" y="132"/>
                </a:lnTo>
                <a:lnTo>
                  <a:pt x="556" y="135"/>
                </a:lnTo>
                <a:lnTo>
                  <a:pt x="571" y="147"/>
                </a:lnTo>
                <a:lnTo>
                  <a:pt x="571" y="152"/>
                </a:lnTo>
                <a:lnTo>
                  <a:pt x="565" y="152"/>
                </a:lnTo>
                <a:lnTo>
                  <a:pt x="553" y="141"/>
                </a:lnTo>
                <a:lnTo>
                  <a:pt x="539" y="152"/>
                </a:lnTo>
                <a:lnTo>
                  <a:pt x="542" y="158"/>
                </a:lnTo>
                <a:lnTo>
                  <a:pt x="551" y="158"/>
                </a:lnTo>
                <a:lnTo>
                  <a:pt x="551" y="164"/>
                </a:lnTo>
                <a:lnTo>
                  <a:pt x="545" y="164"/>
                </a:lnTo>
                <a:lnTo>
                  <a:pt x="533" y="155"/>
                </a:lnTo>
                <a:lnTo>
                  <a:pt x="527" y="158"/>
                </a:lnTo>
                <a:lnTo>
                  <a:pt x="530" y="164"/>
                </a:lnTo>
                <a:lnTo>
                  <a:pt x="539" y="164"/>
                </a:lnTo>
                <a:lnTo>
                  <a:pt x="539" y="170"/>
                </a:lnTo>
                <a:lnTo>
                  <a:pt x="536" y="175"/>
                </a:lnTo>
                <a:lnTo>
                  <a:pt x="525" y="178"/>
                </a:lnTo>
                <a:lnTo>
                  <a:pt x="527" y="184"/>
                </a:lnTo>
                <a:lnTo>
                  <a:pt x="536" y="187"/>
                </a:lnTo>
                <a:lnTo>
                  <a:pt x="539" y="193"/>
                </a:lnTo>
                <a:lnTo>
                  <a:pt x="536" y="201"/>
                </a:lnTo>
                <a:lnTo>
                  <a:pt x="530" y="210"/>
                </a:lnTo>
                <a:lnTo>
                  <a:pt x="536" y="213"/>
                </a:lnTo>
                <a:lnTo>
                  <a:pt x="527" y="216"/>
                </a:lnTo>
                <a:lnTo>
                  <a:pt x="530" y="227"/>
                </a:lnTo>
                <a:lnTo>
                  <a:pt x="536" y="230"/>
                </a:lnTo>
                <a:lnTo>
                  <a:pt x="548" y="219"/>
                </a:lnTo>
                <a:lnTo>
                  <a:pt x="551" y="227"/>
                </a:lnTo>
                <a:lnTo>
                  <a:pt x="548" y="256"/>
                </a:lnTo>
                <a:lnTo>
                  <a:pt x="559" y="256"/>
                </a:lnTo>
                <a:lnTo>
                  <a:pt x="559" y="262"/>
                </a:lnTo>
                <a:lnTo>
                  <a:pt x="565" y="268"/>
                </a:lnTo>
                <a:lnTo>
                  <a:pt x="571" y="268"/>
                </a:lnTo>
                <a:lnTo>
                  <a:pt x="574" y="265"/>
                </a:lnTo>
                <a:lnTo>
                  <a:pt x="576" y="253"/>
                </a:lnTo>
                <a:lnTo>
                  <a:pt x="579" y="253"/>
                </a:lnTo>
                <a:lnTo>
                  <a:pt x="579" y="259"/>
                </a:lnTo>
                <a:lnTo>
                  <a:pt x="579" y="265"/>
                </a:lnTo>
                <a:lnTo>
                  <a:pt x="571" y="273"/>
                </a:lnTo>
                <a:lnTo>
                  <a:pt x="568" y="285"/>
                </a:lnTo>
                <a:lnTo>
                  <a:pt x="574" y="296"/>
                </a:lnTo>
                <a:lnTo>
                  <a:pt x="571" y="299"/>
                </a:lnTo>
                <a:lnTo>
                  <a:pt x="565" y="294"/>
                </a:lnTo>
                <a:lnTo>
                  <a:pt x="562" y="296"/>
                </a:lnTo>
                <a:lnTo>
                  <a:pt x="565" y="299"/>
                </a:lnTo>
                <a:lnTo>
                  <a:pt x="574" y="302"/>
                </a:lnTo>
                <a:lnTo>
                  <a:pt x="565" y="314"/>
                </a:lnTo>
                <a:lnTo>
                  <a:pt x="568" y="320"/>
                </a:lnTo>
                <a:lnTo>
                  <a:pt x="576" y="320"/>
                </a:lnTo>
                <a:lnTo>
                  <a:pt x="574" y="328"/>
                </a:lnTo>
                <a:lnTo>
                  <a:pt x="568" y="328"/>
                </a:lnTo>
                <a:lnTo>
                  <a:pt x="562" y="322"/>
                </a:lnTo>
                <a:lnTo>
                  <a:pt x="562" y="308"/>
                </a:lnTo>
                <a:lnTo>
                  <a:pt x="556" y="302"/>
                </a:lnTo>
                <a:lnTo>
                  <a:pt x="551" y="308"/>
                </a:lnTo>
                <a:lnTo>
                  <a:pt x="548" y="322"/>
                </a:lnTo>
                <a:lnTo>
                  <a:pt x="533" y="325"/>
                </a:lnTo>
                <a:lnTo>
                  <a:pt x="539" y="331"/>
                </a:lnTo>
                <a:lnTo>
                  <a:pt x="536" y="334"/>
                </a:lnTo>
                <a:lnTo>
                  <a:pt x="530" y="334"/>
                </a:lnTo>
                <a:lnTo>
                  <a:pt x="530" y="334"/>
                </a:lnTo>
                <a:lnTo>
                  <a:pt x="542" y="337"/>
                </a:lnTo>
                <a:lnTo>
                  <a:pt x="536" y="340"/>
                </a:lnTo>
                <a:lnTo>
                  <a:pt x="530" y="348"/>
                </a:lnTo>
                <a:lnTo>
                  <a:pt x="527" y="351"/>
                </a:lnTo>
                <a:lnTo>
                  <a:pt x="516" y="345"/>
                </a:lnTo>
                <a:lnTo>
                  <a:pt x="510" y="354"/>
                </a:lnTo>
                <a:lnTo>
                  <a:pt x="513" y="360"/>
                </a:lnTo>
                <a:lnTo>
                  <a:pt x="533" y="363"/>
                </a:lnTo>
                <a:lnTo>
                  <a:pt x="530" y="371"/>
                </a:lnTo>
                <a:lnTo>
                  <a:pt x="536" y="377"/>
                </a:lnTo>
                <a:lnTo>
                  <a:pt x="527" y="377"/>
                </a:lnTo>
                <a:lnTo>
                  <a:pt x="522" y="371"/>
                </a:lnTo>
                <a:lnTo>
                  <a:pt x="519" y="377"/>
                </a:lnTo>
                <a:lnTo>
                  <a:pt x="522" y="389"/>
                </a:lnTo>
                <a:lnTo>
                  <a:pt x="527" y="394"/>
                </a:lnTo>
                <a:lnTo>
                  <a:pt x="525" y="403"/>
                </a:lnTo>
                <a:lnTo>
                  <a:pt x="525" y="409"/>
                </a:lnTo>
                <a:lnTo>
                  <a:pt x="530" y="406"/>
                </a:lnTo>
                <a:lnTo>
                  <a:pt x="536" y="400"/>
                </a:lnTo>
                <a:lnTo>
                  <a:pt x="539" y="406"/>
                </a:lnTo>
                <a:lnTo>
                  <a:pt x="536" y="409"/>
                </a:lnTo>
                <a:lnTo>
                  <a:pt x="519" y="409"/>
                </a:lnTo>
                <a:lnTo>
                  <a:pt x="516" y="415"/>
                </a:lnTo>
                <a:lnTo>
                  <a:pt x="519" y="420"/>
                </a:lnTo>
                <a:lnTo>
                  <a:pt x="516" y="423"/>
                </a:lnTo>
                <a:lnTo>
                  <a:pt x="510" y="418"/>
                </a:lnTo>
                <a:lnTo>
                  <a:pt x="510" y="409"/>
                </a:lnTo>
                <a:lnTo>
                  <a:pt x="507" y="420"/>
                </a:lnTo>
                <a:lnTo>
                  <a:pt x="415" y="420"/>
                </a:lnTo>
                <a:lnTo>
                  <a:pt x="415" y="481"/>
                </a:lnTo>
                <a:lnTo>
                  <a:pt x="409" y="481"/>
                </a:lnTo>
                <a:lnTo>
                  <a:pt x="401" y="481"/>
                </a:lnTo>
                <a:lnTo>
                  <a:pt x="398" y="487"/>
                </a:lnTo>
                <a:lnTo>
                  <a:pt x="384" y="481"/>
                </a:lnTo>
                <a:lnTo>
                  <a:pt x="372" y="481"/>
                </a:lnTo>
                <a:lnTo>
                  <a:pt x="369" y="469"/>
                </a:lnTo>
                <a:lnTo>
                  <a:pt x="369" y="467"/>
                </a:lnTo>
                <a:lnTo>
                  <a:pt x="358" y="455"/>
                </a:lnTo>
                <a:lnTo>
                  <a:pt x="349" y="455"/>
                </a:lnTo>
                <a:lnTo>
                  <a:pt x="340" y="458"/>
                </a:lnTo>
                <a:lnTo>
                  <a:pt x="335" y="452"/>
                </a:lnTo>
                <a:lnTo>
                  <a:pt x="337" y="449"/>
                </a:lnTo>
                <a:lnTo>
                  <a:pt x="326" y="446"/>
                </a:lnTo>
                <a:lnTo>
                  <a:pt x="320" y="449"/>
                </a:lnTo>
                <a:lnTo>
                  <a:pt x="317" y="446"/>
                </a:lnTo>
                <a:lnTo>
                  <a:pt x="314" y="449"/>
                </a:lnTo>
                <a:lnTo>
                  <a:pt x="309" y="449"/>
                </a:lnTo>
                <a:lnTo>
                  <a:pt x="306" y="455"/>
                </a:lnTo>
                <a:lnTo>
                  <a:pt x="303" y="455"/>
                </a:lnTo>
                <a:lnTo>
                  <a:pt x="303" y="458"/>
                </a:lnTo>
                <a:lnTo>
                  <a:pt x="294" y="458"/>
                </a:lnTo>
                <a:lnTo>
                  <a:pt x="291" y="461"/>
                </a:lnTo>
                <a:lnTo>
                  <a:pt x="274" y="458"/>
                </a:lnTo>
                <a:lnTo>
                  <a:pt x="265" y="461"/>
                </a:lnTo>
                <a:lnTo>
                  <a:pt x="257" y="469"/>
                </a:lnTo>
                <a:lnTo>
                  <a:pt x="248" y="467"/>
                </a:lnTo>
                <a:lnTo>
                  <a:pt x="245" y="467"/>
                </a:lnTo>
                <a:lnTo>
                  <a:pt x="245" y="478"/>
                </a:lnTo>
                <a:lnTo>
                  <a:pt x="225" y="475"/>
                </a:lnTo>
                <a:lnTo>
                  <a:pt x="222" y="478"/>
                </a:lnTo>
                <a:lnTo>
                  <a:pt x="222" y="478"/>
                </a:lnTo>
                <a:lnTo>
                  <a:pt x="214" y="481"/>
                </a:lnTo>
                <a:lnTo>
                  <a:pt x="211" y="478"/>
                </a:lnTo>
                <a:lnTo>
                  <a:pt x="208" y="484"/>
                </a:lnTo>
                <a:lnTo>
                  <a:pt x="193" y="481"/>
                </a:lnTo>
                <a:lnTo>
                  <a:pt x="191" y="484"/>
                </a:lnTo>
                <a:lnTo>
                  <a:pt x="176" y="475"/>
                </a:lnTo>
                <a:lnTo>
                  <a:pt x="170" y="481"/>
                </a:lnTo>
                <a:lnTo>
                  <a:pt x="165" y="472"/>
                </a:lnTo>
                <a:lnTo>
                  <a:pt x="159" y="472"/>
                </a:lnTo>
                <a:lnTo>
                  <a:pt x="156" y="464"/>
                </a:lnTo>
                <a:lnTo>
                  <a:pt x="150" y="464"/>
                </a:lnTo>
                <a:lnTo>
                  <a:pt x="133" y="464"/>
                </a:lnTo>
                <a:lnTo>
                  <a:pt x="124" y="455"/>
                </a:lnTo>
                <a:lnTo>
                  <a:pt x="116" y="458"/>
                </a:lnTo>
                <a:lnTo>
                  <a:pt x="110" y="455"/>
                </a:lnTo>
                <a:lnTo>
                  <a:pt x="110" y="455"/>
                </a:lnTo>
                <a:lnTo>
                  <a:pt x="107" y="452"/>
                </a:lnTo>
                <a:lnTo>
                  <a:pt x="110" y="452"/>
                </a:lnTo>
                <a:lnTo>
                  <a:pt x="98" y="449"/>
                </a:lnTo>
                <a:lnTo>
                  <a:pt x="98" y="443"/>
                </a:lnTo>
                <a:lnTo>
                  <a:pt x="96" y="449"/>
                </a:lnTo>
                <a:lnTo>
                  <a:pt x="96" y="446"/>
                </a:lnTo>
                <a:lnTo>
                  <a:pt x="93" y="446"/>
                </a:lnTo>
                <a:lnTo>
                  <a:pt x="93" y="443"/>
                </a:lnTo>
                <a:lnTo>
                  <a:pt x="90" y="443"/>
                </a:lnTo>
                <a:lnTo>
                  <a:pt x="84" y="435"/>
                </a:lnTo>
                <a:lnTo>
                  <a:pt x="75" y="438"/>
                </a:lnTo>
                <a:lnTo>
                  <a:pt x="67" y="438"/>
                </a:lnTo>
                <a:lnTo>
                  <a:pt x="55" y="443"/>
                </a:lnTo>
                <a:lnTo>
                  <a:pt x="49" y="441"/>
                </a:lnTo>
                <a:lnTo>
                  <a:pt x="47" y="438"/>
                </a:lnTo>
                <a:lnTo>
                  <a:pt x="41" y="435"/>
                </a:lnTo>
                <a:lnTo>
                  <a:pt x="35" y="435"/>
                </a:lnTo>
                <a:lnTo>
                  <a:pt x="32" y="441"/>
                </a:lnTo>
                <a:lnTo>
                  <a:pt x="29" y="441"/>
                </a:lnTo>
                <a:lnTo>
                  <a:pt x="24" y="443"/>
                </a:lnTo>
                <a:lnTo>
                  <a:pt x="21" y="443"/>
                </a:lnTo>
                <a:lnTo>
                  <a:pt x="21" y="446"/>
                </a:lnTo>
                <a:lnTo>
                  <a:pt x="15" y="441"/>
                </a:lnTo>
                <a:lnTo>
                  <a:pt x="12" y="443"/>
                </a:lnTo>
                <a:lnTo>
                  <a:pt x="0" y="443"/>
                </a:lnTo>
                <a:lnTo>
                  <a:pt x="6" y="164"/>
                </a:lnTo>
                <a:lnTo>
                  <a:pt x="87" y="167"/>
                </a:lnTo>
                <a:lnTo>
                  <a:pt x="142" y="167"/>
                </a:lnTo>
                <a:lnTo>
                  <a:pt x="208" y="167"/>
                </a:lnTo>
                <a:lnTo>
                  <a:pt x="211" y="95"/>
                </a:lnTo>
                <a:lnTo>
                  <a:pt x="222" y="89"/>
                </a:lnTo>
                <a:lnTo>
                  <a:pt x="225" y="77"/>
                </a:lnTo>
                <a:lnTo>
                  <a:pt x="234" y="80"/>
                </a:lnTo>
                <a:lnTo>
                  <a:pt x="240" y="77"/>
                </a:lnTo>
                <a:lnTo>
                  <a:pt x="251" y="75"/>
                </a:lnTo>
                <a:lnTo>
                  <a:pt x="254" y="0"/>
                </a:lnTo>
                <a:lnTo>
                  <a:pt x="320" y="3"/>
                </a:lnTo>
                <a:lnTo>
                  <a:pt x="418" y="5"/>
                </a:lnTo>
                <a:close/>
              </a:path>
            </a:pathLst>
          </a:custGeom>
          <a:solidFill>
            <a:srgbClr val="A1DB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2" name="Freeform 186"/>
          <p:cNvSpPr>
            <a:spLocks/>
          </p:cNvSpPr>
          <p:nvPr/>
        </p:nvSpPr>
        <p:spPr bwMode="auto">
          <a:xfrm>
            <a:off x="1717357" y="0"/>
            <a:ext cx="963930" cy="760667"/>
          </a:xfrm>
          <a:custGeom>
            <a:avLst/>
            <a:gdLst/>
            <a:ahLst/>
            <a:cxnLst>
              <a:cxn ang="0">
                <a:pos x="460" y="0"/>
              </a:cxn>
              <a:cxn ang="0">
                <a:pos x="316" y="358"/>
              </a:cxn>
              <a:cxn ang="0">
                <a:pos x="262" y="329"/>
              </a:cxn>
              <a:cxn ang="0">
                <a:pos x="236" y="300"/>
              </a:cxn>
              <a:cxn ang="0">
                <a:pos x="216" y="286"/>
              </a:cxn>
              <a:cxn ang="0">
                <a:pos x="210" y="231"/>
              </a:cxn>
              <a:cxn ang="0">
                <a:pos x="196" y="222"/>
              </a:cxn>
              <a:cxn ang="0">
                <a:pos x="201" y="214"/>
              </a:cxn>
              <a:cxn ang="0">
                <a:pos x="193" y="214"/>
              </a:cxn>
              <a:cxn ang="0">
                <a:pos x="184" y="214"/>
              </a:cxn>
              <a:cxn ang="0">
                <a:pos x="175" y="208"/>
              </a:cxn>
              <a:cxn ang="0">
                <a:pos x="178" y="196"/>
              </a:cxn>
              <a:cxn ang="0">
                <a:pos x="181" y="188"/>
              </a:cxn>
              <a:cxn ang="0">
                <a:pos x="57" y="179"/>
              </a:cxn>
              <a:cxn ang="0">
                <a:pos x="54" y="182"/>
              </a:cxn>
              <a:cxn ang="0">
                <a:pos x="43" y="170"/>
              </a:cxn>
              <a:cxn ang="0">
                <a:pos x="37" y="167"/>
              </a:cxn>
              <a:cxn ang="0">
                <a:pos x="28" y="167"/>
              </a:cxn>
              <a:cxn ang="0">
                <a:pos x="26" y="173"/>
              </a:cxn>
              <a:cxn ang="0">
                <a:pos x="28" y="159"/>
              </a:cxn>
              <a:cxn ang="0">
                <a:pos x="23" y="159"/>
              </a:cxn>
              <a:cxn ang="0">
                <a:pos x="17" y="156"/>
              </a:cxn>
              <a:cxn ang="0">
                <a:pos x="17" y="118"/>
              </a:cxn>
              <a:cxn ang="0">
                <a:pos x="17" y="121"/>
              </a:cxn>
              <a:cxn ang="0">
                <a:pos x="11" y="121"/>
              </a:cxn>
              <a:cxn ang="0">
                <a:pos x="5" y="124"/>
              </a:cxn>
              <a:cxn ang="0">
                <a:pos x="8" y="116"/>
              </a:cxn>
              <a:cxn ang="0">
                <a:pos x="0" y="118"/>
              </a:cxn>
              <a:cxn ang="0">
                <a:pos x="0" y="116"/>
              </a:cxn>
              <a:cxn ang="0">
                <a:pos x="5" y="104"/>
              </a:cxn>
              <a:cxn ang="0">
                <a:pos x="14" y="101"/>
              </a:cxn>
              <a:cxn ang="0">
                <a:pos x="17" y="110"/>
              </a:cxn>
              <a:cxn ang="0">
                <a:pos x="17" y="101"/>
              </a:cxn>
              <a:cxn ang="0">
                <a:pos x="43" y="0"/>
              </a:cxn>
              <a:cxn ang="0">
                <a:pos x="319" y="0"/>
              </a:cxn>
            </a:cxnLst>
            <a:rect l="0" t="0" r="r" b="b"/>
            <a:pathLst>
              <a:path w="460" h="363">
                <a:moveTo>
                  <a:pt x="446" y="0"/>
                </a:moveTo>
                <a:lnTo>
                  <a:pt x="460" y="0"/>
                </a:lnTo>
                <a:lnTo>
                  <a:pt x="458" y="363"/>
                </a:lnTo>
                <a:lnTo>
                  <a:pt x="316" y="358"/>
                </a:lnTo>
                <a:lnTo>
                  <a:pt x="262" y="358"/>
                </a:lnTo>
                <a:lnTo>
                  <a:pt x="262" y="329"/>
                </a:lnTo>
                <a:lnTo>
                  <a:pt x="236" y="329"/>
                </a:lnTo>
                <a:lnTo>
                  <a:pt x="236" y="300"/>
                </a:lnTo>
                <a:lnTo>
                  <a:pt x="216" y="300"/>
                </a:lnTo>
                <a:lnTo>
                  <a:pt x="216" y="286"/>
                </a:lnTo>
                <a:lnTo>
                  <a:pt x="210" y="286"/>
                </a:lnTo>
                <a:lnTo>
                  <a:pt x="210" y="231"/>
                </a:lnTo>
                <a:lnTo>
                  <a:pt x="204" y="231"/>
                </a:lnTo>
                <a:lnTo>
                  <a:pt x="196" y="222"/>
                </a:lnTo>
                <a:lnTo>
                  <a:pt x="193" y="222"/>
                </a:lnTo>
                <a:lnTo>
                  <a:pt x="201" y="214"/>
                </a:lnTo>
                <a:lnTo>
                  <a:pt x="193" y="208"/>
                </a:lnTo>
                <a:lnTo>
                  <a:pt x="193" y="214"/>
                </a:lnTo>
                <a:lnTo>
                  <a:pt x="187" y="208"/>
                </a:lnTo>
                <a:lnTo>
                  <a:pt x="184" y="214"/>
                </a:lnTo>
                <a:lnTo>
                  <a:pt x="175" y="216"/>
                </a:lnTo>
                <a:lnTo>
                  <a:pt x="175" y="208"/>
                </a:lnTo>
                <a:lnTo>
                  <a:pt x="181" y="205"/>
                </a:lnTo>
                <a:lnTo>
                  <a:pt x="178" y="196"/>
                </a:lnTo>
                <a:lnTo>
                  <a:pt x="181" y="193"/>
                </a:lnTo>
                <a:lnTo>
                  <a:pt x="181" y="188"/>
                </a:lnTo>
                <a:lnTo>
                  <a:pt x="57" y="185"/>
                </a:lnTo>
                <a:lnTo>
                  <a:pt x="57" y="179"/>
                </a:lnTo>
                <a:lnTo>
                  <a:pt x="54" y="179"/>
                </a:lnTo>
                <a:lnTo>
                  <a:pt x="54" y="182"/>
                </a:lnTo>
                <a:lnTo>
                  <a:pt x="46" y="179"/>
                </a:lnTo>
                <a:lnTo>
                  <a:pt x="43" y="170"/>
                </a:lnTo>
                <a:lnTo>
                  <a:pt x="37" y="170"/>
                </a:lnTo>
                <a:lnTo>
                  <a:pt x="37" y="167"/>
                </a:lnTo>
                <a:lnTo>
                  <a:pt x="31" y="162"/>
                </a:lnTo>
                <a:lnTo>
                  <a:pt x="28" y="167"/>
                </a:lnTo>
                <a:lnTo>
                  <a:pt x="26" y="170"/>
                </a:lnTo>
                <a:lnTo>
                  <a:pt x="26" y="173"/>
                </a:lnTo>
                <a:lnTo>
                  <a:pt x="26" y="173"/>
                </a:lnTo>
                <a:lnTo>
                  <a:pt x="28" y="159"/>
                </a:lnTo>
                <a:lnTo>
                  <a:pt x="26" y="156"/>
                </a:lnTo>
                <a:lnTo>
                  <a:pt x="23" y="159"/>
                </a:lnTo>
                <a:lnTo>
                  <a:pt x="23" y="153"/>
                </a:lnTo>
                <a:lnTo>
                  <a:pt x="17" y="156"/>
                </a:lnTo>
                <a:lnTo>
                  <a:pt x="17" y="121"/>
                </a:lnTo>
                <a:lnTo>
                  <a:pt x="17" y="118"/>
                </a:lnTo>
                <a:lnTo>
                  <a:pt x="17" y="118"/>
                </a:lnTo>
                <a:lnTo>
                  <a:pt x="17" y="121"/>
                </a:lnTo>
                <a:lnTo>
                  <a:pt x="14" y="124"/>
                </a:lnTo>
                <a:lnTo>
                  <a:pt x="11" y="121"/>
                </a:lnTo>
                <a:lnTo>
                  <a:pt x="8" y="127"/>
                </a:lnTo>
                <a:lnTo>
                  <a:pt x="5" y="124"/>
                </a:lnTo>
                <a:lnTo>
                  <a:pt x="11" y="116"/>
                </a:lnTo>
                <a:lnTo>
                  <a:pt x="8" y="116"/>
                </a:lnTo>
                <a:lnTo>
                  <a:pt x="3" y="121"/>
                </a:lnTo>
                <a:lnTo>
                  <a:pt x="0" y="118"/>
                </a:lnTo>
                <a:lnTo>
                  <a:pt x="3" y="116"/>
                </a:lnTo>
                <a:lnTo>
                  <a:pt x="0" y="116"/>
                </a:lnTo>
                <a:lnTo>
                  <a:pt x="5" y="110"/>
                </a:lnTo>
                <a:lnTo>
                  <a:pt x="5" y="104"/>
                </a:lnTo>
                <a:lnTo>
                  <a:pt x="5" y="101"/>
                </a:lnTo>
                <a:lnTo>
                  <a:pt x="14" y="101"/>
                </a:lnTo>
                <a:lnTo>
                  <a:pt x="14" y="110"/>
                </a:lnTo>
                <a:lnTo>
                  <a:pt x="17" y="110"/>
                </a:lnTo>
                <a:lnTo>
                  <a:pt x="17" y="107"/>
                </a:lnTo>
                <a:lnTo>
                  <a:pt x="17" y="101"/>
                </a:lnTo>
                <a:lnTo>
                  <a:pt x="17" y="0"/>
                </a:lnTo>
                <a:lnTo>
                  <a:pt x="43" y="0"/>
                </a:lnTo>
                <a:lnTo>
                  <a:pt x="236" y="0"/>
                </a:lnTo>
                <a:lnTo>
                  <a:pt x="319" y="0"/>
                </a:lnTo>
                <a:lnTo>
                  <a:pt x="446" y="0"/>
                </a:lnTo>
                <a:close/>
              </a:path>
            </a:pathLst>
          </a:custGeom>
          <a:solidFill>
            <a:srgbClr val="FFD5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3" name="Freeform 187"/>
          <p:cNvSpPr>
            <a:spLocks/>
          </p:cNvSpPr>
          <p:nvPr/>
        </p:nvSpPr>
        <p:spPr bwMode="auto">
          <a:xfrm>
            <a:off x="5747004" y="0"/>
            <a:ext cx="1068705" cy="773240"/>
          </a:xfrm>
          <a:custGeom>
            <a:avLst/>
            <a:gdLst/>
            <a:ahLst/>
            <a:cxnLst>
              <a:cxn ang="0">
                <a:pos x="461" y="335"/>
              </a:cxn>
              <a:cxn ang="0">
                <a:pos x="277" y="337"/>
              </a:cxn>
              <a:cxn ang="0">
                <a:pos x="265" y="340"/>
              </a:cxn>
              <a:cxn ang="0">
                <a:pos x="257" y="369"/>
              </a:cxn>
              <a:cxn ang="0">
                <a:pos x="260" y="358"/>
              </a:cxn>
              <a:cxn ang="0">
                <a:pos x="248" y="352"/>
              </a:cxn>
              <a:cxn ang="0">
                <a:pos x="242" y="335"/>
              </a:cxn>
              <a:cxn ang="0">
                <a:pos x="222" y="332"/>
              </a:cxn>
              <a:cxn ang="0">
                <a:pos x="214" y="326"/>
              </a:cxn>
              <a:cxn ang="0">
                <a:pos x="205" y="320"/>
              </a:cxn>
              <a:cxn ang="0">
                <a:pos x="199" y="309"/>
              </a:cxn>
              <a:cxn ang="0">
                <a:pos x="193" y="297"/>
              </a:cxn>
              <a:cxn ang="0">
                <a:pos x="190" y="283"/>
              </a:cxn>
              <a:cxn ang="0">
                <a:pos x="179" y="280"/>
              </a:cxn>
              <a:cxn ang="0">
                <a:pos x="165" y="274"/>
              </a:cxn>
              <a:cxn ang="0">
                <a:pos x="162" y="265"/>
              </a:cxn>
              <a:cxn ang="0">
                <a:pos x="139" y="263"/>
              </a:cxn>
              <a:cxn ang="0">
                <a:pos x="133" y="248"/>
              </a:cxn>
              <a:cxn ang="0">
                <a:pos x="127" y="263"/>
              </a:cxn>
              <a:cxn ang="0">
                <a:pos x="116" y="231"/>
              </a:cxn>
              <a:cxn ang="0">
                <a:pos x="101" y="162"/>
              </a:cxn>
              <a:cxn ang="0">
                <a:pos x="90" y="118"/>
              </a:cxn>
              <a:cxn ang="0">
                <a:pos x="75" y="104"/>
              </a:cxn>
              <a:cxn ang="0">
                <a:pos x="44" y="75"/>
              </a:cxn>
              <a:cxn ang="0">
                <a:pos x="41" y="61"/>
              </a:cxn>
              <a:cxn ang="0">
                <a:pos x="38" y="46"/>
              </a:cxn>
              <a:cxn ang="0">
                <a:pos x="35" y="32"/>
              </a:cxn>
              <a:cxn ang="0">
                <a:pos x="21" y="26"/>
              </a:cxn>
              <a:cxn ang="0">
                <a:pos x="6" y="20"/>
              </a:cxn>
              <a:cxn ang="0">
                <a:pos x="0" y="12"/>
              </a:cxn>
              <a:cxn ang="0">
                <a:pos x="133" y="3"/>
              </a:cxn>
              <a:cxn ang="0">
                <a:pos x="481" y="0"/>
              </a:cxn>
              <a:cxn ang="0">
                <a:pos x="493" y="12"/>
              </a:cxn>
              <a:cxn ang="0">
                <a:pos x="493" y="20"/>
              </a:cxn>
              <a:cxn ang="0">
                <a:pos x="493" y="32"/>
              </a:cxn>
              <a:cxn ang="0">
                <a:pos x="490" y="49"/>
              </a:cxn>
              <a:cxn ang="0">
                <a:pos x="496" y="64"/>
              </a:cxn>
              <a:cxn ang="0">
                <a:pos x="490" y="69"/>
              </a:cxn>
              <a:cxn ang="0">
                <a:pos x="487" y="69"/>
              </a:cxn>
              <a:cxn ang="0">
                <a:pos x="499" y="69"/>
              </a:cxn>
              <a:cxn ang="0">
                <a:pos x="499" y="75"/>
              </a:cxn>
              <a:cxn ang="0">
                <a:pos x="493" y="75"/>
              </a:cxn>
              <a:cxn ang="0">
                <a:pos x="510" y="84"/>
              </a:cxn>
              <a:cxn ang="0">
                <a:pos x="504" y="208"/>
              </a:cxn>
              <a:cxn ang="0">
                <a:pos x="502" y="205"/>
              </a:cxn>
              <a:cxn ang="0">
                <a:pos x="487" y="208"/>
              </a:cxn>
              <a:cxn ang="0">
                <a:pos x="484" y="202"/>
              </a:cxn>
              <a:cxn ang="0">
                <a:pos x="476" y="199"/>
              </a:cxn>
              <a:cxn ang="0">
                <a:pos x="473" y="205"/>
              </a:cxn>
              <a:cxn ang="0">
                <a:pos x="467" y="202"/>
              </a:cxn>
              <a:cxn ang="0">
                <a:pos x="464" y="222"/>
              </a:cxn>
            </a:cxnLst>
            <a:rect l="0" t="0" r="r" b="b"/>
            <a:pathLst>
              <a:path w="510" h="369">
                <a:moveTo>
                  <a:pt x="464" y="222"/>
                </a:moveTo>
                <a:lnTo>
                  <a:pt x="461" y="335"/>
                </a:lnTo>
                <a:lnTo>
                  <a:pt x="280" y="335"/>
                </a:lnTo>
                <a:lnTo>
                  <a:pt x="277" y="337"/>
                </a:lnTo>
                <a:lnTo>
                  <a:pt x="274" y="332"/>
                </a:lnTo>
                <a:lnTo>
                  <a:pt x="265" y="340"/>
                </a:lnTo>
                <a:lnTo>
                  <a:pt x="265" y="363"/>
                </a:lnTo>
                <a:lnTo>
                  <a:pt x="257" y="369"/>
                </a:lnTo>
                <a:lnTo>
                  <a:pt x="251" y="361"/>
                </a:lnTo>
                <a:lnTo>
                  <a:pt x="260" y="358"/>
                </a:lnTo>
                <a:lnTo>
                  <a:pt x="254" y="358"/>
                </a:lnTo>
                <a:lnTo>
                  <a:pt x="248" y="352"/>
                </a:lnTo>
                <a:lnTo>
                  <a:pt x="251" y="335"/>
                </a:lnTo>
                <a:lnTo>
                  <a:pt x="242" y="335"/>
                </a:lnTo>
                <a:lnTo>
                  <a:pt x="225" y="329"/>
                </a:lnTo>
                <a:lnTo>
                  <a:pt x="222" y="332"/>
                </a:lnTo>
                <a:lnTo>
                  <a:pt x="216" y="326"/>
                </a:lnTo>
                <a:lnTo>
                  <a:pt x="214" y="326"/>
                </a:lnTo>
                <a:lnTo>
                  <a:pt x="211" y="317"/>
                </a:lnTo>
                <a:lnTo>
                  <a:pt x="205" y="320"/>
                </a:lnTo>
                <a:lnTo>
                  <a:pt x="202" y="317"/>
                </a:lnTo>
                <a:lnTo>
                  <a:pt x="199" y="309"/>
                </a:lnTo>
                <a:lnTo>
                  <a:pt x="202" y="306"/>
                </a:lnTo>
                <a:lnTo>
                  <a:pt x="193" y="297"/>
                </a:lnTo>
                <a:lnTo>
                  <a:pt x="193" y="291"/>
                </a:lnTo>
                <a:lnTo>
                  <a:pt x="190" y="283"/>
                </a:lnTo>
                <a:lnTo>
                  <a:pt x="185" y="283"/>
                </a:lnTo>
                <a:lnTo>
                  <a:pt x="179" y="280"/>
                </a:lnTo>
                <a:lnTo>
                  <a:pt x="170" y="280"/>
                </a:lnTo>
                <a:lnTo>
                  <a:pt x="165" y="274"/>
                </a:lnTo>
                <a:lnTo>
                  <a:pt x="165" y="271"/>
                </a:lnTo>
                <a:lnTo>
                  <a:pt x="162" y="265"/>
                </a:lnTo>
                <a:lnTo>
                  <a:pt x="156" y="268"/>
                </a:lnTo>
                <a:lnTo>
                  <a:pt x="139" y="263"/>
                </a:lnTo>
                <a:lnTo>
                  <a:pt x="139" y="254"/>
                </a:lnTo>
                <a:lnTo>
                  <a:pt x="133" y="248"/>
                </a:lnTo>
                <a:lnTo>
                  <a:pt x="130" y="251"/>
                </a:lnTo>
                <a:lnTo>
                  <a:pt x="127" y="263"/>
                </a:lnTo>
                <a:lnTo>
                  <a:pt x="127" y="231"/>
                </a:lnTo>
                <a:lnTo>
                  <a:pt x="116" y="231"/>
                </a:lnTo>
                <a:lnTo>
                  <a:pt x="116" y="162"/>
                </a:lnTo>
                <a:lnTo>
                  <a:pt x="101" y="162"/>
                </a:lnTo>
                <a:lnTo>
                  <a:pt x="101" y="121"/>
                </a:lnTo>
                <a:lnTo>
                  <a:pt x="90" y="118"/>
                </a:lnTo>
                <a:lnTo>
                  <a:pt x="90" y="107"/>
                </a:lnTo>
                <a:lnTo>
                  <a:pt x="75" y="104"/>
                </a:lnTo>
                <a:lnTo>
                  <a:pt x="75" y="75"/>
                </a:lnTo>
                <a:lnTo>
                  <a:pt x="44" y="75"/>
                </a:lnTo>
                <a:lnTo>
                  <a:pt x="44" y="61"/>
                </a:lnTo>
                <a:lnTo>
                  <a:pt x="41" y="61"/>
                </a:lnTo>
                <a:lnTo>
                  <a:pt x="41" y="46"/>
                </a:lnTo>
                <a:lnTo>
                  <a:pt x="38" y="46"/>
                </a:lnTo>
                <a:lnTo>
                  <a:pt x="38" y="32"/>
                </a:lnTo>
                <a:lnTo>
                  <a:pt x="35" y="32"/>
                </a:lnTo>
                <a:lnTo>
                  <a:pt x="35" y="26"/>
                </a:lnTo>
                <a:lnTo>
                  <a:pt x="21" y="26"/>
                </a:lnTo>
                <a:lnTo>
                  <a:pt x="21" y="20"/>
                </a:lnTo>
                <a:lnTo>
                  <a:pt x="6" y="20"/>
                </a:lnTo>
                <a:lnTo>
                  <a:pt x="6" y="12"/>
                </a:lnTo>
                <a:lnTo>
                  <a:pt x="0" y="12"/>
                </a:lnTo>
                <a:lnTo>
                  <a:pt x="0" y="3"/>
                </a:lnTo>
                <a:lnTo>
                  <a:pt x="133" y="3"/>
                </a:lnTo>
                <a:lnTo>
                  <a:pt x="216" y="3"/>
                </a:lnTo>
                <a:lnTo>
                  <a:pt x="481" y="0"/>
                </a:lnTo>
                <a:lnTo>
                  <a:pt x="487" y="9"/>
                </a:lnTo>
                <a:lnTo>
                  <a:pt x="493" y="12"/>
                </a:lnTo>
                <a:lnTo>
                  <a:pt x="493" y="18"/>
                </a:lnTo>
                <a:lnTo>
                  <a:pt x="493" y="20"/>
                </a:lnTo>
                <a:lnTo>
                  <a:pt x="490" y="23"/>
                </a:lnTo>
                <a:lnTo>
                  <a:pt x="493" y="32"/>
                </a:lnTo>
                <a:lnTo>
                  <a:pt x="490" y="35"/>
                </a:lnTo>
                <a:lnTo>
                  <a:pt x="490" y="49"/>
                </a:lnTo>
                <a:lnTo>
                  <a:pt x="484" y="58"/>
                </a:lnTo>
                <a:lnTo>
                  <a:pt x="496" y="64"/>
                </a:lnTo>
                <a:lnTo>
                  <a:pt x="490" y="67"/>
                </a:lnTo>
                <a:lnTo>
                  <a:pt x="490" y="69"/>
                </a:lnTo>
                <a:lnTo>
                  <a:pt x="487" y="67"/>
                </a:lnTo>
                <a:lnTo>
                  <a:pt x="487" y="69"/>
                </a:lnTo>
                <a:lnTo>
                  <a:pt x="496" y="72"/>
                </a:lnTo>
                <a:lnTo>
                  <a:pt x="499" y="69"/>
                </a:lnTo>
                <a:lnTo>
                  <a:pt x="504" y="75"/>
                </a:lnTo>
                <a:lnTo>
                  <a:pt x="499" y="75"/>
                </a:lnTo>
                <a:lnTo>
                  <a:pt x="499" y="78"/>
                </a:lnTo>
                <a:lnTo>
                  <a:pt x="493" y="75"/>
                </a:lnTo>
                <a:lnTo>
                  <a:pt x="493" y="84"/>
                </a:lnTo>
                <a:lnTo>
                  <a:pt x="510" y="84"/>
                </a:lnTo>
                <a:lnTo>
                  <a:pt x="507" y="208"/>
                </a:lnTo>
                <a:lnTo>
                  <a:pt x="504" y="208"/>
                </a:lnTo>
                <a:lnTo>
                  <a:pt x="502" y="208"/>
                </a:lnTo>
                <a:lnTo>
                  <a:pt x="502" y="205"/>
                </a:lnTo>
                <a:lnTo>
                  <a:pt x="496" y="205"/>
                </a:lnTo>
                <a:lnTo>
                  <a:pt x="487" y="208"/>
                </a:lnTo>
                <a:lnTo>
                  <a:pt x="484" y="208"/>
                </a:lnTo>
                <a:lnTo>
                  <a:pt x="484" y="202"/>
                </a:lnTo>
                <a:lnTo>
                  <a:pt x="478" y="196"/>
                </a:lnTo>
                <a:lnTo>
                  <a:pt x="476" y="199"/>
                </a:lnTo>
                <a:lnTo>
                  <a:pt x="476" y="202"/>
                </a:lnTo>
                <a:lnTo>
                  <a:pt x="473" y="205"/>
                </a:lnTo>
                <a:lnTo>
                  <a:pt x="470" y="205"/>
                </a:lnTo>
                <a:lnTo>
                  <a:pt x="467" y="202"/>
                </a:lnTo>
                <a:lnTo>
                  <a:pt x="464" y="202"/>
                </a:lnTo>
                <a:lnTo>
                  <a:pt x="464" y="222"/>
                </a:lnTo>
                <a:close/>
              </a:path>
            </a:pathLst>
          </a:custGeom>
          <a:solidFill>
            <a:srgbClr val="61BD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4" name="Freeform 188"/>
          <p:cNvSpPr>
            <a:spLocks/>
          </p:cNvSpPr>
          <p:nvPr/>
        </p:nvSpPr>
        <p:spPr bwMode="auto">
          <a:xfrm>
            <a:off x="2375344" y="5025009"/>
            <a:ext cx="613982" cy="1007936"/>
          </a:xfrm>
          <a:custGeom>
            <a:avLst/>
            <a:gdLst/>
            <a:ahLst/>
            <a:cxnLst>
              <a:cxn ang="0">
                <a:pos x="89" y="9"/>
              </a:cxn>
              <a:cxn ang="0">
                <a:pos x="89" y="12"/>
              </a:cxn>
              <a:cxn ang="0">
                <a:pos x="98" y="15"/>
              </a:cxn>
              <a:cxn ang="0">
                <a:pos x="103" y="26"/>
              </a:cxn>
              <a:cxn ang="0">
                <a:pos x="109" y="23"/>
              </a:cxn>
              <a:cxn ang="0">
                <a:pos x="109" y="29"/>
              </a:cxn>
              <a:cxn ang="0">
                <a:pos x="115" y="40"/>
              </a:cxn>
              <a:cxn ang="0">
                <a:pos x="126" y="43"/>
              </a:cxn>
              <a:cxn ang="0">
                <a:pos x="129" y="52"/>
              </a:cxn>
              <a:cxn ang="0">
                <a:pos x="135" y="52"/>
              </a:cxn>
              <a:cxn ang="0">
                <a:pos x="144" y="69"/>
              </a:cxn>
              <a:cxn ang="0">
                <a:pos x="141" y="78"/>
              </a:cxn>
              <a:cxn ang="0">
                <a:pos x="146" y="95"/>
              </a:cxn>
              <a:cxn ang="0">
                <a:pos x="152" y="110"/>
              </a:cxn>
              <a:cxn ang="0">
                <a:pos x="161" y="115"/>
              </a:cxn>
              <a:cxn ang="0">
                <a:pos x="172" y="115"/>
              </a:cxn>
              <a:cxn ang="0">
                <a:pos x="172" y="121"/>
              </a:cxn>
              <a:cxn ang="0">
                <a:pos x="187" y="121"/>
              </a:cxn>
              <a:cxn ang="0">
                <a:pos x="190" y="124"/>
              </a:cxn>
              <a:cxn ang="0">
                <a:pos x="193" y="121"/>
              </a:cxn>
              <a:cxn ang="0">
                <a:pos x="198" y="121"/>
              </a:cxn>
              <a:cxn ang="0">
                <a:pos x="201" y="124"/>
              </a:cxn>
              <a:cxn ang="0">
                <a:pos x="207" y="124"/>
              </a:cxn>
              <a:cxn ang="0">
                <a:pos x="210" y="124"/>
              </a:cxn>
              <a:cxn ang="0">
                <a:pos x="213" y="127"/>
              </a:cxn>
              <a:cxn ang="0">
                <a:pos x="221" y="130"/>
              </a:cxn>
              <a:cxn ang="0">
                <a:pos x="224" y="133"/>
              </a:cxn>
              <a:cxn ang="0">
                <a:pos x="227" y="136"/>
              </a:cxn>
              <a:cxn ang="0">
                <a:pos x="230" y="138"/>
              </a:cxn>
              <a:cxn ang="0">
                <a:pos x="233" y="144"/>
              </a:cxn>
              <a:cxn ang="0">
                <a:pos x="236" y="150"/>
              </a:cxn>
              <a:cxn ang="0">
                <a:pos x="241" y="144"/>
              </a:cxn>
              <a:cxn ang="0">
                <a:pos x="253" y="136"/>
              </a:cxn>
              <a:cxn ang="0">
                <a:pos x="262" y="141"/>
              </a:cxn>
              <a:cxn ang="0">
                <a:pos x="267" y="136"/>
              </a:cxn>
              <a:cxn ang="0">
                <a:pos x="276" y="153"/>
              </a:cxn>
              <a:cxn ang="0">
                <a:pos x="285" y="162"/>
              </a:cxn>
              <a:cxn ang="0">
                <a:pos x="288" y="170"/>
              </a:cxn>
              <a:cxn ang="0">
                <a:pos x="285" y="470"/>
              </a:cxn>
              <a:cxn ang="0">
                <a:pos x="204" y="481"/>
              </a:cxn>
              <a:cxn ang="0">
                <a:pos x="0" y="476"/>
              </a:cxn>
              <a:cxn ang="0">
                <a:pos x="2" y="409"/>
              </a:cxn>
              <a:cxn ang="0">
                <a:pos x="20" y="127"/>
              </a:cxn>
              <a:cxn ang="0">
                <a:pos x="26" y="0"/>
              </a:cxn>
              <a:cxn ang="0">
                <a:pos x="31" y="0"/>
              </a:cxn>
              <a:cxn ang="0">
                <a:pos x="34" y="3"/>
              </a:cxn>
              <a:cxn ang="0">
                <a:pos x="43" y="0"/>
              </a:cxn>
              <a:cxn ang="0">
                <a:pos x="46" y="6"/>
              </a:cxn>
              <a:cxn ang="0">
                <a:pos x="51" y="6"/>
              </a:cxn>
              <a:cxn ang="0">
                <a:pos x="57" y="6"/>
              </a:cxn>
              <a:cxn ang="0">
                <a:pos x="66" y="6"/>
              </a:cxn>
              <a:cxn ang="0">
                <a:pos x="69" y="6"/>
              </a:cxn>
              <a:cxn ang="0">
                <a:pos x="74" y="6"/>
              </a:cxn>
              <a:cxn ang="0">
                <a:pos x="86" y="3"/>
              </a:cxn>
            </a:cxnLst>
            <a:rect l="0" t="0" r="r" b="b"/>
            <a:pathLst>
              <a:path w="293" h="481">
                <a:moveTo>
                  <a:pt x="86" y="3"/>
                </a:moveTo>
                <a:lnTo>
                  <a:pt x="89" y="9"/>
                </a:lnTo>
                <a:lnTo>
                  <a:pt x="92" y="9"/>
                </a:lnTo>
                <a:lnTo>
                  <a:pt x="89" y="12"/>
                </a:lnTo>
                <a:lnTo>
                  <a:pt x="95" y="15"/>
                </a:lnTo>
                <a:lnTo>
                  <a:pt x="98" y="15"/>
                </a:lnTo>
                <a:lnTo>
                  <a:pt x="100" y="20"/>
                </a:lnTo>
                <a:lnTo>
                  <a:pt x="103" y="26"/>
                </a:lnTo>
                <a:lnTo>
                  <a:pt x="106" y="26"/>
                </a:lnTo>
                <a:lnTo>
                  <a:pt x="109" y="23"/>
                </a:lnTo>
                <a:lnTo>
                  <a:pt x="112" y="23"/>
                </a:lnTo>
                <a:lnTo>
                  <a:pt x="109" y="29"/>
                </a:lnTo>
                <a:lnTo>
                  <a:pt x="115" y="38"/>
                </a:lnTo>
                <a:lnTo>
                  <a:pt x="115" y="40"/>
                </a:lnTo>
                <a:lnTo>
                  <a:pt x="123" y="40"/>
                </a:lnTo>
                <a:lnTo>
                  <a:pt x="126" y="43"/>
                </a:lnTo>
                <a:lnTo>
                  <a:pt x="126" y="49"/>
                </a:lnTo>
                <a:lnTo>
                  <a:pt x="129" y="52"/>
                </a:lnTo>
                <a:lnTo>
                  <a:pt x="135" y="49"/>
                </a:lnTo>
                <a:lnTo>
                  <a:pt x="135" y="52"/>
                </a:lnTo>
                <a:lnTo>
                  <a:pt x="141" y="61"/>
                </a:lnTo>
                <a:lnTo>
                  <a:pt x="144" y="69"/>
                </a:lnTo>
                <a:lnTo>
                  <a:pt x="138" y="72"/>
                </a:lnTo>
                <a:lnTo>
                  <a:pt x="141" y="78"/>
                </a:lnTo>
                <a:lnTo>
                  <a:pt x="141" y="87"/>
                </a:lnTo>
                <a:lnTo>
                  <a:pt x="146" y="95"/>
                </a:lnTo>
                <a:lnTo>
                  <a:pt x="144" y="98"/>
                </a:lnTo>
                <a:lnTo>
                  <a:pt x="152" y="110"/>
                </a:lnTo>
                <a:lnTo>
                  <a:pt x="164" y="113"/>
                </a:lnTo>
                <a:lnTo>
                  <a:pt x="161" y="115"/>
                </a:lnTo>
                <a:lnTo>
                  <a:pt x="169" y="113"/>
                </a:lnTo>
                <a:lnTo>
                  <a:pt x="172" y="115"/>
                </a:lnTo>
                <a:lnTo>
                  <a:pt x="169" y="118"/>
                </a:lnTo>
                <a:lnTo>
                  <a:pt x="172" y="121"/>
                </a:lnTo>
                <a:lnTo>
                  <a:pt x="175" y="124"/>
                </a:lnTo>
                <a:lnTo>
                  <a:pt x="187" y="121"/>
                </a:lnTo>
                <a:lnTo>
                  <a:pt x="190" y="127"/>
                </a:lnTo>
                <a:lnTo>
                  <a:pt x="190" y="124"/>
                </a:lnTo>
                <a:lnTo>
                  <a:pt x="187" y="121"/>
                </a:lnTo>
                <a:lnTo>
                  <a:pt x="193" y="121"/>
                </a:lnTo>
                <a:lnTo>
                  <a:pt x="193" y="124"/>
                </a:lnTo>
                <a:lnTo>
                  <a:pt x="198" y="121"/>
                </a:lnTo>
                <a:lnTo>
                  <a:pt x="198" y="127"/>
                </a:lnTo>
                <a:lnTo>
                  <a:pt x="201" y="124"/>
                </a:lnTo>
                <a:lnTo>
                  <a:pt x="201" y="121"/>
                </a:lnTo>
                <a:lnTo>
                  <a:pt x="207" y="124"/>
                </a:lnTo>
                <a:lnTo>
                  <a:pt x="204" y="130"/>
                </a:lnTo>
                <a:lnTo>
                  <a:pt x="210" y="124"/>
                </a:lnTo>
                <a:lnTo>
                  <a:pt x="213" y="133"/>
                </a:lnTo>
                <a:lnTo>
                  <a:pt x="213" y="127"/>
                </a:lnTo>
                <a:lnTo>
                  <a:pt x="218" y="130"/>
                </a:lnTo>
                <a:lnTo>
                  <a:pt x="221" y="130"/>
                </a:lnTo>
                <a:lnTo>
                  <a:pt x="221" y="133"/>
                </a:lnTo>
                <a:lnTo>
                  <a:pt x="224" y="133"/>
                </a:lnTo>
                <a:lnTo>
                  <a:pt x="224" y="136"/>
                </a:lnTo>
                <a:lnTo>
                  <a:pt x="227" y="136"/>
                </a:lnTo>
                <a:lnTo>
                  <a:pt x="227" y="138"/>
                </a:lnTo>
                <a:lnTo>
                  <a:pt x="230" y="138"/>
                </a:lnTo>
                <a:lnTo>
                  <a:pt x="230" y="138"/>
                </a:lnTo>
                <a:lnTo>
                  <a:pt x="233" y="144"/>
                </a:lnTo>
                <a:lnTo>
                  <a:pt x="230" y="147"/>
                </a:lnTo>
                <a:lnTo>
                  <a:pt x="236" y="150"/>
                </a:lnTo>
                <a:lnTo>
                  <a:pt x="241" y="147"/>
                </a:lnTo>
                <a:lnTo>
                  <a:pt x="241" y="144"/>
                </a:lnTo>
                <a:lnTo>
                  <a:pt x="247" y="144"/>
                </a:lnTo>
                <a:lnTo>
                  <a:pt x="253" y="136"/>
                </a:lnTo>
                <a:lnTo>
                  <a:pt x="256" y="141"/>
                </a:lnTo>
                <a:lnTo>
                  <a:pt x="262" y="141"/>
                </a:lnTo>
                <a:lnTo>
                  <a:pt x="259" y="138"/>
                </a:lnTo>
                <a:lnTo>
                  <a:pt x="267" y="136"/>
                </a:lnTo>
                <a:lnTo>
                  <a:pt x="270" y="141"/>
                </a:lnTo>
                <a:lnTo>
                  <a:pt x="276" y="153"/>
                </a:lnTo>
                <a:lnTo>
                  <a:pt x="276" y="156"/>
                </a:lnTo>
                <a:lnTo>
                  <a:pt x="285" y="162"/>
                </a:lnTo>
                <a:lnTo>
                  <a:pt x="290" y="167"/>
                </a:lnTo>
                <a:lnTo>
                  <a:pt x="288" y="170"/>
                </a:lnTo>
                <a:lnTo>
                  <a:pt x="293" y="170"/>
                </a:lnTo>
                <a:lnTo>
                  <a:pt x="285" y="470"/>
                </a:lnTo>
                <a:lnTo>
                  <a:pt x="204" y="470"/>
                </a:lnTo>
                <a:lnTo>
                  <a:pt x="204" y="481"/>
                </a:lnTo>
                <a:lnTo>
                  <a:pt x="92" y="479"/>
                </a:lnTo>
                <a:lnTo>
                  <a:pt x="0" y="476"/>
                </a:lnTo>
                <a:lnTo>
                  <a:pt x="2" y="450"/>
                </a:lnTo>
                <a:lnTo>
                  <a:pt x="2" y="409"/>
                </a:lnTo>
                <a:lnTo>
                  <a:pt x="11" y="127"/>
                </a:lnTo>
                <a:lnTo>
                  <a:pt x="20" y="127"/>
                </a:lnTo>
                <a:lnTo>
                  <a:pt x="23" y="3"/>
                </a:lnTo>
                <a:lnTo>
                  <a:pt x="26" y="0"/>
                </a:lnTo>
                <a:lnTo>
                  <a:pt x="28" y="3"/>
                </a:lnTo>
                <a:lnTo>
                  <a:pt x="31" y="0"/>
                </a:lnTo>
                <a:lnTo>
                  <a:pt x="31" y="6"/>
                </a:lnTo>
                <a:lnTo>
                  <a:pt x="34" y="3"/>
                </a:lnTo>
                <a:lnTo>
                  <a:pt x="40" y="6"/>
                </a:lnTo>
                <a:lnTo>
                  <a:pt x="43" y="0"/>
                </a:lnTo>
                <a:lnTo>
                  <a:pt x="43" y="6"/>
                </a:lnTo>
                <a:lnTo>
                  <a:pt x="46" y="6"/>
                </a:lnTo>
                <a:lnTo>
                  <a:pt x="46" y="9"/>
                </a:lnTo>
                <a:lnTo>
                  <a:pt x="51" y="6"/>
                </a:lnTo>
                <a:lnTo>
                  <a:pt x="51" y="12"/>
                </a:lnTo>
                <a:lnTo>
                  <a:pt x="57" y="6"/>
                </a:lnTo>
                <a:lnTo>
                  <a:pt x="66" y="9"/>
                </a:lnTo>
                <a:lnTo>
                  <a:pt x="66" y="6"/>
                </a:lnTo>
                <a:lnTo>
                  <a:pt x="69" y="9"/>
                </a:lnTo>
                <a:lnTo>
                  <a:pt x="69" y="6"/>
                </a:lnTo>
                <a:lnTo>
                  <a:pt x="72" y="9"/>
                </a:lnTo>
                <a:lnTo>
                  <a:pt x="74" y="6"/>
                </a:lnTo>
                <a:lnTo>
                  <a:pt x="72" y="3"/>
                </a:lnTo>
                <a:lnTo>
                  <a:pt x="86" y="3"/>
                </a:lnTo>
                <a:close/>
              </a:path>
            </a:pathLst>
          </a:custGeom>
          <a:solidFill>
            <a:srgbClr val="FF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5" name="Freeform 189"/>
          <p:cNvSpPr>
            <a:spLocks/>
          </p:cNvSpPr>
          <p:nvPr/>
        </p:nvSpPr>
        <p:spPr bwMode="auto">
          <a:xfrm>
            <a:off x="2501074" y="3956304"/>
            <a:ext cx="1200722" cy="699897"/>
          </a:xfrm>
          <a:custGeom>
            <a:avLst/>
            <a:gdLst/>
            <a:ahLst/>
            <a:cxnLst>
              <a:cxn ang="0">
                <a:pos x="475" y="3"/>
              </a:cxn>
              <a:cxn ang="0">
                <a:pos x="518" y="3"/>
              </a:cxn>
              <a:cxn ang="0">
                <a:pos x="518" y="32"/>
              </a:cxn>
              <a:cxn ang="0">
                <a:pos x="559" y="32"/>
              </a:cxn>
              <a:cxn ang="0">
                <a:pos x="559" y="86"/>
              </a:cxn>
              <a:cxn ang="0">
                <a:pos x="573" y="86"/>
              </a:cxn>
              <a:cxn ang="0">
                <a:pos x="565" y="334"/>
              </a:cxn>
              <a:cxn ang="0">
                <a:pos x="510" y="334"/>
              </a:cxn>
              <a:cxn ang="0">
                <a:pos x="403" y="329"/>
              </a:cxn>
              <a:cxn ang="0">
                <a:pos x="294" y="323"/>
              </a:cxn>
              <a:cxn ang="0">
                <a:pos x="288" y="331"/>
              </a:cxn>
              <a:cxn ang="0">
                <a:pos x="285" y="329"/>
              </a:cxn>
              <a:cxn ang="0">
                <a:pos x="282" y="326"/>
              </a:cxn>
              <a:cxn ang="0">
                <a:pos x="282" y="306"/>
              </a:cxn>
              <a:cxn ang="0">
                <a:pos x="288" y="291"/>
              </a:cxn>
              <a:cxn ang="0">
                <a:pos x="294" y="285"/>
              </a:cxn>
              <a:cxn ang="0">
                <a:pos x="294" y="277"/>
              </a:cxn>
              <a:cxn ang="0">
                <a:pos x="288" y="271"/>
              </a:cxn>
              <a:cxn ang="0">
                <a:pos x="291" y="268"/>
              </a:cxn>
              <a:cxn ang="0">
                <a:pos x="285" y="265"/>
              </a:cxn>
              <a:cxn ang="0">
                <a:pos x="288" y="259"/>
              </a:cxn>
              <a:cxn ang="0">
                <a:pos x="288" y="254"/>
              </a:cxn>
              <a:cxn ang="0">
                <a:pos x="277" y="254"/>
              </a:cxn>
              <a:cxn ang="0">
                <a:pos x="271" y="254"/>
              </a:cxn>
              <a:cxn ang="0">
                <a:pos x="253" y="254"/>
              </a:cxn>
              <a:cxn ang="0">
                <a:pos x="253" y="251"/>
              </a:cxn>
              <a:cxn ang="0">
                <a:pos x="251" y="251"/>
              </a:cxn>
              <a:cxn ang="0">
                <a:pos x="251" y="254"/>
              </a:cxn>
              <a:cxn ang="0">
                <a:pos x="245" y="254"/>
              </a:cxn>
              <a:cxn ang="0">
                <a:pos x="245" y="248"/>
              </a:cxn>
              <a:cxn ang="0">
                <a:pos x="248" y="248"/>
              </a:cxn>
              <a:cxn ang="0">
                <a:pos x="245" y="245"/>
              </a:cxn>
              <a:cxn ang="0">
                <a:pos x="161" y="242"/>
              </a:cxn>
              <a:cxn ang="0">
                <a:pos x="161" y="216"/>
              </a:cxn>
              <a:cxn ang="0">
                <a:pos x="38" y="213"/>
              </a:cxn>
              <a:cxn ang="0">
                <a:pos x="40" y="159"/>
              </a:cxn>
              <a:cxn ang="0">
                <a:pos x="0" y="159"/>
              </a:cxn>
              <a:cxn ang="0">
                <a:pos x="0" y="104"/>
              </a:cxn>
              <a:cxn ang="0">
                <a:pos x="124" y="107"/>
              </a:cxn>
              <a:cxn ang="0">
                <a:pos x="354" y="110"/>
              </a:cxn>
              <a:cxn ang="0">
                <a:pos x="354" y="55"/>
              </a:cxn>
              <a:cxn ang="0">
                <a:pos x="383" y="55"/>
              </a:cxn>
              <a:cxn ang="0">
                <a:pos x="380" y="0"/>
              </a:cxn>
              <a:cxn ang="0">
                <a:pos x="475" y="3"/>
              </a:cxn>
            </a:cxnLst>
            <a:rect l="0" t="0" r="r" b="b"/>
            <a:pathLst>
              <a:path w="573" h="334">
                <a:moveTo>
                  <a:pt x="475" y="3"/>
                </a:moveTo>
                <a:lnTo>
                  <a:pt x="518" y="3"/>
                </a:lnTo>
                <a:lnTo>
                  <a:pt x="518" y="32"/>
                </a:lnTo>
                <a:lnTo>
                  <a:pt x="559" y="32"/>
                </a:lnTo>
                <a:lnTo>
                  <a:pt x="559" y="86"/>
                </a:lnTo>
                <a:lnTo>
                  <a:pt x="573" y="86"/>
                </a:lnTo>
                <a:lnTo>
                  <a:pt x="565" y="334"/>
                </a:lnTo>
                <a:lnTo>
                  <a:pt x="510" y="334"/>
                </a:lnTo>
                <a:lnTo>
                  <a:pt x="403" y="329"/>
                </a:lnTo>
                <a:lnTo>
                  <a:pt x="294" y="323"/>
                </a:lnTo>
                <a:lnTo>
                  <a:pt x="288" y="331"/>
                </a:lnTo>
                <a:lnTo>
                  <a:pt x="285" y="329"/>
                </a:lnTo>
                <a:lnTo>
                  <a:pt x="282" y="326"/>
                </a:lnTo>
                <a:lnTo>
                  <a:pt x="282" y="306"/>
                </a:lnTo>
                <a:lnTo>
                  <a:pt x="288" y="291"/>
                </a:lnTo>
                <a:lnTo>
                  <a:pt x="294" y="285"/>
                </a:lnTo>
                <a:lnTo>
                  <a:pt x="294" y="277"/>
                </a:lnTo>
                <a:lnTo>
                  <a:pt x="288" y="271"/>
                </a:lnTo>
                <a:lnTo>
                  <a:pt x="291" y="268"/>
                </a:lnTo>
                <a:lnTo>
                  <a:pt x="285" y="265"/>
                </a:lnTo>
                <a:lnTo>
                  <a:pt x="288" y="259"/>
                </a:lnTo>
                <a:lnTo>
                  <a:pt x="288" y="254"/>
                </a:lnTo>
                <a:lnTo>
                  <a:pt x="277" y="254"/>
                </a:lnTo>
                <a:lnTo>
                  <a:pt x="271" y="254"/>
                </a:lnTo>
                <a:lnTo>
                  <a:pt x="253" y="254"/>
                </a:lnTo>
                <a:lnTo>
                  <a:pt x="253" y="251"/>
                </a:lnTo>
                <a:lnTo>
                  <a:pt x="251" y="251"/>
                </a:lnTo>
                <a:lnTo>
                  <a:pt x="251" y="254"/>
                </a:lnTo>
                <a:lnTo>
                  <a:pt x="245" y="254"/>
                </a:lnTo>
                <a:lnTo>
                  <a:pt x="245" y="248"/>
                </a:lnTo>
                <a:lnTo>
                  <a:pt x="248" y="248"/>
                </a:lnTo>
                <a:lnTo>
                  <a:pt x="245" y="245"/>
                </a:lnTo>
                <a:lnTo>
                  <a:pt x="161" y="242"/>
                </a:lnTo>
                <a:lnTo>
                  <a:pt x="161" y="216"/>
                </a:lnTo>
                <a:lnTo>
                  <a:pt x="38" y="213"/>
                </a:lnTo>
                <a:lnTo>
                  <a:pt x="40" y="159"/>
                </a:lnTo>
                <a:lnTo>
                  <a:pt x="0" y="159"/>
                </a:lnTo>
                <a:lnTo>
                  <a:pt x="0" y="104"/>
                </a:lnTo>
                <a:lnTo>
                  <a:pt x="124" y="107"/>
                </a:lnTo>
                <a:lnTo>
                  <a:pt x="354" y="110"/>
                </a:lnTo>
                <a:lnTo>
                  <a:pt x="354" y="55"/>
                </a:lnTo>
                <a:lnTo>
                  <a:pt x="383" y="55"/>
                </a:lnTo>
                <a:lnTo>
                  <a:pt x="380" y="0"/>
                </a:lnTo>
                <a:lnTo>
                  <a:pt x="475" y="3"/>
                </a:lnTo>
                <a:close/>
              </a:path>
            </a:pathLst>
          </a:custGeom>
          <a:solidFill>
            <a:srgbClr val="5EBD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6" name="Freeform 190"/>
          <p:cNvSpPr>
            <a:spLocks/>
          </p:cNvSpPr>
          <p:nvPr/>
        </p:nvSpPr>
        <p:spPr bwMode="auto">
          <a:xfrm>
            <a:off x="1644015" y="3484817"/>
            <a:ext cx="882206" cy="804672"/>
          </a:xfrm>
          <a:custGeom>
            <a:avLst/>
            <a:gdLst/>
            <a:ahLst/>
            <a:cxnLst>
              <a:cxn ang="0">
                <a:pos x="173" y="3"/>
              </a:cxn>
              <a:cxn ang="0">
                <a:pos x="256" y="3"/>
              </a:cxn>
              <a:cxn ang="0">
                <a:pos x="418" y="3"/>
              </a:cxn>
              <a:cxn ang="0">
                <a:pos x="421" y="58"/>
              </a:cxn>
              <a:cxn ang="0">
                <a:pos x="412" y="58"/>
              </a:cxn>
              <a:cxn ang="0">
                <a:pos x="409" y="329"/>
              </a:cxn>
              <a:cxn ang="0">
                <a:pos x="409" y="384"/>
              </a:cxn>
              <a:cxn ang="0">
                <a:pos x="354" y="381"/>
              </a:cxn>
              <a:cxn ang="0">
                <a:pos x="150" y="375"/>
              </a:cxn>
              <a:cxn ang="0">
                <a:pos x="0" y="372"/>
              </a:cxn>
              <a:cxn ang="0">
                <a:pos x="3" y="78"/>
              </a:cxn>
              <a:cxn ang="0">
                <a:pos x="43" y="78"/>
              </a:cxn>
              <a:cxn ang="0">
                <a:pos x="43" y="52"/>
              </a:cxn>
              <a:cxn ang="0">
                <a:pos x="49" y="52"/>
              </a:cxn>
              <a:cxn ang="0">
                <a:pos x="49" y="32"/>
              </a:cxn>
              <a:cxn ang="0">
                <a:pos x="92" y="35"/>
              </a:cxn>
              <a:cxn ang="0">
                <a:pos x="92" y="26"/>
              </a:cxn>
              <a:cxn ang="0">
                <a:pos x="118" y="26"/>
              </a:cxn>
              <a:cxn ang="0">
                <a:pos x="118" y="15"/>
              </a:cxn>
              <a:cxn ang="0">
                <a:pos x="147" y="15"/>
              </a:cxn>
              <a:cxn ang="0">
                <a:pos x="147" y="0"/>
              </a:cxn>
              <a:cxn ang="0">
                <a:pos x="173" y="3"/>
              </a:cxn>
            </a:cxnLst>
            <a:rect l="0" t="0" r="r" b="b"/>
            <a:pathLst>
              <a:path w="421" h="384">
                <a:moveTo>
                  <a:pt x="173" y="3"/>
                </a:moveTo>
                <a:lnTo>
                  <a:pt x="256" y="3"/>
                </a:lnTo>
                <a:lnTo>
                  <a:pt x="418" y="3"/>
                </a:lnTo>
                <a:lnTo>
                  <a:pt x="421" y="58"/>
                </a:lnTo>
                <a:lnTo>
                  <a:pt x="412" y="58"/>
                </a:lnTo>
                <a:lnTo>
                  <a:pt x="409" y="329"/>
                </a:lnTo>
                <a:lnTo>
                  <a:pt x="409" y="384"/>
                </a:lnTo>
                <a:lnTo>
                  <a:pt x="354" y="381"/>
                </a:lnTo>
                <a:lnTo>
                  <a:pt x="150" y="375"/>
                </a:lnTo>
                <a:lnTo>
                  <a:pt x="0" y="372"/>
                </a:lnTo>
                <a:lnTo>
                  <a:pt x="3" y="78"/>
                </a:lnTo>
                <a:lnTo>
                  <a:pt x="43" y="78"/>
                </a:lnTo>
                <a:lnTo>
                  <a:pt x="43" y="52"/>
                </a:lnTo>
                <a:lnTo>
                  <a:pt x="49" y="52"/>
                </a:lnTo>
                <a:lnTo>
                  <a:pt x="49" y="32"/>
                </a:lnTo>
                <a:lnTo>
                  <a:pt x="92" y="35"/>
                </a:lnTo>
                <a:lnTo>
                  <a:pt x="92" y="26"/>
                </a:lnTo>
                <a:lnTo>
                  <a:pt x="118" y="26"/>
                </a:lnTo>
                <a:lnTo>
                  <a:pt x="118" y="15"/>
                </a:lnTo>
                <a:lnTo>
                  <a:pt x="147" y="15"/>
                </a:lnTo>
                <a:lnTo>
                  <a:pt x="147" y="0"/>
                </a:lnTo>
                <a:lnTo>
                  <a:pt x="173" y="3"/>
                </a:lnTo>
                <a:close/>
              </a:path>
            </a:pathLst>
          </a:custGeom>
          <a:solidFill>
            <a:srgbClr val="FFF2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7" name="Freeform 191"/>
          <p:cNvSpPr>
            <a:spLocks/>
          </p:cNvSpPr>
          <p:nvPr/>
        </p:nvSpPr>
        <p:spPr bwMode="auto">
          <a:xfrm>
            <a:off x="3098292" y="2072450"/>
            <a:ext cx="905256" cy="773240"/>
          </a:xfrm>
          <a:custGeom>
            <a:avLst/>
            <a:gdLst/>
            <a:ahLst/>
            <a:cxnLst>
              <a:cxn ang="0">
                <a:pos x="429" y="173"/>
              </a:cxn>
              <a:cxn ang="0">
                <a:pos x="424" y="179"/>
              </a:cxn>
              <a:cxn ang="0">
                <a:pos x="424" y="187"/>
              </a:cxn>
              <a:cxn ang="0">
                <a:pos x="406" y="193"/>
              </a:cxn>
              <a:cxn ang="0">
                <a:pos x="415" y="204"/>
              </a:cxn>
              <a:cxn ang="0">
                <a:pos x="409" y="210"/>
              </a:cxn>
              <a:cxn ang="0">
                <a:pos x="406" y="216"/>
              </a:cxn>
              <a:cxn ang="0">
                <a:pos x="400" y="222"/>
              </a:cxn>
              <a:cxn ang="0">
                <a:pos x="392" y="225"/>
              </a:cxn>
              <a:cxn ang="0">
                <a:pos x="400" y="227"/>
              </a:cxn>
              <a:cxn ang="0">
                <a:pos x="403" y="233"/>
              </a:cxn>
              <a:cxn ang="0">
                <a:pos x="400" y="233"/>
              </a:cxn>
              <a:cxn ang="0">
                <a:pos x="395" y="239"/>
              </a:cxn>
              <a:cxn ang="0">
                <a:pos x="395" y="251"/>
              </a:cxn>
              <a:cxn ang="0">
                <a:pos x="395" y="256"/>
              </a:cxn>
              <a:cxn ang="0">
                <a:pos x="400" y="262"/>
              </a:cxn>
              <a:cxn ang="0">
                <a:pos x="403" y="262"/>
              </a:cxn>
              <a:cxn ang="0">
                <a:pos x="415" y="274"/>
              </a:cxn>
              <a:cxn ang="0">
                <a:pos x="412" y="279"/>
              </a:cxn>
              <a:cxn ang="0">
                <a:pos x="415" y="285"/>
              </a:cxn>
              <a:cxn ang="0">
                <a:pos x="406" y="300"/>
              </a:cxn>
              <a:cxn ang="0">
                <a:pos x="412" y="305"/>
              </a:cxn>
              <a:cxn ang="0">
                <a:pos x="400" y="328"/>
              </a:cxn>
              <a:cxn ang="0">
                <a:pos x="383" y="317"/>
              </a:cxn>
              <a:cxn ang="0">
                <a:pos x="375" y="331"/>
              </a:cxn>
              <a:cxn ang="0">
                <a:pos x="340" y="357"/>
              </a:cxn>
              <a:cxn ang="0">
                <a:pos x="305" y="366"/>
              </a:cxn>
              <a:cxn ang="0">
                <a:pos x="320" y="349"/>
              </a:cxn>
              <a:cxn ang="0">
                <a:pos x="323" y="334"/>
              </a:cxn>
              <a:cxn ang="0">
                <a:pos x="303" y="337"/>
              </a:cxn>
              <a:cxn ang="0">
                <a:pos x="265" y="369"/>
              </a:cxn>
              <a:cxn ang="0">
                <a:pos x="0" y="363"/>
              </a:cxn>
              <a:cxn ang="0">
                <a:pos x="9" y="343"/>
              </a:cxn>
              <a:cxn ang="0">
                <a:pos x="0" y="334"/>
              </a:cxn>
              <a:cxn ang="0">
                <a:pos x="15" y="325"/>
              </a:cxn>
              <a:cxn ang="0">
                <a:pos x="43" y="328"/>
              </a:cxn>
              <a:cxn ang="0">
                <a:pos x="46" y="320"/>
              </a:cxn>
              <a:cxn ang="0">
                <a:pos x="46" y="314"/>
              </a:cxn>
              <a:cxn ang="0">
                <a:pos x="69" y="294"/>
              </a:cxn>
              <a:cxn ang="0">
                <a:pos x="89" y="279"/>
              </a:cxn>
              <a:cxn ang="0">
                <a:pos x="141" y="274"/>
              </a:cxn>
              <a:cxn ang="0">
                <a:pos x="228" y="3"/>
              </a:cxn>
              <a:cxn ang="0">
                <a:pos x="432" y="89"/>
              </a:cxn>
            </a:cxnLst>
            <a:rect l="0" t="0" r="r" b="b"/>
            <a:pathLst>
              <a:path w="432" h="369">
                <a:moveTo>
                  <a:pt x="432" y="89"/>
                </a:moveTo>
                <a:lnTo>
                  <a:pt x="429" y="173"/>
                </a:lnTo>
                <a:lnTo>
                  <a:pt x="429" y="179"/>
                </a:lnTo>
                <a:lnTo>
                  <a:pt x="424" y="179"/>
                </a:lnTo>
                <a:lnTo>
                  <a:pt x="418" y="184"/>
                </a:lnTo>
                <a:lnTo>
                  <a:pt x="424" y="187"/>
                </a:lnTo>
                <a:lnTo>
                  <a:pt x="412" y="193"/>
                </a:lnTo>
                <a:lnTo>
                  <a:pt x="406" y="193"/>
                </a:lnTo>
                <a:lnTo>
                  <a:pt x="409" y="202"/>
                </a:lnTo>
                <a:lnTo>
                  <a:pt x="415" y="204"/>
                </a:lnTo>
                <a:lnTo>
                  <a:pt x="415" y="210"/>
                </a:lnTo>
                <a:lnTo>
                  <a:pt x="409" y="210"/>
                </a:lnTo>
                <a:lnTo>
                  <a:pt x="409" y="204"/>
                </a:lnTo>
                <a:lnTo>
                  <a:pt x="406" y="216"/>
                </a:lnTo>
                <a:lnTo>
                  <a:pt x="400" y="219"/>
                </a:lnTo>
                <a:lnTo>
                  <a:pt x="400" y="222"/>
                </a:lnTo>
                <a:lnTo>
                  <a:pt x="395" y="219"/>
                </a:lnTo>
                <a:lnTo>
                  <a:pt x="392" y="225"/>
                </a:lnTo>
                <a:lnTo>
                  <a:pt x="395" y="230"/>
                </a:lnTo>
                <a:lnTo>
                  <a:pt x="400" y="227"/>
                </a:lnTo>
                <a:lnTo>
                  <a:pt x="398" y="230"/>
                </a:lnTo>
                <a:lnTo>
                  <a:pt x="403" y="233"/>
                </a:lnTo>
                <a:lnTo>
                  <a:pt x="400" y="236"/>
                </a:lnTo>
                <a:lnTo>
                  <a:pt x="400" y="233"/>
                </a:lnTo>
                <a:lnTo>
                  <a:pt x="398" y="239"/>
                </a:lnTo>
                <a:lnTo>
                  <a:pt x="395" y="239"/>
                </a:lnTo>
                <a:lnTo>
                  <a:pt x="398" y="245"/>
                </a:lnTo>
                <a:lnTo>
                  <a:pt x="395" y="251"/>
                </a:lnTo>
                <a:lnTo>
                  <a:pt x="398" y="253"/>
                </a:lnTo>
                <a:lnTo>
                  <a:pt x="395" y="256"/>
                </a:lnTo>
                <a:lnTo>
                  <a:pt x="400" y="259"/>
                </a:lnTo>
                <a:lnTo>
                  <a:pt x="400" y="262"/>
                </a:lnTo>
                <a:lnTo>
                  <a:pt x="403" y="259"/>
                </a:lnTo>
                <a:lnTo>
                  <a:pt x="403" y="262"/>
                </a:lnTo>
                <a:lnTo>
                  <a:pt x="418" y="271"/>
                </a:lnTo>
                <a:lnTo>
                  <a:pt x="415" y="274"/>
                </a:lnTo>
                <a:lnTo>
                  <a:pt x="418" y="276"/>
                </a:lnTo>
                <a:lnTo>
                  <a:pt x="412" y="279"/>
                </a:lnTo>
                <a:lnTo>
                  <a:pt x="415" y="282"/>
                </a:lnTo>
                <a:lnTo>
                  <a:pt x="415" y="285"/>
                </a:lnTo>
                <a:lnTo>
                  <a:pt x="415" y="297"/>
                </a:lnTo>
                <a:lnTo>
                  <a:pt x="406" y="300"/>
                </a:lnTo>
                <a:lnTo>
                  <a:pt x="412" y="302"/>
                </a:lnTo>
                <a:lnTo>
                  <a:pt x="412" y="305"/>
                </a:lnTo>
                <a:lnTo>
                  <a:pt x="406" y="314"/>
                </a:lnTo>
                <a:lnTo>
                  <a:pt x="400" y="328"/>
                </a:lnTo>
                <a:lnTo>
                  <a:pt x="392" y="328"/>
                </a:lnTo>
                <a:lnTo>
                  <a:pt x="383" y="317"/>
                </a:lnTo>
                <a:lnTo>
                  <a:pt x="375" y="325"/>
                </a:lnTo>
                <a:lnTo>
                  <a:pt x="375" y="331"/>
                </a:lnTo>
                <a:lnTo>
                  <a:pt x="366" y="328"/>
                </a:lnTo>
                <a:lnTo>
                  <a:pt x="340" y="357"/>
                </a:lnTo>
                <a:lnTo>
                  <a:pt x="328" y="363"/>
                </a:lnTo>
                <a:lnTo>
                  <a:pt x="305" y="366"/>
                </a:lnTo>
                <a:lnTo>
                  <a:pt x="305" y="357"/>
                </a:lnTo>
                <a:lnTo>
                  <a:pt x="320" y="349"/>
                </a:lnTo>
                <a:lnTo>
                  <a:pt x="323" y="346"/>
                </a:lnTo>
                <a:lnTo>
                  <a:pt x="323" y="334"/>
                </a:lnTo>
                <a:lnTo>
                  <a:pt x="314" y="331"/>
                </a:lnTo>
                <a:lnTo>
                  <a:pt x="303" y="337"/>
                </a:lnTo>
                <a:lnTo>
                  <a:pt x="280" y="363"/>
                </a:lnTo>
                <a:lnTo>
                  <a:pt x="265" y="369"/>
                </a:lnTo>
                <a:lnTo>
                  <a:pt x="236" y="369"/>
                </a:lnTo>
                <a:lnTo>
                  <a:pt x="0" y="363"/>
                </a:lnTo>
                <a:lnTo>
                  <a:pt x="12" y="351"/>
                </a:lnTo>
                <a:lnTo>
                  <a:pt x="9" y="343"/>
                </a:lnTo>
                <a:lnTo>
                  <a:pt x="0" y="340"/>
                </a:lnTo>
                <a:lnTo>
                  <a:pt x="0" y="334"/>
                </a:lnTo>
                <a:lnTo>
                  <a:pt x="12" y="331"/>
                </a:lnTo>
                <a:lnTo>
                  <a:pt x="15" y="325"/>
                </a:lnTo>
                <a:lnTo>
                  <a:pt x="20" y="328"/>
                </a:lnTo>
                <a:lnTo>
                  <a:pt x="43" y="328"/>
                </a:lnTo>
                <a:lnTo>
                  <a:pt x="46" y="323"/>
                </a:lnTo>
                <a:lnTo>
                  <a:pt x="46" y="320"/>
                </a:lnTo>
                <a:lnTo>
                  <a:pt x="49" y="320"/>
                </a:lnTo>
                <a:lnTo>
                  <a:pt x="46" y="314"/>
                </a:lnTo>
                <a:lnTo>
                  <a:pt x="64" y="305"/>
                </a:lnTo>
                <a:lnTo>
                  <a:pt x="69" y="294"/>
                </a:lnTo>
                <a:lnTo>
                  <a:pt x="84" y="282"/>
                </a:lnTo>
                <a:lnTo>
                  <a:pt x="89" y="279"/>
                </a:lnTo>
                <a:lnTo>
                  <a:pt x="110" y="276"/>
                </a:lnTo>
                <a:lnTo>
                  <a:pt x="141" y="274"/>
                </a:lnTo>
                <a:lnTo>
                  <a:pt x="147" y="0"/>
                </a:lnTo>
                <a:lnTo>
                  <a:pt x="228" y="3"/>
                </a:lnTo>
                <a:lnTo>
                  <a:pt x="432" y="6"/>
                </a:lnTo>
                <a:lnTo>
                  <a:pt x="432" y="89"/>
                </a:lnTo>
                <a:close/>
              </a:path>
            </a:pathLst>
          </a:custGeom>
          <a:solidFill>
            <a:srgbClr val="FFDD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8" name="Freeform 192"/>
          <p:cNvSpPr>
            <a:spLocks/>
          </p:cNvSpPr>
          <p:nvPr/>
        </p:nvSpPr>
        <p:spPr bwMode="auto">
          <a:xfrm>
            <a:off x="4433125" y="477774"/>
            <a:ext cx="880110" cy="792099"/>
          </a:xfrm>
          <a:custGeom>
            <a:avLst/>
            <a:gdLst/>
            <a:ahLst/>
            <a:cxnLst>
              <a:cxn ang="0">
                <a:pos x="406" y="9"/>
              </a:cxn>
              <a:cxn ang="0">
                <a:pos x="406" y="49"/>
              </a:cxn>
              <a:cxn ang="0">
                <a:pos x="420" y="52"/>
              </a:cxn>
              <a:cxn ang="0">
                <a:pos x="420" y="92"/>
              </a:cxn>
              <a:cxn ang="0">
                <a:pos x="414" y="92"/>
              </a:cxn>
              <a:cxn ang="0">
                <a:pos x="414" y="228"/>
              </a:cxn>
              <a:cxn ang="0">
                <a:pos x="411" y="228"/>
              </a:cxn>
              <a:cxn ang="0">
                <a:pos x="411" y="231"/>
              </a:cxn>
              <a:cxn ang="0">
                <a:pos x="406" y="231"/>
              </a:cxn>
              <a:cxn ang="0">
                <a:pos x="406" y="239"/>
              </a:cxn>
              <a:cxn ang="0">
                <a:pos x="414" y="239"/>
              </a:cxn>
              <a:cxn ang="0">
                <a:pos x="414" y="251"/>
              </a:cxn>
              <a:cxn ang="0">
                <a:pos x="391" y="248"/>
              </a:cxn>
              <a:cxn ang="0">
                <a:pos x="391" y="305"/>
              </a:cxn>
              <a:cxn ang="0">
                <a:pos x="360" y="305"/>
              </a:cxn>
              <a:cxn ang="0">
                <a:pos x="285" y="378"/>
              </a:cxn>
              <a:cxn ang="0">
                <a:pos x="282" y="366"/>
              </a:cxn>
              <a:cxn ang="0">
                <a:pos x="276" y="363"/>
              </a:cxn>
              <a:cxn ang="0">
                <a:pos x="256" y="363"/>
              </a:cxn>
              <a:cxn ang="0">
                <a:pos x="247" y="363"/>
              </a:cxn>
              <a:cxn ang="0">
                <a:pos x="216" y="334"/>
              </a:cxn>
              <a:cxn ang="0">
                <a:pos x="204" y="314"/>
              </a:cxn>
              <a:cxn ang="0">
                <a:pos x="193" y="308"/>
              </a:cxn>
              <a:cxn ang="0">
                <a:pos x="178" y="308"/>
              </a:cxn>
              <a:cxn ang="0">
                <a:pos x="164" y="326"/>
              </a:cxn>
              <a:cxn ang="0">
                <a:pos x="155" y="331"/>
              </a:cxn>
              <a:cxn ang="0">
                <a:pos x="149" y="326"/>
              </a:cxn>
              <a:cxn ang="0">
                <a:pos x="146" y="323"/>
              </a:cxn>
              <a:cxn ang="0">
                <a:pos x="144" y="308"/>
              </a:cxn>
              <a:cxn ang="0">
                <a:pos x="138" y="303"/>
              </a:cxn>
              <a:cxn ang="0">
                <a:pos x="132" y="303"/>
              </a:cxn>
              <a:cxn ang="0">
                <a:pos x="118" y="314"/>
              </a:cxn>
              <a:cxn ang="0">
                <a:pos x="106" y="320"/>
              </a:cxn>
              <a:cxn ang="0">
                <a:pos x="95" y="320"/>
              </a:cxn>
              <a:cxn ang="0">
                <a:pos x="83" y="314"/>
              </a:cxn>
              <a:cxn ang="0">
                <a:pos x="80" y="308"/>
              </a:cxn>
              <a:cxn ang="0">
                <a:pos x="83" y="297"/>
              </a:cxn>
              <a:cxn ang="0">
                <a:pos x="100" y="285"/>
              </a:cxn>
              <a:cxn ang="0">
                <a:pos x="103" y="274"/>
              </a:cxn>
              <a:cxn ang="0">
                <a:pos x="103" y="265"/>
              </a:cxn>
              <a:cxn ang="0">
                <a:pos x="92" y="248"/>
              </a:cxn>
              <a:cxn ang="0">
                <a:pos x="92" y="239"/>
              </a:cxn>
              <a:cxn ang="0">
                <a:pos x="100" y="231"/>
              </a:cxn>
              <a:cxn ang="0">
                <a:pos x="118" y="228"/>
              </a:cxn>
              <a:cxn ang="0">
                <a:pos x="123" y="222"/>
              </a:cxn>
              <a:cxn ang="0">
                <a:pos x="123" y="216"/>
              </a:cxn>
              <a:cxn ang="0">
                <a:pos x="106" y="196"/>
              </a:cxn>
              <a:cxn ang="0">
                <a:pos x="89" y="193"/>
              </a:cxn>
              <a:cxn ang="0">
                <a:pos x="80" y="187"/>
              </a:cxn>
              <a:cxn ang="0">
                <a:pos x="69" y="170"/>
              </a:cxn>
              <a:cxn ang="0">
                <a:pos x="63" y="150"/>
              </a:cxn>
              <a:cxn ang="0">
                <a:pos x="57" y="141"/>
              </a:cxn>
              <a:cxn ang="0">
                <a:pos x="49" y="138"/>
              </a:cxn>
              <a:cxn ang="0">
                <a:pos x="31" y="153"/>
              </a:cxn>
              <a:cxn ang="0">
                <a:pos x="20" y="150"/>
              </a:cxn>
              <a:cxn ang="0">
                <a:pos x="20" y="141"/>
              </a:cxn>
              <a:cxn ang="0">
                <a:pos x="20" y="130"/>
              </a:cxn>
              <a:cxn ang="0">
                <a:pos x="17" y="124"/>
              </a:cxn>
              <a:cxn ang="0">
                <a:pos x="0" y="124"/>
              </a:cxn>
              <a:cxn ang="0">
                <a:pos x="2" y="84"/>
              </a:cxn>
              <a:cxn ang="0">
                <a:pos x="43" y="84"/>
              </a:cxn>
              <a:cxn ang="0">
                <a:pos x="46" y="0"/>
              </a:cxn>
              <a:cxn ang="0">
                <a:pos x="406" y="9"/>
              </a:cxn>
            </a:cxnLst>
            <a:rect l="0" t="0" r="r" b="b"/>
            <a:pathLst>
              <a:path w="420" h="378">
                <a:moveTo>
                  <a:pt x="406" y="9"/>
                </a:moveTo>
                <a:lnTo>
                  <a:pt x="406" y="49"/>
                </a:lnTo>
                <a:lnTo>
                  <a:pt x="420" y="52"/>
                </a:lnTo>
                <a:lnTo>
                  <a:pt x="420" y="92"/>
                </a:lnTo>
                <a:lnTo>
                  <a:pt x="414" y="92"/>
                </a:lnTo>
                <a:lnTo>
                  <a:pt x="414" y="228"/>
                </a:lnTo>
                <a:lnTo>
                  <a:pt x="411" y="228"/>
                </a:lnTo>
                <a:lnTo>
                  <a:pt x="411" y="231"/>
                </a:lnTo>
                <a:lnTo>
                  <a:pt x="406" y="231"/>
                </a:lnTo>
                <a:lnTo>
                  <a:pt x="406" y="239"/>
                </a:lnTo>
                <a:lnTo>
                  <a:pt x="414" y="239"/>
                </a:lnTo>
                <a:lnTo>
                  <a:pt x="414" y="251"/>
                </a:lnTo>
                <a:lnTo>
                  <a:pt x="391" y="248"/>
                </a:lnTo>
                <a:lnTo>
                  <a:pt x="391" y="305"/>
                </a:lnTo>
                <a:lnTo>
                  <a:pt x="360" y="305"/>
                </a:lnTo>
                <a:lnTo>
                  <a:pt x="285" y="378"/>
                </a:lnTo>
                <a:lnTo>
                  <a:pt x="282" y="366"/>
                </a:lnTo>
                <a:lnTo>
                  <a:pt x="276" y="363"/>
                </a:lnTo>
                <a:lnTo>
                  <a:pt x="256" y="363"/>
                </a:lnTo>
                <a:lnTo>
                  <a:pt x="247" y="363"/>
                </a:lnTo>
                <a:lnTo>
                  <a:pt x="216" y="334"/>
                </a:lnTo>
                <a:lnTo>
                  <a:pt x="204" y="314"/>
                </a:lnTo>
                <a:lnTo>
                  <a:pt x="193" y="308"/>
                </a:lnTo>
                <a:lnTo>
                  <a:pt x="178" y="308"/>
                </a:lnTo>
                <a:lnTo>
                  <a:pt x="164" y="326"/>
                </a:lnTo>
                <a:lnTo>
                  <a:pt x="155" y="331"/>
                </a:lnTo>
                <a:lnTo>
                  <a:pt x="149" y="326"/>
                </a:lnTo>
                <a:lnTo>
                  <a:pt x="146" y="323"/>
                </a:lnTo>
                <a:lnTo>
                  <a:pt x="144" y="308"/>
                </a:lnTo>
                <a:lnTo>
                  <a:pt x="138" y="303"/>
                </a:lnTo>
                <a:lnTo>
                  <a:pt x="132" y="303"/>
                </a:lnTo>
                <a:lnTo>
                  <a:pt x="118" y="314"/>
                </a:lnTo>
                <a:lnTo>
                  <a:pt x="106" y="320"/>
                </a:lnTo>
                <a:lnTo>
                  <a:pt x="95" y="320"/>
                </a:lnTo>
                <a:lnTo>
                  <a:pt x="83" y="314"/>
                </a:lnTo>
                <a:lnTo>
                  <a:pt x="80" y="308"/>
                </a:lnTo>
                <a:lnTo>
                  <a:pt x="83" y="297"/>
                </a:lnTo>
                <a:lnTo>
                  <a:pt x="100" y="285"/>
                </a:lnTo>
                <a:lnTo>
                  <a:pt x="103" y="274"/>
                </a:lnTo>
                <a:lnTo>
                  <a:pt x="103" y="265"/>
                </a:lnTo>
                <a:lnTo>
                  <a:pt x="92" y="248"/>
                </a:lnTo>
                <a:lnTo>
                  <a:pt x="92" y="239"/>
                </a:lnTo>
                <a:lnTo>
                  <a:pt x="100" y="231"/>
                </a:lnTo>
                <a:lnTo>
                  <a:pt x="118" y="228"/>
                </a:lnTo>
                <a:lnTo>
                  <a:pt x="123" y="222"/>
                </a:lnTo>
                <a:lnTo>
                  <a:pt x="123" y="216"/>
                </a:lnTo>
                <a:lnTo>
                  <a:pt x="106" y="196"/>
                </a:lnTo>
                <a:lnTo>
                  <a:pt x="89" y="193"/>
                </a:lnTo>
                <a:lnTo>
                  <a:pt x="80" y="187"/>
                </a:lnTo>
                <a:lnTo>
                  <a:pt x="69" y="170"/>
                </a:lnTo>
                <a:lnTo>
                  <a:pt x="63" y="150"/>
                </a:lnTo>
                <a:lnTo>
                  <a:pt x="57" y="141"/>
                </a:lnTo>
                <a:lnTo>
                  <a:pt x="49" y="138"/>
                </a:lnTo>
                <a:lnTo>
                  <a:pt x="31" y="153"/>
                </a:lnTo>
                <a:lnTo>
                  <a:pt x="20" y="150"/>
                </a:lnTo>
                <a:lnTo>
                  <a:pt x="20" y="141"/>
                </a:lnTo>
                <a:lnTo>
                  <a:pt x="20" y="130"/>
                </a:lnTo>
                <a:lnTo>
                  <a:pt x="17" y="124"/>
                </a:lnTo>
                <a:lnTo>
                  <a:pt x="0" y="124"/>
                </a:lnTo>
                <a:lnTo>
                  <a:pt x="2" y="84"/>
                </a:lnTo>
                <a:lnTo>
                  <a:pt x="43" y="84"/>
                </a:lnTo>
                <a:lnTo>
                  <a:pt x="46" y="0"/>
                </a:lnTo>
                <a:lnTo>
                  <a:pt x="406" y="9"/>
                </a:lnTo>
                <a:close/>
              </a:path>
            </a:pathLst>
          </a:custGeom>
          <a:solidFill>
            <a:srgbClr val="45AD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9" name="Freeform 193"/>
          <p:cNvSpPr>
            <a:spLocks/>
          </p:cNvSpPr>
          <p:nvPr/>
        </p:nvSpPr>
        <p:spPr bwMode="auto">
          <a:xfrm>
            <a:off x="7207567" y="2114360"/>
            <a:ext cx="718757" cy="1202817"/>
          </a:xfrm>
          <a:custGeom>
            <a:avLst/>
            <a:gdLst/>
            <a:ahLst/>
            <a:cxnLst>
              <a:cxn ang="0">
                <a:pos x="283" y="6"/>
              </a:cxn>
              <a:cxn ang="0">
                <a:pos x="254" y="55"/>
              </a:cxn>
              <a:cxn ang="0">
                <a:pos x="288" y="61"/>
              </a:cxn>
              <a:cxn ang="0">
                <a:pos x="280" y="40"/>
              </a:cxn>
              <a:cxn ang="0">
                <a:pos x="291" y="26"/>
              </a:cxn>
              <a:cxn ang="0">
                <a:pos x="317" y="43"/>
              </a:cxn>
              <a:cxn ang="0">
                <a:pos x="323" y="75"/>
              </a:cxn>
              <a:cxn ang="0">
                <a:pos x="311" y="104"/>
              </a:cxn>
              <a:cxn ang="0">
                <a:pos x="297" y="130"/>
              </a:cxn>
              <a:cxn ang="0">
                <a:pos x="277" y="130"/>
              </a:cxn>
              <a:cxn ang="0">
                <a:pos x="265" y="138"/>
              </a:cxn>
              <a:cxn ang="0">
                <a:pos x="268" y="170"/>
              </a:cxn>
              <a:cxn ang="0">
                <a:pos x="283" y="179"/>
              </a:cxn>
              <a:cxn ang="0">
                <a:pos x="311" y="176"/>
              </a:cxn>
              <a:cxn ang="0">
                <a:pos x="332" y="202"/>
              </a:cxn>
              <a:cxn ang="0">
                <a:pos x="334" y="219"/>
              </a:cxn>
              <a:cxn ang="0">
                <a:pos x="323" y="216"/>
              </a:cxn>
              <a:cxn ang="0">
                <a:pos x="308" y="228"/>
              </a:cxn>
              <a:cxn ang="0">
                <a:pos x="303" y="239"/>
              </a:cxn>
              <a:cxn ang="0">
                <a:pos x="340" y="274"/>
              </a:cxn>
              <a:cxn ang="0">
                <a:pos x="329" y="303"/>
              </a:cxn>
              <a:cxn ang="0">
                <a:pos x="283" y="288"/>
              </a:cxn>
              <a:cxn ang="0">
                <a:pos x="257" y="305"/>
              </a:cxn>
              <a:cxn ang="0">
                <a:pos x="251" y="331"/>
              </a:cxn>
              <a:cxn ang="0">
                <a:pos x="239" y="380"/>
              </a:cxn>
              <a:cxn ang="0">
                <a:pos x="225" y="392"/>
              </a:cxn>
              <a:cxn ang="0">
                <a:pos x="193" y="383"/>
              </a:cxn>
              <a:cxn ang="0">
                <a:pos x="167" y="378"/>
              </a:cxn>
              <a:cxn ang="0">
                <a:pos x="156" y="401"/>
              </a:cxn>
              <a:cxn ang="0">
                <a:pos x="153" y="421"/>
              </a:cxn>
              <a:cxn ang="0">
                <a:pos x="162" y="438"/>
              </a:cxn>
              <a:cxn ang="0">
                <a:pos x="196" y="458"/>
              </a:cxn>
              <a:cxn ang="0">
                <a:pos x="202" y="476"/>
              </a:cxn>
              <a:cxn ang="0">
                <a:pos x="199" y="504"/>
              </a:cxn>
              <a:cxn ang="0">
                <a:pos x="150" y="536"/>
              </a:cxn>
              <a:cxn ang="0">
                <a:pos x="156" y="556"/>
              </a:cxn>
              <a:cxn ang="0">
                <a:pos x="141" y="559"/>
              </a:cxn>
              <a:cxn ang="0">
                <a:pos x="118" y="556"/>
              </a:cxn>
              <a:cxn ang="0">
                <a:pos x="75" y="574"/>
              </a:cxn>
              <a:cxn ang="0">
                <a:pos x="75" y="415"/>
              </a:cxn>
              <a:cxn ang="0">
                <a:pos x="81" y="406"/>
              </a:cxn>
              <a:cxn ang="0">
                <a:pos x="3" y="280"/>
              </a:cxn>
              <a:cxn ang="0">
                <a:pos x="0" y="248"/>
              </a:cxn>
              <a:cxn ang="0">
                <a:pos x="3" y="0"/>
              </a:cxn>
            </a:cxnLst>
            <a:rect l="0" t="0" r="r" b="b"/>
            <a:pathLst>
              <a:path w="343" h="574">
                <a:moveTo>
                  <a:pt x="170" y="3"/>
                </a:moveTo>
                <a:lnTo>
                  <a:pt x="283" y="6"/>
                </a:lnTo>
                <a:lnTo>
                  <a:pt x="262" y="17"/>
                </a:lnTo>
                <a:lnTo>
                  <a:pt x="254" y="55"/>
                </a:lnTo>
                <a:lnTo>
                  <a:pt x="262" y="63"/>
                </a:lnTo>
                <a:lnTo>
                  <a:pt x="288" y="61"/>
                </a:lnTo>
                <a:lnTo>
                  <a:pt x="283" y="52"/>
                </a:lnTo>
                <a:lnTo>
                  <a:pt x="280" y="40"/>
                </a:lnTo>
                <a:lnTo>
                  <a:pt x="283" y="32"/>
                </a:lnTo>
                <a:lnTo>
                  <a:pt x="291" y="26"/>
                </a:lnTo>
                <a:lnTo>
                  <a:pt x="306" y="29"/>
                </a:lnTo>
                <a:lnTo>
                  <a:pt x="317" y="43"/>
                </a:lnTo>
                <a:lnTo>
                  <a:pt x="334" y="55"/>
                </a:lnTo>
                <a:lnTo>
                  <a:pt x="323" y="75"/>
                </a:lnTo>
                <a:lnTo>
                  <a:pt x="306" y="92"/>
                </a:lnTo>
                <a:lnTo>
                  <a:pt x="311" y="104"/>
                </a:lnTo>
                <a:lnTo>
                  <a:pt x="308" y="130"/>
                </a:lnTo>
                <a:lnTo>
                  <a:pt x="297" y="130"/>
                </a:lnTo>
                <a:lnTo>
                  <a:pt x="285" y="135"/>
                </a:lnTo>
                <a:lnTo>
                  <a:pt x="277" y="130"/>
                </a:lnTo>
                <a:lnTo>
                  <a:pt x="268" y="133"/>
                </a:lnTo>
                <a:lnTo>
                  <a:pt x="265" y="138"/>
                </a:lnTo>
                <a:lnTo>
                  <a:pt x="262" y="153"/>
                </a:lnTo>
                <a:lnTo>
                  <a:pt x="268" y="170"/>
                </a:lnTo>
                <a:lnTo>
                  <a:pt x="274" y="176"/>
                </a:lnTo>
                <a:lnTo>
                  <a:pt x="283" y="179"/>
                </a:lnTo>
                <a:lnTo>
                  <a:pt x="303" y="176"/>
                </a:lnTo>
                <a:lnTo>
                  <a:pt x="311" y="176"/>
                </a:lnTo>
                <a:lnTo>
                  <a:pt x="317" y="182"/>
                </a:lnTo>
                <a:lnTo>
                  <a:pt x="332" y="202"/>
                </a:lnTo>
                <a:lnTo>
                  <a:pt x="334" y="210"/>
                </a:lnTo>
                <a:lnTo>
                  <a:pt x="334" y="219"/>
                </a:lnTo>
                <a:lnTo>
                  <a:pt x="332" y="222"/>
                </a:lnTo>
                <a:lnTo>
                  <a:pt x="323" y="216"/>
                </a:lnTo>
                <a:lnTo>
                  <a:pt x="317" y="233"/>
                </a:lnTo>
                <a:lnTo>
                  <a:pt x="308" y="228"/>
                </a:lnTo>
                <a:lnTo>
                  <a:pt x="303" y="231"/>
                </a:lnTo>
                <a:lnTo>
                  <a:pt x="303" y="239"/>
                </a:lnTo>
                <a:lnTo>
                  <a:pt x="320" y="268"/>
                </a:lnTo>
                <a:lnTo>
                  <a:pt x="340" y="274"/>
                </a:lnTo>
                <a:lnTo>
                  <a:pt x="343" y="288"/>
                </a:lnTo>
                <a:lnTo>
                  <a:pt x="329" y="303"/>
                </a:lnTo>
                <a:lnTo>
                  <a:pt x="314" y="305"/>
                </a:lnTo>
                <a:lnTo>
                  <a:pt x="283" y="288"/>
                </a:lnTo>
                <a:lnTo>
                  <a:pt x="268" y="294"/>
                </a:lnTo>
                <a:lnTo>
                  <a:pt x="257" y="305"/>
                </a:lnTo>
                <a:lnTo>
                  <a:pt x="257" y="311"/>
                </a:lnTo>
                <a:lnTo>
                  <a:pt x="251" y="331"/>
                </a:lnTo>
                <a:lnTo>
                  <a:pt x="239" y="360"/>
                </a:lnTo>
                <a:lnTo>
                  <a:pt x="239" y="380"/>
                </a:lnTo>
                <a:lnTo>
                  <a:pt x="236" y="386"/>
                </a:lnTo>
                <a:lnTo>
                  <a:pt x="225" y="392"/>
                </a:lnTo>
                <a:lnTo>
                  <a:pt x="213" y="386"/>
                </a:lnTo>
                <a:lnTo>
                  <a:pt x="193" y="383"/>
                </a:lnTo>
                <a:lnTo>
                  <a:pt x="188" y="378"/>
                </a:lnTo>
                <a:lnTo>
                  <a:pt x="167" y="378"/>
                </a:lnTo>
                <a:lnTo>
                  <a:pt x="162" y="380"/>
                </a:lnTo>
                <a:lnTo>
                  <a:pt x="156" y="401"/>
                </a:lnTo>
                <a:lnTo>
                  <a:pt x="153" y="406"/>
                </a:lnTo>
                <a:lnTo>
                  <a:pt x="153" y="421"/>
                </a:lnTo>
                <a:lnTo>
                  <a:pt x="156" y="432"/>
                </a:lnTo>
                <a:lnTo>
                  <a:pt x="162" y="438"/>
                </a:lnTo>
                <a:lnTo>
                  <a:pt x="176" y="450"/>
                </a:lnTo>
                <a:lnTo>
                  <a:pt x="196" y="458"/>
                </a:lnTo>
                <a:lnTo>
                  <a:pt x="199" y="467"/>
                </a:lnTo>
                <a:lnTo>
                  <a:pt x="202" y="476"/>
                </a:lnTo>
                <a:lnTo>
                  <a:pt x="202" y="490"/>
                </a:lnTo>
                <a:lnTo>
                  <a:pt x="199" y="504"/>
                </a:lnTo>
                <a:lnTo>
                  <a:pt x="153" y="533"/>
                </a:lnTo>
                <a:lnTo>
                  <a:pt x="150" y="536"/>
                </a:lnTo>
                <a:lnTo>
                  <a:pt x="156" y="548"/>
                </a:lnTo>
                <a:lnTo>
                  <a:pt x="156" y="556"/>
                </a:lnTo>
                <a:lnTo>
                  <a:pt x="150" y="562"/>
                </a:lnTo>
                <a:lnTo>
                  <a:pt x="141" y="559"/>
                </a:lnTo>
                <a:lnTo>
                  <a:pt x="130" y="548"/>
                </a:lnTo>
                <a:lnTo>
                  <a:pt x="118" y="556"/>
                </a:lnTo>
                <a:lnTo>
                  <a:pt x="98" y="562"/>
                </a:lnTo>
                <a:lnTo>
                  <a:pt x="75" y="574"/>
                </a:lnTo>
                <a:lnTo>
                  <a:pt x="75" y="507"/>
                </a:lnTo>
                <a:lnTo>
                  <a:pt x="75" y="415"/>
                </a:lnTo>
                <a:lnTo>
                  <a:pt x="81" y="415"/>
                </a:lnTo>
                <a:lnTo>
                  <a:pt x="81" y="406"/>
                </a:lnTo>
                <a:lnTo>
                  <a:pt x="81" y="277"/>
                </a:lnTo>
                <a:lnTo>
                  <a:pt x="3" y="280"/>
                </a:lnTo>
                <a:lnTo>
                  <a:pt x="3" y="248"/>
                </a:lnTo>
                <a:lnTo>
                  <a:pt x="0" y="248"/>
                </a:lnTo>
                <a:lnTo>
                  <a:pt x="3" y="95"/>
                </a:lnTo>
                <a:lnTo>
                  <a:pt x="3" y="0"/>
                </a:lnTo>
                <a:lnTo>
                  <a:pt x="170" y="3"/>
                </a:lnTo>
                <a:close/>
              </a:path>
            </a:pathLst>
          </a:custGeom>
          <a:solidFill>
            <a:srgbClr val="FF4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0" name="Freeform 194"/>
          <p:cNvSpPr>
            <a:spLocks/>
          </p:cNvSpPr>
          <p:nvPr/>
        </p:nvSpPr>
        <p:spPr bwMode="auto">
          <a:xfrm>
            <a:off x="6340030" y="2095500"/>
            <a:ext cx="873824" cy="605600"/>
          </a:xfrm>
          <a:custGeom>
            <a:avLst/>
            <a:gdLst/>
            <a:ahLst/>
            <a:cxnLst>
              <a:cxn ang="0">
                <a:pos x="417" y="9"/>
              </a:cxn>
              <a:cxn ang="0">
                <a:pos x="417" y="104"/>
              </a:cxn>
              <a:cxn ang="0">
                <a:pos x="414" y="257"/>
              </a:cxn>
              <a:cxn ang="0">
                <a:pos x="417" y="257"/>
              </a:cxn>
              <a:cxn ang="0">
                <a:pos x="417" y="289"/>
              </a:cxn>
              <a:cxn ang="0">
                <a:pos x="164" y="286"/>
              </a:cxn>
              <a:cxn ang="0">
                <a:pos x="0" y="286"/>
              </a:cxn>
              <a:cxn ang="0">
                <a:pos x="0" y="173"/>
              </a:cxn>
              <a:cxn ang="0">
                <a:pos x="3" y="93"/>
              </a:cxn>
              <a:cxn ang="0">
                <a:pos x="3" y="6"/>
              </a:cxn>
              <a:cxn ang="0">
                <a:pos x="86" y="9"/>
              </a:cxn>
              <a:cxn ang="0">
                <a:pos x="170" y="6"/>
              </a:cxn>
              <a:cxn ang="0">
                <a:pos x="253" y="6"/>
              </a:cxn>
              <a:cxn ang="0">
                <a:pos x="253" y="0"/>
              </a:cxn>
              <a:cxn ang="0">
                <a:pos x="285" y="0"/>
              </a:cxn>
              <a:cxn ang="0">
                <a:pos x="334" y="3"/>
              </a:cxn>
              <a:cxn ang="0">
                <a:pos x="334" y="9"/>
              </a:cxn>
              <a:cxn ang="0">
                <a:pos x="417" y="9"/>
              </a:cxn>
            </a:cxnLst>
            <a:rect l="0" t="0" r="r" b="b"/>
            <a:pathLst>
              <a:path w="417" h="289">
                <a:moveTo>
                  <a:pt x="417" y="9"/>
                </a:moveTo>
                <a:lnTo>
                  <a:pt x="417" y="104"/>
                </a:lnTo>
                <a:lnTo>
                  <a:pt x="414" y="257"/>
                </a:lnTo>
                <a:lnTo>
                  <a:pt x="417" y="257"/>
                </a:lnTo>
                <a:lnTo>
                  <a:pt x="417" y="289"/>
                </a:lnTo>
                <a:lnTo>
                  <a:pt x="164" y="286"/>
                </a:lnTo>
                <a:lnTo>
                  <a:pt x="0" y="286"/>
                </a:lnTo>
                <a:lnTo>
                  <a:pt x="0" y="173"/>
                </a:lnTo>
                <a:lnTo>
                  <a:pt x="3" y="93"/>
                </a:lnTo>
                <a:lnTo>
                  <a:pt x="3" y="6"/>
                </a:lnTo>
                <a:lnTo>
                  <a:pt x="86" y="9"/>
                </a:lnTo>
                <a:lnTo>
                  <a:pt x="170" y="6"/>
                </a:lnTo>
                <a:lnTo>
                  <a:pt x="253" y="6"/>
                </a:lnTo>
                <a:lnTo>
                  <a:pt x="253" y="0"/>
                </a:lnTo>
                <a:lnTo>
                  <a:pt x="285" y="0"/>
                </a:lnTo>
                <a:lnTo>
                  <a:pt x="334" y="3"/>
                </a:lnTo>
                <a:lnTo>
                  <a:pt x="334" y="9"/>
                </a:lnTo>
                <a:lnTo>
                  <a:pt x="417" y="9"/>
                </a:lnTo>
                <a:close/>
              </a:path>
            </a:pathLst>
          </a:custGeom>
          <a:solidFill>
            <a:srgbClr val="FF6F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1" name="Freeform 195"/>
          <p:cNvSpPr>
            <a:spLocks/>
          </p:cNvSpPr>
          <p:nvPr/>
        </p:nvSpPr>
        <p:spPr bwMode="auto">
          <a:xfrm>
            <a:off x="642366" y="525971"/>
            <a:ext cx="1081278" cy="972312"/>
          </a:xfrm>
          <a:custGeom>
            <a:avLst/>
            <a:gdLst/>
            <a:ahLst/>
            <a:cxnLst>
              <a:cxn ang="0">
                <a:pos x="516" y="3"/>
              </a:cxn>
              <a:cxn ang="0">
                <a:pos x="472" y="141"/>
              </a:cxn>
              <a:cxn ang="0">
                <a:pos x="467" y="380"/>
              </a:cxn>
              <a:cxn ang="0">
                <a:pos x="464" y="386"/>
              </a:cxn>
              <a:cxn ang="0">
                <a:pos x="458" y="386"/>
              </a:cxn>
              <a:cxn ang="0">
                <a:pos x="458" y="455"/>
              </a:cxn>
              <a:cxn ang="0">
                <a:pos x="400" y="452"/>
              </a:cxn>
              <a:cxn ang="0">
                <a:pos x="331" y="452"/>
              </a:cxn>
              <a:cxn ang="0">
                <a:pos x="331" y="464"/>
              </a:cxn>
              <a:cxn ang="0">
                <a:pos x="46" y="455"/>
              </a:cxn>
              <a:cxn ang="0">
                <a:pos x="35" y="375"/>
              </a:cxn>
              <a:cxn ang="0">
                <a:pos x="26" y="317"/>
              </a:cxn>
              <a:cxn ang="0">
                <a:pos x="0" y="130"/>
              </a:cxn>
              <a:cxn ang="0">
                <a:pos x="124" y="133"/>
              </a:cxn>
              <a:cxn ang="0">
                <a:pos x="127" y="92"/>
              </a:cxn>
              <a:cxn ang="0">
                <a:pos x="167" y="92"/>
              </a:cxn>
              <a:cxn ang="0">
                <a:pos x="170" y="23"/>
              </a:cxn>
              <a:cxn ang="0">
                <a:pos x="340" y="26"/>
              </a:cxn>
              <a:cxn ang="0">
                <a:pos x="415" y="29"/>
              </a:cxn>
              <a:cxn ang="0">
                <a:pos x="418" y="20"/>
              </a:cxn>
              <a:cxn ang="0">
                <a:pos x="409" y="23"/>
              </a:cxn>
              <a:cxn ang="0">
                <a:pos x="409" y="14"/>
              </a:cxn>
              <a:cxn ang="0">
                <a:pos x="426" y="6"/>
              </a:cxn>
              <a:cxn ang="0">
                <a:pos x="429" y="9"/>
              </a:cxn>
              <a:cxn ang="0">
                <a:pos x="429" y="12"/>
              </a:cxn>
              <a:cxn ang="0">
                <a:pos x="421" y="14"/>
              </a:cxn>
              <a:cxn ang="0">
                <a:pos x="421" y="20"/>
              </a:cxn>
              <a:cxn ang="0">
                <a:pos x="426" y="20"/>
              </a:cxn>
              <a:cxn ang="0">
                <a:pos x="432" y="26"/>
              </a:cxn>
              <a:cxn ang="0">
                <a:pos x="441" y="23"/>
              </a:cxn>
              <a:cxn ang="0">
                <a:pos x="449" y="32"/>
              </a:cxn>
              <a:cxn ang="0">
                <a:pos x="446" y="14"/>
              </a:cxn>
              <a:cxn ang="0">
                <a:pos x="449" y="9"/>
              </a:cxn>
              <a:cxn ang="0">
                <a:pos x="461" y="14"/>
              </a:cxn>
              <a:cxn ang="0">
                <a:pos x="464" y="3"/>
              </a:cxn>
              <a:cxn ang="0">
                <a:pos x="472" y="6"/>
              </a:cxn>
              <a:cxn ang="0">
                <a:pos x="472" y="0"/>
              </a:cxn>
              <a:cxn ang="0">
                <a:pos x="516" y="3"/>
              </a:cxn>
            </a:cxnLst>
            <a:rect l="0" t="0" r="r" b="b"/>
            <a:pathLst>
              <a:path w="516" h="464">
                <a:moveTo>
                  <a:pt x="516" y="3"/>
                </a:moveTo>
                <a:lnTo>
                  <a:pt x="472" y="141"/>
                </a:lnTo>
                <a:lnTo>
                  <a:pt x="467" y="380"/>
                </a:lnTo>
                <a:lnTo>
                  <a:pt x="464" y="386"/>
                </a:lnTo>
                <a:lnTo>
                  <a:pt x="458" y="386"/>
                </a:lnTo>
                <a:lnTo>
                  <a:pt x="458" y="455"/>
                </a:lnTo>
                <a:lnTo>
                  <a:pt x="400" y="452"/>
                </a:lnTo>
                <a:lnTo>
                  <a:pt x="331" y="452"/>
                </a:lnTo>
                <a:lnTo>
                  <a:pt x="331" y="464"/>
                </a:lnTo>
                <a:lnTo>
                  <a:pt x="46" y="455"/>
                </a:lnTo>
                <a:lnTo>
                  <a:pt x="35" y="375"/>
                </a:lnTo>
                <a:lnTo>
                  <a:pt x="26" y="317"/>
                </a:lnTo>
                <a:lnTo>
                  <a:pt x="0" y="130"/>
                </a:lnTo>
                <a:lnTo>
                  <a:pt x="124" y="133"/>
                </a:lnTo>
                <a:lnTo>
                  <a:pt x="127" y="92"/>
                </a:lnTo>
                <a:lnTo>
                  <a:pt x="167" y="92"/>
                </a:lnTo>
                <a:lnTo>
                  <a:pt x="170" y="23"/>
                </a:lnTo>
                <a:lnTo>
                  <a:pt x="340" y="26"/>
                </a:lnTo>
                <a:lnTo>
                  <a:pt x="415" y="29"/>
                </a:lnTo>
                <a:lnTo>
                  <a:pt x="418" y="20"/>
                </a:lnTo>
                <a:lnTo>
                  <a:pt x="409" y="23"/>
                </a:lnTo>
                <a:lnTo>
                  <a:pt x="409" y="14"/>
                </a:lnTo>
                <a:lnTo>
                  <a:pt x="426" y="6"/>
                </a:lnTo>
                <a:lnTo>
                  <a:pt x="429" y="9"/>
                </a:lnTo>
                <a:lnTo>
                  <a:pt x="429" y="12"/>
                </a:lnTo>
                <a:lnTo>
                  <a:pt x="421" y="14"/>
                </a:lnTo>
                <a:lnTo>
                  <a:pt x="421" y="20"/>
                </a:lnTo>
                <a:lnTo>
                  <a:pt x="426" y="20"/>
                </a:lnTo>
                <a:lnTo>
                  <a:pt x="432" y="26"/>
                </a:lnTo>
                <a:lnTo>
                  <a:pt x="441" y="23"/>
                </a:lnTo>
                <a:lnTo>
                  <a:pt x="449" y="32"/>
                </a:lnTo>
                <a:lnTo>
                  <a:pt x="446" y="14"/>
                </a:lnTo>
                <a:lnTo>
                  <a:pt x="449" y="9"/>
                </a:lnTo>
                <a:lnTo>
                  <a:pt x="461" y="14"/>
                </a:lnTo>
                <a:lnTo>
                  <a:pt x="464" y="3"/>
                </a:lnTo>
                <a:lnTo>
                  <a:pt x="472" y="6"/>
                </a:lnTo>
                <a:lnTo>
                  <a:pt x="472" y="0"/>
                </a:lnTo>
                <a:lnTo>
                  <a:pt x="516" y="3"/>
                </a:lnTo>
                <a:close/>
              </a:path>
            </a:pathLst>
          </a:custGeom>
          <a:solidFill>
            <a:srgbClr val="96D6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2" name="Freeform 196"/>
          <p:cNvSpPr>
            <a:spLocks noEditPoints="1"/>
          </p:cNvSpPr>
          <p:nvPr/>
        </p:nvSpPr>
        <p:spPr bwMode="auto">
          <a:xfrm>
            <a:off x="1124331" y="4251770"/>
            <a:ext cx="706184" cy="1190244"/>
          </a:xfrm>
          <a:custGeom>
            <a:avLst/>
            <a:gdLst/>
            <a:ahLst/>
            <a:cxnLst>
              <a:cxn ang="0">
                <a:pos x="222" y="525"/>
              </a:cxn>
              <a:cxn ang="0">
                <a:pos x="225" y="522"/>
              </a:cxn>
              <a:cxn ang="0">
                <a:pos x="216" y="513"/>
              </a:cxn>
              <a:cxn ang="0">
                <a:pos x="211" y="499"/>
              </a:cxn>
              <a:cxn ang="0">
                <a:pos x="202" y="493"/>
              </a:cxn>
              <a:cxn ang="0">
                <a:pos x="193" y="487"/>
              </a:cxn>
              <a:cxn ang="0">
                <a:pos x="196" y="482"/>
              </a:cxn>
              <a:cxn ang="0">
                <a:pos x="182" y="473"/>
              </a:cxn>
              <a:cxn ang="0">
                <a:pos x="182" y="461"/>
              </a:cxn>
              <a:cxn ang="0">
                <a:pos x="182" y="453"/>
              </a:cxn>
              <a:cxn ang="0">
                <a:pos x="176" y="447"/>
              </a:cxn>
              <a:cxn ang="0">
                <a:pos x="167" y="447"/>
              </a:cxn>
              <a:cxn ang="0">
                <a:pos x="156" y="430"/>
              </a:cxn>
              <a:cxn ang="0">
                <a:pos x="150" y="418"/>
              </a:cxn>
              <a:cxn ang="0">
                <a:pos x="142" y="398"/>
              </a:cxn>
              <a:cxn ang="0">
                <a:pos x="147" y="384"/>
              </a:cxn>
              <a:cxn ang="0">
                <a:pos x="147" y="375"/>
              </a:cxn>
              <a:cxn ang="0">
                <a:pos x="150" y="369"/>
              </a:cxn>
              <a:cxn ang="0">
                <a:pos x="153" y="363"/>
              </a:cxn>
              <a:cxn ang="0">
                <a:pos x="144" y="340"/>
              </a:cxn>
              <a:cxn ang="0">
                <a:pos x="147" y="335"/>
              </a:cxn>
              <a:cxn ang="0">
                <a:pos x="139" y="326"/>
              </a:cxn>
              <a:cxn ang="0">
                <a:pos x="136" y="317"/>
              </a:cxn>
              <a:cxn ang="0">
                <a:pos x="130" y="306"/>
              </a:cxn>
              <a:cxn ang="0">
                <a:pos x="133" y="291"/>
              </a:cxn>
              <a:cxn ang="0">
                <a:pos x="133" y="280"/>
              </a:cxn>
              <a:cxn ang="0">
                <a:pos x="142" y="268"/>
              </a:cxn>
              <a:cxn ang="0">
                <a:pos x="124" y="260"/>
              </a:cxn>
              <a:cxn ang="0">
                <a:pos x="136" y="239"/>
              </a:cxn>
              <a:cxn ang="0">
                <a:pos x="136" y="216"/>
              </a:cxn>
              <a:cxn ang="0">
                <a:pos x="121" y="202"/>
              </a:cxn>
              <a:cxn ang="0">
                <a:pos x="121" y="199"/>
              </a:cxn>
              <a:cxn ang="0">
                <a:pos x="119" y="185"/>
              </a:cxn>
              <a:cxn ang="0">
                <a:pos x="124" y="176"/>
              </a:cxn>
              <a:cxn ang="0">
                <a:pos x="127" y="165"/>
              </a:cxn>
              <a:cxn ang="0">
                <a:pos x="9" y="153"/>
              </a:cxn>
              <a:cxn ang="0">
                <a:pos x="0" y="0"/>
              </a:cxn>
              <a:cxn ang="0">
                <a:pos x="257" y="87"/>
              </a:cxn>
              <a:cxn ang="0">
                <a:pos x="335" y="271"/>
              </a:cxn>
              <a:cxn ang="0">
                <a:pos x="231" y="565"/>
              </a:cxn>
              <a:cxn ang="0">
                <a:pos x="228" y="556"/>
              </a:cxn>
              <a:cxn ang="0">
                <a:pos x="222" y="542"/>
              </a:cxn>
              <a:cxn ang="0">
                <a:pos x="231" y="539"/>
              </a:cxn>
              <a:cxn ang="0">
                <a:pos x="222" y="531"/>
              </a:cxn>
            </a:cxnLst>
            <a:rect l="0" t="0" r="r" b="b"/>
            <a:pathLst>
              <a:path w="337" h="568">
                <a:moveTo>
                  <a:pt x="222" y="528"/>
                </a:moveTo>
                <a:lnTo>
                  <a:pt x="222" y="528"/>
                </a:lnTo>
                <a:lnTo>
                  <a:pt x="222" y="525"/>
                </a:lnTo>
                <a:lnTo>
                  <a:pt x="222" y="528"/>
                </a:lnTo>
                <a:close/>
                <a:moveTo>
                  <a:pt x="222" y="528"/>
                </a:moveTo>
                <a:lnTo>
                  <a:pt x="225" y="522"/>
                </a:lnTo>
                <a:lnTo>
                  <a:pt x="219" y="516"/>
                </a:lnTo>
                <a:lnTo>
                  <a:pt x="219" y="513"/>
                </a:lnTo>
                <a:lnTo>
                  <a:pt x="216" y="513"/>
                </a:lnTo>
                <a:lnTo>
                  <a:pt x="219" y="510"/>
                </a:lnTo>
                <a:lnTo>
                  <a:pt x="214" y="505"/>
                </a:lnTo>
                <a:lnTo>
                  <a:pt x="211" y="499"/>
                </a:lnTo>
                <a:lnTo>
                  <a:pt x="208" y="502"/>
                </a:lnTo>
                <a:lnTo>
                  <a:pt x="205" y="493"/>
                </a:lnTo>
                <a:lnTo>
                  <a:pt x="202" y="493"/>
                </a:lnTo>
                <a:lnTo>
                  <a:pt x="202" y="490"/>
                </a:lnTo>
                <a:lnTo>
                  <a:pt x="196" y="487"/>
                </a:lnTo>
                <a:lnTo>
                  <a:pt x="193" y="487"/>
                </a:lnTo>
                <a:lnTo>
                  <a:pt x="196" y="484"/>
                </a:lnTo>
                <a:lnTo>
                  <a:pt x="193" y="484"/>
                </a:lnTo>
                <a:lnTo>
                  <a:pt x="196" y="482"/>
                </a:lnTo>
                <a:lnTo>
                  <a:pt x="193" y="482"/>
                </a:lnTo>
                <a:lnTo>
                  <a:pt x="191" y="473"/>
                </a:lnTo>
                <a:lnTo>
                  <a:pt x="182" y="473"/>
                </a:lnTo>
                <a:lnTo>
                  <a:pt x="185" y="470"/>
                </a:lnTo>
                <a:lnTo>
                  <a:pt x="182" y="464"/>
                </a:lnTo>
                <a:lnTo>
                  <a:pt x="182" y="461"/>
                </a:lnTo>
                <a:lnTo>
                  <a:pt x="185" y="456"/>
                </a:lnTo>
                <a:lnTo>
                  <a:pt x="182" y="453"/>
                </a:lnTo>
                <a:lnTo>
                  <a:pt x="182" y="453"/>
                </a:lnTo>
                <a:lnTo>
                  <a:pt x="179" y="450"/>
                </a:lnTo>
                <a:lnTo>
                  <a:pt x="176" y="450"/>
                </a:lnTo>
                <a:lnTo>
                  <a:pt x="176" y="447"/>
                </a:lnTo>
                <a:lnTo>
                  <a:pt x="170" y="447"/>
                </a:lnTo>
                <a:lnTo>
                  <a:pt x="170" y="444"/>
                </a:lnTo>
                <a:lnTo>
                  <a:pt x="167" y="447"/>
                </a:lnTo>
                <a:lnTo>
                  <a:pt x="156" y="438"/>
                </a:lnTo>
                <a:lnTo>
                  <a:pt x="159" y="435"/>
                </a:lnTo>
                <a:lnTo>
                  <a:pt x="156" y="430"/>
                </a:lnTo>
                <a:lnTo>
                  <a:pt x="156" y="421"/>
                </a:lnTo>
                <a:lnTo>
                  <a:pt x="153" y="418"/>
                </a:lnTo>
                <a:lnTo>
                  <a:pt x="150" y="418"/>
                </a:lnTo>
                <a:lnTo>
                  <a:pt x="150" y="415"/>
                </a:lnTo>
                <a:lnTo>
                  <a:pt x="147" y="409"/>
                </a:lnTo>
                <a:lnTo>
                  <a:pt x="142" y="398"/>
                </a:lnTo>
                <a:lnTo>
                  <a:pt x="147" y="395"/>
                </a:lnTo>
                <a:lnTo>
                  <a:pt x="144" y="389"/>
                </a:lnTo>
                <a:lnTo>
                  <a:pt x="147" y="384"/>
                </a:lnTo>
                <a:lnTo>
                  <a:pt x="144" y="381"/>
                </a:lnTo>
                <a:lnTo>
                  <a:pt x="147" y="378"/>
                </a:lnTo>
                <a:lnTo>
                  <a:pt x="147" y="375"/>
                </a:lnTo>
                <a:lnTo>
                  <a:pt x="144" y="375"/>
                </a:lnTo>
                <a:lnTo>
                  <a:pt x="147" y="372"/>
                </a:lnTo>
                <a:lnTo>
                  <a:pt x="150" y="369"/>
                </a:lnTo>
                <a:lnTo>
                  <a:pt x="153" y="366"/>
                </a:lnTo>
                <a:lnTo>
                  <a:pt x="150" y="363"/>
                </a:lnTo>
                <a:lnTo>
                  <a:pt x="153" y="363"/>
                </a:lnTo>
                <a:lnTo>
                  <a:pt x="144" y="352"/>
                </a:lnTo>
                <a:lnTo>
                  <a:pt x="147" y="349"/>
                </a:lnTo>
                <a:lnTo>
                  <a:pt x="144" y="340"/>
                </a:lnTo>
                <a:lnTo>
                  <a:pt x="147" y="337"/>
                </a:lnTo>
                <a:lnTo>
                  <a:pt x="144" y="337"/>
                </a:lnTo>
                <a:lnTo>
                  <a:pt x="147" y="335"/>
                </a:lnTo>
                <a:lnTo>
                  <a:pt x="142" y="332"/>
                </a:lnTo>
                <a:lnTo>
                  <a:pt x="142" y="329"/>
                </a:lnTo>
                <a:lnTo>
                  <a:pt x="139" y="326"/>
                </a:lnTo>
                <a:lnTo>
                  <a:pt x="144" y="323"/>
                </a:lnTo>
                <a:lnTo>
                  <a:pt x="139" y="320"/>
                </a:lnTo>
                <a:lnTo>
                  <a:pt x="136" y="317"/>
                </a:lnTo>
                <a:lnTo>
                  <a:pt x="133" y="311"/>
                </a:lnTo>
                <a:lnTo>
                  <a:pt x="136" y="311"/>
                </a:lnTo>
                <a:lnTo>
                  <a:pt x="130" y="306"/>
                </a:lnTo>
                <a:lnTo>
                  <a:pt x="133" y="303"/>
                </a:lnTo>
                <a:lnTo>
                  <a:pt x="130" y="300"/>
                </a:lnTo>
                <a:lnTo>
                  <a:pt x="133" y="291"/>
                </a:lnTo>
                <a:lnTo>
                  <a:pt x="133" y="288"/>
                </a:lnTo>
                <a:lnTo>
                  <a:pt x="130" y="280"/>
                </a:lnTo>
                <a:lnTo>
                  <a:pt x="133" y="280"/>
                </a:lnTo>
                <a:lnTo>
                  <a:pt x="133" y="274"/>
                </a:lnTo>
                <a:lnTo>
                  <a:pt x="142" y="274"/>
                </a:lnTo>
                <a:lnTo>
                  <a:pt x="142" y="268"/>
                </a:lnTo>
                <a:lnTo>
                  <a:pt x="139" y="265"/>
                </a:lnTo>
                <a:lnTo>
                  <a:pt x="133" y="268"/>
                </a:lnTo>
                <a:lnTo>
                  <a:pt x="124" y="260"/>
                </a:lnTo>
                <a:lnTo>
                  <a:pt x="124" y="257"/>
                </a:lnTo>
                <a:lnTo>
                  <a:pt x="127" y="257"/>
                </a:lnTo>
                <a:lnTo>
                  <a:pt x="136" y="239"/>
                </a:lnTo>
                <a:lnTo>
                  <a:pt x="127" y="234"/>
                </a:lnTo>
                <a:lnTo>
                  <a:pt x="124" y="228"/>
                </a:lnTo>
                <a:lnTo>
                  <a:pt x="136" y="216"/>
                </a:lnTo>
                <a:lnTo>
                  <a:pt x="127" y="208"/>
                </a:lnTo>
                <a:lnTo>
                  <a:pt x="119" y="205"/>
                </a:lnTo>
                <a:lnTo>
                  <a:pt x="121" y="202"/>
                </a:lnTo>
                <a:lnTo>
                  <a:pt x="124" y="205"/>
                </a:lnTo>
                <a:lnTo>
                  <a:pt x="127" y="202"/>
                </a:lnTo>
                <a:lnTo>
                  <a:pt x="121" y="199"/>
                </a:lnTo>
                <a:lnTo>
                  <a:pt x="127" y="193"/>
                </a:lnTo>
                <a:lnTo>
                  <a:pt x="127" y="188"/>
                </a:lnTo>
                <a:lnTo>
                  <a:pt x="119" y="185"/>
                </a:lnTo>
                <a:lnTo>
                  <a:pt x="124" y="182"/>
                </a:lnTo>
                <a:lnTo>
                  <a:pt x="121" y="179"/>
                </a:lnTo>
                <a:lnTo>
                  <a:pt x="124" y="176"/>
                </a:lnTo>
                <a:lnTo>
                  <a:pt x="124" y="170"/>
                </a:lnTo>
                <a:lnTo>
                  <a:pt x="121" y="167"/>
                </a:lnTo>
                <a:lnTo>
                  <a:pt x="127" y="165"/>
                </a:lnTo>
                <a:lnTo>
                  <a:pt x="127" y="159"/>
                </a:lnTo>
                <a:lnTo>
                  <a:pt x="119" y="156"/>
                </a:lnTo>
                <a:lnTo>
                  <a:pt x="9" y="153"/>
                </a:lnTo>
                <a:lnTo>
                  <a:pt x="9" y="81"/>
                </a:lnTo>
                <a:lnTo>
                  <a:pt x="0" y="81"/>
                </a:lnTo>
                <a:lnTo>
                  <a:pt x="0" y="0"/>
                </a:lnTo>
                <a:lnTo>
                  <a:pt x="248" y="6"/>
                </a:lnTo>
                <a:lnTo>
                  <a:pt x="245" y="87"/>
                </a:lnTo>
                <a:lnTo>
                  <a:pt x="257" y="87"/>
                </a:lnTo>
                <a:lnTo>
                  <a:pt x="254" y="159"/>
                </a:lnTo>
                <a:lnTo>
                  <a:pt x="337" y="162"/>
                </a:lnTo>
                <a:lnTo>
                  <a:pt x="335" y="271"/>
                </a:lnTo>
                <a:lnTo>
                  <a:pt x="335" y="326"/>
                </a:lnTo>
                <a:lnTo>
                  <a:pt x="329" y="568"/>
                </a:lnTo>
                <a:lnTo>
                  <a:pt x="231" y="565"/>
                </a:lnTo>
                <a:lnTo>
                  <a:pt x="228" y="559"/>
                </a:lnTo>
                <a:lnTo>
                  <a:pt x="225" y="562"/>
                </a:lnTo>
                <a:lnTo>
                  <a:pt x="228" y="556"/>
                </a:lnTo>
                <a:lnTo>
                  <a:pt x="222" y="551"/>
                </a:lnTo>
                <a:lnTo>
                  <a:pt x="225" y="548"/>
                </a:lnTo>
                <a:lnTo>
                  <a:pt x="222" y="542"/>
                </a:lnTo>
                <a:lnTo>
                  <a:pt x="228" y="542"/>
                </a:lnTo>
                <a:lnTo>
                  <a:pt x="225" y="539"/>
                </a:lnTo>
                <a:lnTo>
                  <a:pt x="231" y="539"/>
                </a:lnTo>
                <a:lnTo>
                  <a:pt x="225" y="539"/>
                </a:lnTo>
                <a:lnTo>
                  <a:pt x="228" y="531"/>
                </a:lnTo>
                <a:lnTo>
                  <a:pt x="222" y="531"/>
                </a:lnTo>
                <a:lnTo>
                  <a:pt x="222" y="528"/>
                </a:lnTo>
                <a:close/>
              </a:path>
            </a:pathLst>
          </a:custGeom>
          <a:solidFill>
            <a:srgbClr val="91D4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3" name="Freeform 197"/>
          <p:cNvSpPr>
            <a:spLocks/>
          </p:cNvSpPr>
          <p:nvPr/>
        </p:nvSpPr>
        <p:spPr bwMode="auto">
          <a:xfrm>
            <a:off x="5499735" y="4716971"/>
            <a:ext cx="1116902" cy="1171385"/>
          </a:xfrm>
          <a:custGeom>
            <a:avLst/>
            <a:gdLst/>
            <a:ahLst/>
            <a:cxnLst>
              <a:cxn ang="0">
                <a:pos x="242" y="559"/>
              </a:cxn>
              <a:cxn ang="0">
                <a:pos x="182" y="551"/>
              </a:cxn>
              <a:cxn ang="0">
                <a:pos x="164" y="545"/>
              </a:cxn>
              <a:cxn ang="0">
                <a:pos x="162" y="516"/>
              </a:cxn>
              <a:cxn ang="0">
                <a:pos x="0" y="311"/>
              </a:cxn>
              <a:cxn ang="0">
                <a:pos x="72" y="133"/>
              </a:cxn>
              <a:cxn ang="0">
                <a:pos x="90" y="113"/>
              </a:cxn>
              <a:cxn ang="0">
                <a:pos x="118" y="107"/>
              </a:cxn>
              <a:cxn ang="0">
                <a:pos x="144" y="127"/>
              </a:cxn>
              <a:cxn ang="0">
                <a:pos x="176" y="107"/>
              </a:cxn>
              <a:cxn ang="0">
                <a:pos x="182" y="130"/>
              </a:cxn>
              <a:cxn ang="0">
                <a:pos x="156" y="147"/>
              </a:cxn>
              <a:cxn ang="0">
                <a:pos x="216" y="136"/>
              </a:cxn>
              <a:cxn ang="0">
                <a:pos x="236" y="153"/>
              </a:cxn>
              <a:cxn ang="0">
                <a:pos x="268" y="136"/>
              </a:cxn>
              <a:cxn ang="0">
                <a:pos x="300" y="150"/>
              </a:cxn>
              <a:cxn ang="0">
                <a:pos x="317" y="170"/>
              </a:cxn>
              <a:cxn ang="0">
                <a:pos x="326" y="156"/>
              </a:cxn>
              <a:cxn ang="0">
                <a:pos x="311" y="130"/>
              </a:cxn>
              <a:cxn ang="0">
                <a:pos x="300" y="95"/>
              </a:cxn>
              <a:cxn ang="0">
                <a:pos x="283" y="78"/>
              </a:cxn>
              <a:cxn ang="0">
                <a:pos x="283" y="43"/>
              </a:cxn>
              <a:cxn ang="0">
                <a:pos x="303" y="23"/>
              </a:cxn>
              <a:cxn ang="0">
                <a:pos x="317" y="29"/>
              </a:cxn>
              <a:cxn ang="0">
                <a:pos x="323" y="12"/>
              </a:cxn>
              <a:cxn ang="0">
                <a:pos x="337" y="12"/>
              </a:cxn>
              <a:cxn ang="0">
                <a:pos x="476" y="9"/>
              </a:cxn>
              <a:cxn ang="0">
                <a:pos x="519" y="20"/>
              </a:cxn>
              <a:cxn ang="0">
                <a:pos x="533" y="40"/>
              </a:cxn>
              <a:cxn ang="0">
                <a:pos x="510" y="89"/>
              </a:cxn>
              <a:cxn ang="0">
                <a:pos x="455" y="89"/>
              </a:cxn>
              <a:cxn ang="0">
                <a:pos x="455" y="118"/>
              </a:cxn>
              <a:cxn ang="0">
                <a:pos x="455" y="147"/>
              </a:cxn>
              <a:cxn ang="0">
                <a:pos x="418" y="107"/>
              </a:cxn>
              <a:cxn ang="0">
                <a:pos x="366" y="133"/>
              </a:cxn>
              <a:cxn ang="0">
                <a:pos x="369" y="153"/>
              </a:cxn>
              <a:cxn ang="0">
                <a:pos x="424" y="176"/>
              </a:cxn>
              <a:cxn ang="0">
                <a:pos x="378" y="234"/>
              </a:cxn>
              <a:cxn ang="0">
                <a:pos x="398" y="283"/>
              </a:cxn>
              <a:cxn ang="0">
                <a:pos x="441" y="309"/>
              </a:cxn>
              <a:cxn ang="0">
                <a:pos x="415" y="332"/>
              </a:cxn>
              <a:cxn ang="0">
                <a:pos x="349" y="323"/>
              </a:cxn>
              <a:cxn ang="0">
                <a:pos x="326" y="317"/>
              </a:cxn>
              <a:cxn ang="0">
                <a:pos x="320" y="343"/>
              </a:cxn>
              <a:cxn ang="0">
                <a:pos x="332" y="378"/>
              </a:cxn>
              <a:cxn ang="0">
                <a:pos x="363" y="383"/>
              </a:cxn>
              <a:cxn ang="0">
                <a:pos x="398" y="383"/>
              </a:cxn>
              <a:cxn ang="0">
                <a:pos x="409" y="412"/>
              </a:cxn>
              <a:cxn ang="0">
                <a:pos x="372" y="427"/>
              </a:cxn>
              <a:cxn ang="0">
                <a:pos x="308" y="383"/>
              </a:cxn>
              <a:cxn ang="0">
                <a:pos x="268" y="392"/>
              </a:cxn>
              <a:cxn ang="0">
                <a:pos x="265" y="427"/>
              </a:cxn>
              <a:cxn ang="0">
                <a:pos x="326" y="461"/>
              </a:cxn>
              <a:cxn ang="0">
                <a:pos x="329" y="487"/>
              </a:cxn>
              <a:cxn ang="0">
                <a:pos x="280" y="507"/>
              </a:cxn>
            </a:cxnLst>
            <a:rect l="0" t="0" r="r" b="b"/>
            <a:pathLst>
              <a:path w="533" h="559">
                <a:moveTo>
                  <a:pt x="254" y="519"/>
                </a:moveTo>
                <a:lnTo>
                  <a:pt x="242" y="519"/>
                </a:lnTo>
                <a:lnTo>
                  <a:pt x="242" y="559"/>
                </a:lnTo>
                <a:lnTo>
                  <a:pt x="216" y="559"/>
                </a:lnTo>
                <a:lnTo>
                  <a:pt x="182" y="556"/>
                </a:lnTo>
                <a:lnTo>
                  <a:pt x="182" y="551"/>
                </a:lnTo>
                <a:lnTo>
                  <a:pt x="176" y="551"/>
                </a:lnTo>
                <a:lnTo>
                  <a:pt x="176" y="545"/>
                </a:lnTo>
                <a:lnTo>
                  <a:pt x="164" y="545"/>
                </a:lnTo>
                <a:lnTo>
                  <a:pt x="164" y="556"/>
                </a:lnTo>
                <a:lnTo>
                  <a:pt x="162" y="556"/>
                </a:lnTo>
                <a:lnTo>
                  <a:pt x="162" y="516"/>
                </a:lnTo>
                <a:lnTo>
                  <a:pt x="81" y="516"/>
                </a:lnTo>
                <a:lnTo>
                  <a:pt x="84" y="314"/>
                </a:lnTo>
                <a:lnTo>
                  <a:pt x="0" y="311"/>
                </a:lnTo>
                <a:lnTo>
                  <a:pt x="3" y="231"/>
                </a:lnTo>
                <a:lnTo>
                  <a:pt x="9" y="133"/>
                </a:lnTo>
                <a:lnTo>
                  <a:pt x="72" y="133"/>
                </a:lnTo>
                <a:lnTo>
                  <a:pt x="72" y="107"/>
                </a:lnTo>
                <a:lnTo>
                  <a:pt x="90" y="107"/>
                </a:lnTo>
                <a:lnTo>
                  <a:pt x="90" y="113"/>
                </a:lnTo>
                <a:lnTo>
                  <a:pt x="107" y="113"/>
                </a:lnTo>
                <a:lnTo>
                  <a:pt x="107" y="98"/>
                </a:lnTo>
                <a:lnTo>
                  <a:pt x="118" y="107"/>
                </a:lnTo>
                <a:lnTo>
                  <a:pt x="127" y="124"/>
                </a:lnTo>
                <a:lnTo>
                  <a:pt x="136" y="130"/>
                </a:lnTo>
                <a:lnTo>
                  <a:pt x="144" y="127"/>
                </a:lnTo>
                <a:lnTo>
                  <a:pt x="159" y="110"/>
                </a:lnTo>
                <a:lnTo>
                  <a:pt x="164" y="107"/>
                </a:lnTo>
                <a:lnTo>
                  <a:pt x="176" y="107"/>
                </a:lnTo>
                <a:lnTo>
                  <a:pt x="182" y="110"/>
                </a:lnTo>
                <a:lnTo>
                  <a:pt x="185" y="121"/>
                </a:lnTo>
                <a:lnTo>
                  <a:pt x="182" y="130"/>
                </a:lnTo>
                <a:lnTo>
                  <a:pt x="164" y="138"/>
                </a:lnTo>
                <a:lnTo>
                  <a:pt x="156" y="144"/>
                </a:lnTo>
                <a:lnTo>
                  <a:pt x="156" y="147"/>
                </a:lnTo>
                <a:lnTo>
                  <a:pt x="162" y="153"/>
                </a:lnTo>
                <a:lnTo>
                  <a:pt x="193" y="147"/>
                </a:lnTo>
                <a:lnTo>
                  <a:pt x="216" y="136"/>
                </a:lnTo>
                <a:lnTo>
                  <a:pt x="222" y="136"/>
                </a:lnTo>
                <a:lnTo>
                  <a:pt x="231" y="150"/>
                </a:lnTo>
                <a:lnTo>
                  <a:pt x="236" y="153"/>
                </a:lnTo>
                <a:lnTo>
                  <a:pt x="248" y="136"/>
                </a:lnTo>
                <a:lnTo>
                  <a:pt x="257" y="130"/>
                </a:lnTo>
                <a:lnTo>
                  <a:pt x="268" y="136"/>
                </a:lnTo>
                <a:lnTo>
                  <a:pt x="271" y="153"/>
                </a:lnTo>
                <a:lnTo>
                  <a:pt x="280" y="153"/>
                </a:lnTo>
                <a:lnTo>
                  <a:pt x="300" y="150"/>
                </a:lnTo>
                <a:lnTo>
                  <a:pt x="306" y="153"/>
                </a:lnTo>
                <a:lnTo>
                  <a:pt x="308" y="164"/>
                </a:lnTo>
                <a:lnTo>
                  <a:pt x="317" y="170"/>
                </a:lnTo>
                <a:lnTo>
                  <a:pt x="317" y="164"/>
                </a:lnTo>
                <a:lnTo>
                  <a:pt x="323" y="162"/>
                </a:lnTo>
                <a:lnTo>
                  <a:pt x="326" y="156"/>
                </a:lnTo>
                <a:lnTo>
                  <a:pt x="332" y="150"/>
                </a:lnTo>
                <a:lnTo>
                  <a:pt x="320" y="136"/>
                </a:lnTo>
                <a:lnTo>
                  <a:pt x="311" y="130"/>
                </a:lnTo>
                <a:lnTo>
                  <a:pt x="311" y="118"/>
                </a:lnTo>
                <a:lnTo>
                  <a:pt x="306" y="101"/>
                </a:lnTo>
                <a:lnTo>
                  <a:pt x="300" y="95"/>
                </a:lnTo>
                <a:lnTo>
                  <a:pt x="291" y="95"/>
                </a:lnTo>
                <a:lnTo>
                  <a:pt x="291" y="84"/>
                </a:lnTo>
                <a:lnTo>
                  <a:pt x="283" y="78"/>
                </a:lnTo>
                <a:lnTo>
                  <a:pt x="280" y="64"/>
                </a:lnTo>
                <a:lnTo>
                  <a:pt x="288" y="52"/>
                </a:lnTo>
                <a:lnTo>
                  <a:pt x="283" y="43"/>
                </a:lnTo>
                <a:lnTo>
                  <a:pt x="291" y="43"/>
                </a:lnTo>
                <a:lnTo>
                  <a:pt x="288" y="35"/>
                </a:lnTo>
                <a:lnTo>
                  <a:pt x="303" y="23"/>
                </a:lnTo>
                <a:lnTo>
                  <a:pt x="311" y="32"/>
                </a:lnTo>
                <a:lnTo>
                  <a:pt x="317" y="32"/>
                </a:lnTo>
                <a:lnTo>
                  <a:pt x="317" y="29"/>
                </a:lnTo>
                <a:lnTo>
                  <a:pt x="317" y="15"/>
                </a:lnTo>
                <a:lnTo>
                  <a:pt x="323" y="17"/>
                </a:lnTo>
                <a:lnTo>
                  <a:pt x="323" y="12"/>
                </a:lnTo>
                <a:lnTo>
                  <a:pt x="323" y="6"/>
                </a:lnTo>
                <a:lnTo>
                  <a:pt x="332" y="12"/>
                </a:lnTo>
                <a:lnTo>
                  <a:pt x="337" y="12"/>
                </a:lnTo>
                <a:lnTo>
                  <a:pt x="343" y="0"/>
                </a:lnTo>
                <a:lnTo>
                  <a:pt x="467" y="0"/>
                </a:lnTo>
                <a:lnTo>
                  <a:pt x="476" y="9"/>
                </a:lnTo>
                <a:lnTo>
                  <a:pt x="493" y="23"/>
                </a:lnTo>
                <a:lnTo>
                  <a:pt x="499" y="23"/>
                </a:lnTo>
                <a:lnTo>
                  <a:pt x="519" y="20"/>
                </a:lnTo>
                <a:lnTo>
                  <a:pt x="527" y="23"/>
                </a:lnTo>
                <a:lnTo>
                  <a:pt x="533" y="29"/>
                </a:lnTo>
                <a:lnTo>
                  <a:pt x="533" y="40"/>
                </a:lnTo>
                <a:lnTo>
                  <a:pt x="519" y="61"/>
                </a:lnTo>
                <a:lnTo>
                  <a:pt x="519" y="84"/>
                </a:lnTo>
                <a:lnTo>
                  <a:pt x="510" y="89"/>
                </a:lnTo>
                <a:lnTo>
                  <a:pt x="493" y="89"/>
                </a:lnTo>
                <a:lnTo>
                  <a:pt x="478" y="95"/>
                </a:lnTo>
                <a:lnTo>
                  <a:pt x="455" y="89"/>
                </a:lnTo>
                <a:lnTo>
                  <a:pt x="441" y="92"/>
                </a:lnTo>
                <a:lnTo>
                  <a:pt x="450" y="113"/>
                </a:lnTo>
                <a:lnTo>
                  <a:pt x="455" y="118"/>
                </a:lnTo>
                <a:lnTo>
                  <a:pt x="464" y="130"/>
                </a:lnTo>
                <a:lnTo>
                  <a:pt x="461" y="141"/>
                </a:lnTo>
                <a:lnTo>
                  <a:pt x="455" y="147"/>
                </a:lnTo>
                <a:lnTo>
                  <a:pt x="444" y="147"/>
                </a:lnTo>
                <a:lnTo>
                  <a:pt x="432" y="141"/>
                </a:lnTo>
                <a:lnTo>
                  <a:pt x="418" y="107"/>
                </a:lnTo>
                <a:lnTo>
                  <a:pt x="398" y="124"/>
                </a:lnTo>
                <a:lnTo>
                  <a:pt x="372" y="127"/>
                </a:lnTo>
                <a:lnTo>
                  <a:pt x="366" y="133"/>
                </a:lnTo>
                <a:lnTo>
                  <a:pt x="363" y="138"/>
                </a:lnTo>
                <a:lnTo>
                  <a:pt x="363" y="147"/>
                </a:lnTo>
                <a:lnTo>
                  <a:pt x="369" y="153"/>
                </a:lnTo>
                <a:lnTo>
                  <a:pt x="406" y="164"/>
                </a:lnTo>
                <a:lnTo>
                  <a:pt x="418" y="170"/>
                </a:lnTo>
                <a:lnTo>
                  <a:pt x="424" y="176"/>
                </a:lnTo>
                <a:lnTo>
                  <a:pt x="424" y="179"/>
                </a:lnTo>
                <a:lnTo>
                  <a:pt x="412" y="196"/>
                </a:lnTo>
                <a:lnTo>
                  <a:pt x="378" y="234"/>
                </a:lnTo>
                <a:lnTo>
                  <a:pt x="378" y="242"/>
                </a:lnTo>
                <a:lnTo>
                  <a:pt x="380" y="260"/>
                </a:lnTo>
                <a:lnTo>
                  <a:pt x="398" y="283"/>
                </a:lnTo>
                <a:lnTo>
                  <a:pt x="412" y="291"/>
                </a:lnTo>
                <a:lnTo>
                  <a:pt x="432" y="297"/>
                </a:lnTo>
                <a:lnTo>
                  <a:pt x="441" y="309"/>
                </a:lnTo>
                <a:lnTo>
                  <a:pt x="441" y="317"/>
                </a:lnTo>
                <a:lnTo>
                  <a:pt x="432" y="326"/>
                </a:lnTo>
                <a:lnTo>
                  <a:pt x="415" y="332"/>
                </a:lnTo>
                <a:lnTo>
                  <a:pt x="392" y="317"/>
                </a:lnTo>
                <a:lnTo>
                  <a:pt x="366" y="317"/>
                </a:lnTo>
                <a:lnTo>
                  <a:pt x="349" y="323"/>
                </a:lnTo>
                <a:lnTo>
                  <a:pt x="343" y="317"/>
                </a:lnTo>
                <a:lnTo>
                  <a:pt x="332" y="311"/>
                </a:lnTo>
                <a:lnTo>
                  <a:pt x="326" y="317"/>
                </a:lnTo>
                <a:lnTo>
                  <a:pt x="320" y="326"/>
                </a:lnTo>
                <a:lnTo>
                  <a:pt x="323" y="334"/>
                </a:lnTo>
                <a:lnTo>
                  <a:pt x="320" y="343"/>
                </a:lnTo>
                <a:lnTo>
                  <a:pt x="323" y="346"/>
                </a:lnTo>
                <a:lnTo>
                  <a:pt x="320" y="360"/>
                </a:lnTo>
                <a:lnTo>
                  <a:pt x="332" y="378"/>
                </a:lnTo>
                <a:lnTo>
                  <a:pt x="343" y="383"/>
                </a:lnTo>
                <a:lnTo>
                  <a:pt x="349" y="386"/>
                </a:lnTo>
                <a:lnTo>
                  <a:pt x="363" y="383"/>
                </a:lnTo>
                <a:lnTo>
                  <a:pt x="380" y="375"/>
                </a:lnTo>
                <a:lnTo>
                  <a:pt x="386" y="375"/>
                </a:lnTo>
                <a:lnTo>
                  <a:pt x="398" y="383"/>
                </a:lnTo>
                <a:lnTo>
                  <a:pt x="406" y="401"/>
                </a:lnTo>
                <a:lnTo>
                  <a:pt x="409" y="401"/>
                </a:lnTo>
                <a:lnTo>
                  <a:pt x="409" y="412"/>
                </a:lnTo>
                <a:lnTo>
                  <a:pt x="401" y="418"/>
                </a:lnTo>
                <a:lnTo>
                  <a:pt x="386" y="421"/>
                </a:lnTo>
                <a:lnTo>
                  <a:pt x="372" y="427"/>
                </a:lnTo>
                <a:lnTo>
                  <a:pt x="363" y="430"/>
                </a:lnTo>
                <a:lnTo>
                  <a:pt x="332" y="412"/>
                </a:lnTo>
                <a:lnTo>
                  <a:pt x="308" y="383"/>
                </a:lnTo>
                <a:lnTo>
                  <a:pt x="297" y="386"/>
                </a:lnTo>
                <a:lnTo>
                  <a:pt x="274" y="389"/>
                </a:lnTo>
                <a:lnTo>
                  <a:pt x="268" y="392"/>
                </a:lnTo>
                <a:lnTo>
                  <a:pt x="257" y="407"/>
                </a:lnTo>
                <a:lnTo>
                  <a:pt x="257" y="418"/>
                </a:lnTo>
                <a:lnTo>
                  <a:pt x="265" y="427"/>
                </a:lnTo>
                <a:lnTo>
                  <a:pt x="291" y="432"/>
                </a:lnTo>
                <a:lnTo>
                  <a:pt x="306" y="441"/>
                </a:lnTo>
                <a:lnTo>
                  <a:pt x="326" y="461"/>
                </a:lnTo>
                <a:lnTo>
                  <a:pt x="332" y="473"/>
                </a:lnTo>
                <a:lnTo>
                  <a:pt x="332" y="479"/>
                </a:lnTo>
                <a:lnTo>
                  <a:pt x="329" y="487"/>
                </a:lnTo>
                <a:lnTo>
                  <a:pt x="314" y="499"/>
                </a:lnTo>
                <a:lnTo>
                  <a:pt x="294" y="499"/>
                </a:lnTo>
                <a:lnTo>
                  <a:pt x="280" y="507"/>
                </a:lnTo>
                <a:lnTo>
                  <a:pt x="260" y="513"/>
                </a:lnTo>
                <a:lnTo>
                  <a:pt x="254" y="519"/>
                </a:lnTo>
                <a:close/>
              </a:path>
            </a:pathLst>
          </a:custGeom>
          <a:solidFill>
            <a:srgbClr val="F2FA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4" name="Freeform 198"/>
          <p:cNvSpPr>
            <a:spLocks/>
          </p:cNvSpPr>
          <p:nvPr/>
        </p:nvSpPr>
        <p:spPr bwMode="auto">
          <a:xfrm>
            <a:off x="6635496" y="465201"/>
            <a:ext cx="1079183" cy="603504"/>
          </a:xfrm>
          <a:custGeom>
            <a:avLst/>
            <a:gdLst/>
            <a:ahLst/>
            <a:cxnLst>
              <a:cxn ang="0">
                <a:pos x="512" y="69"/>
              </a:cxn>
              <a:cxn ang="0">
                <a:pos x="509" y="72"/>
              </a:cxn>
              <a:cxn ang="0">
                <a:pos x="501" y="81"/>
              </a:cxn>
              <a:cxn ang="0">
                <a:pos x="486" y="90"/>
              </a:cxn>
              <a:cxn ang="0">
                <a:pos x="484" y="104"/>
              </a:cxn>
              <a:cxn ang="0">
                <a:pos x="486" y="115"/>
              </a:cxn>
              <a:cxn ang="0">
                <a:pos x="484" y="124"/>
              </a:cxn>
              <a:cxn ang="0">
                <a:pos x="472" y="130"/>
              </a:cxn>
              <a:cxn ang="0">
                <a:pos x="463" y="136"/>
              </a:cxn>
              <a:cxn ang="0">
                <a:pos x="437" y="147"/>
              </a:cxn>
              <a:cxn ang="0">
                <a:pos x="435" y="153"/>
              </a:cxn>
              <a:cxn ang="0">
                <a:pos x="417" y="170"/>
              </a:cxn>
              <a:cxn ang="0">
                <a:pos x="409" y="190"/>
              </a:cxn>
              <a:cxn ang="0">
                <a:pos x="406" y="202"/>
              </a:cxn>
              <a:cxn ang="0">
                <a:pos x="406" y="211"/>
              </a:cxn>
              <a:cxn ang="0">
                <a:pos x="394" y="222"/>
              </a:cxn>
              <a:cxn ang="0">
                <a:pos x="394" y="231"/>
              </a:cxn>
              <a:cxn ang="0">
                <a:pos x="374" y="260"/>
              </a:cxn>
              <a:cxn ang="0">
                <a:pos x="365" y="288"/>
              </a:cxn>
              <a:cxn ang="0">
                <a:pos x="6" y="286"/>
              </a:cxn>
              <a:cxn ang="0">
                <a:pos x="11" y="280"/>
              </a:cxn>
              <a:cxn ang="0">
                <a:pos x="14" y="277"/>
              </a:cxn>
              <a:cxn ang="0">
                <a:pos x="8" y="271"/>
              </a:cxn>
              <a:cxn ang="0">
                <a:pos x="0" y="265"/>
              </a:cxn>
              <a:cxn ang="0">
                <a:pos x="3" y="260"/>
              </a:cxn>
              <a:cxn ang="0">
                <a:pos x="17" y="234"/>
              </a:cxn>
              <a:cxn ang="0">
                <a:pos x="26" y="202"/>
              </a:cxn>
              <a:cxn ang="0">
                <a:pos x="37" y="176"/>
              </a:cxn>
              <a:cxn ang="0">
                <a:pos x="46" y="176"/>
              </a:cxn>
              <a:cxn ang="0">
                <a:pos x="49" y="173"/>
              </a:cxn>
              <a:cxn ang="0">
                <a:pos x="57" y="156"/>
              </a:cxn>
              <a:cxn ang="0">
                <a:pos x="63" y="159"/>
              </a:cxn>
              <a:cxn ang="0">
                <a:pos x="69" y="139"/>
              </a:cxn>
              <a:cxn ang="0">
                <a:pos x="37" y="113"/>
              </a:cxn>
              <a:cxn ang="0">
                <a:pos x="112" y="0"/>
              </a:cxn>
              <a:cxn ang="0">
                <a:pos x="417" y="9"/>
              </a:cxn>
              <a:cxn ang="0">
                <a:pos x="515" y="64"/>
              </a:cxn>
            </a:cxnLst>
            <a:rect l="0" t="0" r="r" b="b"/>
            <a:pathLst>
              <a:path w="515" h="288">
                <a:moveTo>
                  <a:pt x="515" y="64"/>
                </a:moveTo>
                <a:lnTo>
                  <a:pt x="512" y="69"/>
                </a:lnTo>
                <a:lnTo>
                  <a:pt x="509" y="69"/>
                </a:lnTo>
                <a:lnTo>
                  <a:pt x="509" y="72"/>
                </a:lnTo>
                <a:lnTo>
                  <a:pt x="507" y="78"/>
                </a:lnTo>
                <a:lnTo>
                  <a:pt x="501" y="81"/>
                </a:lnTo>
                <a:lnTo>
                  <a:pt x="495" y="81"/>
                </a:lnTo>
                <a:lnTo>
                  <a:pt x="486" y="90"/>
                </a:lnTo>
                <a:lnTo>
                  <a:pt x="486" y="101"/>
                </a:lnTo>
                <a:lnTo>
                  <a:pt x="484" y="104"/>
                </a:lnTo>
                <a:lnTo>
                  <a:pt x="486" y="110"/>
                </a:lnTo>
                <a:lnTo>
                  <a:pt x="486" y="115"/>
                </a:lnTo>
                <a:lnTo>
                  <a:pt x="484" y="118"/>
                </a:lnTo>
                <a:lnTo>
                  <a:pt x="484" y="124"/>
                </a:lnTo>
                <a:lnTo>
                  <a:pt x="475" y="127"/>
                </a:lnTo>
                <a:lnTo>
                  <a:pt x="472" y="130"/>
                </a:lnTo>
                <a:lnTo>
                  <a:pt x="469" y="136"/>
                </a:lnTo>
                <a:lnTo>
                  <a:pt x="463" y="136"/>
                </a:lnTo>
                <a:lnTo>
                  <a:pt x="455" y="144"/>
                </a:lnTo>
                <a:lnTo>
                  <a:pt x="437" y="147"/>
                </a:lnTo>
                <a:lnTo>
                  <a:pt x="437" y="150"/>
                </a:lnTo>
                <a:lnTo>
                  <a:pt x="435" y="153"/>
                </a:lnTo>
                <a:lnTo>
                  <a:pt x="432" y="162"/>
                </a:lnTo>
                <a:lnTo>
                  <a:pt x="417" y="170"/>
                </a:lnTo>
                <a:lnTo>
                  <a:pt x="417" y="188"/>
                </a:lnTo>
                <a:lnTo>
                  <a:pt x="409" y="190"/>
                </a:lnTo>
                <a:lnTo>
                  <a:pt x="406" y="199"/>
                </a:lnTo>
                <a:lnTo>
                  <a:pt x="406" y="202"/>
                </a:lnTo>
                <a:lnTo>
                  <a:pt x="403" y="205"/>
                </a:lnTo>
                <a:lnTo>
                  <a:pt x="406" y="211"/>
                </a:lnTo>
                <a:lnTo>
                  <a:pt x="394" y="216"/>
                </a:lnTo>
                <a:lnTo>
                  <a:pt x="394" y="222"/>
                </a:lnTo>
                <a:lnTo>
                  <a:pt x="391" y="228"/>
                </a:lnTo>
                <a:lnTo>
                  <a:pt x="394" y="231"/>
                </a:lnTo>
                <a:lnTo>
                  <a:pt x="383" y="242"/>
                </a:lnTo>
                <a:lnTo>
                  <a:pt x="374" y="260"/>
                </a:lnTo>
                <a:lnTo>
                  <a:pt x="365" y="268"/>
                </a:lnTo>
                <a:lnTo>
                  <a:pt x="365" y="288"/>
                </a:lnTo>
                <a:lnTo>
                  <a:pt x="308" y="288"/>
                </a:lnTo>
                <a:lnTo>
                  <a:pt x="6" y="286"/>
                </a:lnTo>
                <a:lnTo>
                  <a:pt x="6" y="283"/>
                </a:lnTo>
                <a:lnTo>
                  <a:pt x="11" y="280"/>
                </a:lnTo>
                <a:lnTo>
                  <a:pt x="8" y="277"/>
                </a:lnTo>
                <a:lnTo>
                  <a:pt x="14" y="277"/>
                </a:lnTo>
                <a:lnTo>
                  <a:pt x="14" y="274"/>
                </a:lnTo>
                <a:lnTo>
                  <a:pt x="8" y="271"/>
                </a:lnTo>
                <a:lnTo>
                  <a:pt x="11" y="265"/>
                </a:lnTo>
                <a:lnTo>
                  <a:pt x="0" y="265"/>
                </a:lnTo>
                <a:lnTo>
                  <a:pt x="0" y="262"/>
                </a:lnTo>
                <a:lnTo>
                  <a:pt x="3" y="260"/>
                </a:lnTo>
                <a:lnTo>
                  <a:pt x="3" y="254"/>
                </a:lnTo>
                <a:lnTo>
                  <a:pt x="17" y="234"/>
                </a:lnTo>
                <a:lnTo>
                  <a:pt x="14" y="222"/>
                </a:lnTo>
                <a:lnTo>
                  <a:pt x="26" y="202"/>
                </a:lnTo>
                <a:lnTo>
                  <a:pt x="29" y="182"/>
                </a:lnTo>
                <a:lnTo>
                  <a:pt x="37" y="176"/>
                </a:lnTo>
                <a:lnTo>
                  <a:pt x="43" y="173"/>
                </a:lnTo>
                <a:lnTo>
                  <a:pt x="46" y="176"/>
                </a:lnTo>
                <a:lnTo>
                  <a:pt x="46" y="170"/>
                </a:lnTo>
                <a:lnTo>
                  <a:pt x="49" y="173"/>
                </a:lnTo>
                <a:lnTo>
                  <a:pt x="54" y="159"/>
                </a:lnTo>
                <a:lnTo>
                  <a:pt x="57" y="156"/>
                </a:lnTo>
                <a:lnTo>
                  <a:pt x="60" y="156"/>
                </a:lnTo>
                <a:lnTo>
                  <a:pt x="63" y="159"/>
                </a:lnTo>
                <a:lnTo>
                  <a:pt x="69" y="153"/>
                </a:lnTo>
                <a:lnTo>
                  <a:pt x="69" y="139"/>
                </a:lnTo>
                <a:lnTo>
                  <a:pt x="86" y="113"/>
                </a:lnTo>
                <a:lnTo>
                  <a:pt x="37" y="113"/>
                </a:lnTo>
                <a:lnTo>
                  <a:pt x="40" y="0"/>
                </a:lnTo>
                <a:lnTo>
                  <a:pt x="112" y="0"/>
                </a:lnTo>
                <a:lnTo>
                  <a:pt x="262" y="6"/>
                </a:lnTo>
                <a:lnTo>
                  <a:pt x="417" y="9"/>
                </a:lnTo>
                <a:lnTo>
                  <a:pt x="417" y="64"/>
                </a:lnTo>
                <a:lnTo>
                  <a:pt x="515" y="64"/>
                </a:lnTo>
                <a:close/>
              </a:path>
            </a:pathLst>
          </a:custGeom>
          <a:solidFill>
            <a:srgbClr val="41AB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5" name="Freeform 199"/>
          <p:cNvSpPr>
            <a:spLocks/>
          </p:cNvSpPr>
          <p:nvPr/>
        </p:nvSpPr>
        <p:spPr bwMode="auto">
          <a:xfrm>
            <a:off x="2966275" y="5297424"/>
            <a:ext cx="898970" cy="905256"/>
          </a:xfrm>
          <a:custGeom>
            <a:avLst/>
            <a:gdLst/>
            <a:ahLst/>
            <a:cxnLst>
              <a:cxn ang="0">
                <a:pos x="417" y="17"/>
              </a:cxn>
              <a:cxn ang="0">
                <a:pos x="403" y="92"/>
              </a:cxn>
              <a:cxn ang="0">
                <a:pos x="389" y="109"/>
              </a:cxn>
              <a:cxn ang="0">
                <a:pos x="374" y="127"/>
              </a:cxn>
              <a:cxn ang="0">
                <a:pos x="363" y="150"/>
              </a:cxn>
              <a:cxn ang="0">
                <a:pos x="340" y="150"/>
              </a:cxn>
              <a:cxn ang="0">
                <a:pos x="305" y="158"/>
              </a:cxn>
              <a:cxn ang="0">
                <a:pos x="299" y="187"/>
              </a:cxn>
              <a:cxn ang="0">
                <a:pos x="314" y="207"/>
              </a:cxn>
              <a:cxn ang="0">
                <a:pos x="317" y="233"/>
              </a:cxn>
              <a:cxn ang="0">
                <a:pos x="305" y="239"/>
              </a:cxn>
              <a:cxn ang="0">
                <a:pos x="288" y="256"/>
              </a:cxn>
              <a:cxn ang="0">
                <a:pos x="271" y="253"/>
              </a:cxn>
              <a:cxn ang="0">
                <a:pos x="265" y="262"/>
              </a:cxn>
              <a:cxn ang="0">
                <a:pos x="276" y="282"/>
              </a:cxn>
              <a:cxn ang="0">
                <a:pos x="285" y="294"/>
              </a:cxn>
              <a:cxn ang="0">
                <a:pos x="285" y="311"/>
              </a:cxn>
              <a:cxn ang="0">
                <a:pos x="296" y="302"/>
              </a:cxn>
              <a:cxn ang="0">
                <a:pos x="314" y="317"/>
              </a:cxn>
              <a:cxn ang="0">
                <a:pos x="305" y="328"/>
              </a:cxn>
              <a:cxn ang="0">
                <a:pos x="314" y="343"/>
              </a:cxn>
              <a:cxn ang="0">
                <a:pos x="322" y="337"/>
              </a:cxn>
              <a:cxn ang="0">
                <a:pos x="322" y="360"/>
              </a:cxn>
              <a:cxn ang="0">
                <a:pos x="360" y="357"/>
              </a:cxn>
              <a:cxn ang="0">
                <a:pos x="368" y="366"/>
              </a:cxn>
              <a:cxn ang="0">
                <a:pos x="374" y="386"/>
              </a:cxn>
              <a:cxn ang="0">
                <a:pos x="368" y="392"/>
              </a:cxn>
              <a:cxn ang="0">
                <a:pos x="400" y="389"/>
              </a:cxn>
              <a:cxn ang="0">
                <a:pos x="415" y="403"/>
              </a:cxn>
              <a:cxn ang="0">
                <a:pos x="426" y="409"/>
              </a:cxn>
              <a:cxn ang="0">
                <a:pos x="420" y="418"/>
              </a:cxn>
              <a:cxn ang="0">
                <a:pos x="415" y="418"/>
              </a:cxn>
              <a:cxn ang="0">
                <a:pos x="406" y="418"/>
              </a:cxn>
              <a:cxn ang="0">
                <a:pos x="403" y="426"/>
              </a:cxn>
              <a:cxn ang="0">
                <a:pos x="389" y="429"/>
              </a:cxn>
              <a:cxn ang="0">
                <a:pos x="368" y="421"/>
              </a:cxn>
              <a:cxn ang="0">
                <a:pos x="357" y="432"/>
              </a:cxn>
              <a:cxn ang="0">
                <a:pos x="340" y="421"/>
              </a:cxn>
              <a:cxn ang="0">
                <a:pos x="322" y="421"/>
              </a:cxn>
              <a:cxn ang="0">
                <a:pos x="311" y="406"/>
              </a:cxn>
              <a:cxn ang="0">
                <a:pos x="282" y="400"/>
              </a:cxn>
              <a:cxn ang="0">
                <a:pos x="265" y="412"/>
              </a:cxn>
              <a:cxn ang="0">
                <a:pos x="178" y="412"/>
              </a:cxn>
              <a:cxn ang="0">
                <a:pos x="83" y="409"/>
              </a:cxn>
              <a:cxn ang="0">
                <a:pos x="11" y="40"/>
              </a:cxn>
              <a:cxn ang="0">
                <a:pos x="29" y="34"/>
              </a:cxn>
              <a:cxn ang="0">
                <a:pos x="40" y="32"/>
              </a:cxn>
              <a:cxn ang="0">
                <a:pos x="52" y="34"/>
              </a:cxn>
              <a:cxn ang="0">
                <a:pos x="60" y="40"/>
              </a:cxn>
              <a:cxn ang="0">
                <a:pos x="66" y="46"/>
              </a:cxn>
              <a:cxn ang="0">
                <a:pos x="75" y="46"/>
              </a:cxn>
              <a:cxn ang="0">
                <a:pos x="101" y="37"/>
              </a:cxn>
              <a:cxn ang="0">
                <a:pos x="106" y="32"/>
              </a:cxn>
              <a:cxn ang="0">
                <a:pos x="127" y="26"/>
              </a:cxn>
              <a:cxn ang="0">
                <a:pos x="135" y="20"/>
              </a:cxn>
              <a:cxn ang="0">
                <a:pos x="144" y="11"/>
              </a:cxn>
              <a:cxn ang="0">
                <a:pos x="144" y="6"/>
              </a:cxn>
              <a:cxn ang="0">
                <a:pos x="150" y="6"/>
              </a:cxn>
              <a:cxn ang="0">
                <a:pos x="173" y="14"/>
              </a:cxn>
            </a:cxnLst>
            <a:rect l="0" t="0" r="r" b="b"/>
            <a:pathLst>
              <a:path w="429" h="432">
                <a:moveTo>
                  <a:pt x="175" y="11"/>
                </a:moveTo>
                <a:lnTo>
                  <a:pt x="415" y="17"/>
                </a:lnTo>
                <a:lnTo>
                  <a:pt x="417" y="17"/>
                </a:lnTo>
                <a:lnTo>
                  <a:pt x="415" y="78"/>
                </a:lnTo>
                <a:lnTo>
                  <a:pt x="409" y="89"/>
                </a:lnTo>
                <a:lnTo>
                  <a:pt x="403" y="92"/>
                </a:lnTo>
                <a:lnTo>
                  <a:pt x="403" y="101"/>
                </a:lnTo>
                <a:lnTo>
                  <a:pt x="397" y="106"/>
                </a:lnTo>
                <a:lnTo>
                  <a:pt x="389" y="109"/>
                </a:lnTo>
                <a:lnTo>
                  <a:pt x="386" y="115"/>
                </a:lnTo>
                <a:lnTo>
                  <a:pt x="377" y="118"/>
                </a:lnTo>
                <a:lnTo>
                  <a:pt x="374" y="127"/>
                </a:lnTo>
                <a:lnTo>
                  <a:pt x="371" y="132"/>
                </a:lnTo>
                <a:lnTo>
                  <a:pt x="366" y="147"/>
                </a:lnTo>
                <a:lnTo>
                  <a:pt x="363" y="150"/>
                </a:lnTo>
                <a:lnTo>
                  <a:pt x="348" y="150"/>
                </a:lnTo>
                <a:lnTo>
                  <a:pt x="345" y="153"/>
                </a:lnTo>
                <a:lnTo>
                  <a:pt x="340" y="150"/>
                </a:lnTo>
                <a:lnTo>
                  <a:pt x="322" y="158"/>
                </a:lnTo>
                <a:lnTo>
                  <a:pt x="314" y="155"/>
                </a:lnTo>
                <a:lnTo>
                  <a:pt x="305" y="158"/>
                </a:lnTo>
                <a:lnTo>
                  <a:pt x="305" y="170"/>
                </a:lnTo>
                <a:lnTo>
                  <a:pt x="302" y="173"/>
                </a:lnTo>
                <a:lnTo>
                  <a:pt x="299" y="187"/>
                </a:lnTo>
                <a:lnTo>
                  <a:pt x="305" y="196"/>
                </a:lnTo>
                <a:lnTo>
                  <a:pt x="314" y="199"/>
                </a:lnTo>
                <a:lnTo>
                  <a:pt x="314" y="207"/>
                </a:lnTo>
                <a:lnTo>
                  <a:pt x="317" y="207"/>
                </a:lnTo>
                <a:lnTo>
                  <a:pt x="317" y="213"/>
                </a:lnTo>
                <a:lnTo>
                  <a:pt x="317" y="233"/>
                </a:lnTo>
                <a:lnTo>
                  <a:pt x="311" y="251"/>
                </a:lnTo>
                <a:lnTo>
                  <a:pt x="305" y="245"/>
                </a:lnTo>
                <a:lnTo>
                  <a:pt x="305" y="239"/>
                </a:lnTo>
                <a:lnTo>
                  <a:pt x="294" y="245"/>
                </a:lnTo>
                <a:lnTo>
                  <a:pt x="291" y="256"/>
                </a:lnTo>
                <a:lnTo>
                  <a:pt x="288" y="256"/>
                </a:lnTo>
                <a:lnTo>
                  <a:pt x="279" y="251"/>
                </a:lnTo>
                <a:lnTo>
                  <a:pt x="276" y="248"/>
                </a:lnTo>
                <a:lnTo>
                  <a:pt x="271" y="253"/>
                </a:lnTo>
                <a:lnTo>
                  <a:pt x="271" y="251"/>
                </a:lnTo>
                <a:lnTo>
                  <a:pt x="268" y="251"/>
                </a:lnTo>
                <a:lnTo>
                  <a:pt x="265" y="262"/>
                </a:lnTo>
                <a:lnTo>
                  <a:pt x="279" y="268"/>
                </a:lnTo>
                <a:lnTo>
                  <a:pt x="276" y="274"/>
                </a:lnTo>
                <a:lnTo>
                  <a:pt x="276" y="282"/>
                </a:lnTo>
                <a:lnTo>
                  <a:pt x="268" y="288"/>
                </a:lnTo>
                <a:lnTo>
                  <a:pt x="276" y="294"/>
                </a:lnTo>
                <a:lnTo>
                  <a:pt x="285" y="294"/>
                </a:lnTo>
                <a:lnTo>
                  <a:pt x="276" y="297"/>
                </a:lnTo>
                <a:lnTo>
                  <a:pt x="273" y="305"/>
                </a:lnTo>
                <a:lnTo>
                  <a:pt x="285" y="311"/>
                </a:lnTo>
                <a:lnTo>
                  <a:pt x="291" y="314"/>
                </a:lnTo>
                <a:lnTo>
                  <a:pt x="296" y="311"/>
                </a:lnTo>
                <a:lnTo>
                  <a:pt x="296" y="302"/>
                </a:lnTo>
                <a:lnTo>
                  <a:pt x="302" y="308"/>
                </a:lnTo>
                <a:lnTo>
                  <a:pt x="308" y="308"/>
                </a:lnTo>
                <a:lnTo>
                  <a:pt x="314" y="317"/>
                </a:lnTo>
                <a:lnTo>
                  <a:pt x="308" y="323"/>
                </a:lnTo>
                <a:lnTo>
                  <a:pt x="308" y="328"/>
                </a:lnTo>
                <a:lnTo>
                  <a:pt x="305" y="328"/>
                </a:lnTo>
                <a:lnTo>
                  <a:pt x="305" y="334"/>
                </a:lnTo>
                <a:lnTo>
                  <a:pt x="314" y="337"/>
                </a:lnTo>
                <a:lnTo>
                  <a:pt x="314" y="343"/>
                </a:lnTo>
                <a:lnTo>
                  <a:pt x="319" y="340"/>
                </a:lnTo>
                <a:lnTo>
                  <a:pt x="319" y="334"/>
                </a:lnTo>
                <a:lnTo>
                  <a:pt x="322" y="337"/>
                </a:lnTo>
                <a:lnTo>
                  <a:pt x="322" y="343"/>
                </a:lnTo>
                <a:lnTo>
                  <a:pt x="319" y="349"/>
                </a:lnTo>
                <a:lnTo>
                  <a:pt x="322" y="360"/>
                </a:lnTo>
                <a:lnTo>
                  <a:pt x="345" y="363"/>
                </a:lnTo>
                <a:lnTo>
                  <a:pt x="354" y="357"/>
                </a:lnTo>
                <a:lnTo>
                  <a:pt x="360" y="357"/>
                </a:lnTo>
                <a:lnTo>
                  <a:pt x="363" y="363"/>
                </a:lnTo>
                <a:lnTo>
                  <a:pt x="360" y="369"/>
                </a:lnTo>
                <a:lnTo>
                  <a:pt x="368" y="366"/>
                </a:lnTo>
                <a:lnTo>
                  <a:pt x="368" y="374"/>
                </a:lnTo>
                <a:lnTo>
                  <a:pt x="377" y="377"/>
                </a:lnTo>
                <a:lnTo>
                  <a:pt x="374" y="386"/>
                </a:lnTo>
                <a:lnTo>
                  <a:pt x="368" y="383"/>
                </a:lnTo>
                <a:lnTo>
                  <a:pt x="366" y="386"/>
                </a:lnTo>
                <a:lnTo>
                  <a:pt x="368" y="392"/>
                </a:lnTo>
                <a:lnTo>
                  <a:pt x="374" y="392"/>
                </a:lnTo>
                <a:lnTo>
                  <a:pt x="389" y="380"/>
                </a:lnTo>
                <a:lnTo>
                  <a:pt x="400" y="389"/>
                </a:lnTo>
                <a:lnTo>
                  <a:pt x="412" y="386"/>
                </a:lnTo>
                <a:lnTo>
                  <a:pt x="417" y="398"/>
                </a:lnTo>
                <a:lnTo>
                  <a:pt x="415" y="403"/>
                </a:lnTo>
                <a:lnTo>
                  <a:pt x="417" y="415"/>
                </a:lnTo>
                <a:lnTo>
                  <a:pt x="423" y="415"/>
                </a:lnTo>
                <a:lnTo>
                  <a:pt x="426" y="409"/>
                </a:lnTo>
                <a:lnTo>
                  <a:pt x="426" y="409"/>
                </a:lnTo>
                <a:lnTo>
                  <a:pt x="429" y="421"/>
                </a:lnTo>
                <a:lnTo>
                  <a:pt x="420" y="418"/>
                </a:lnTo>
                <a:lnTo>
                  <a:pt x="420" y="421"/>
                </a:lnTo>
                <a:lnTo>
                  <a:pt x="417" y="418"/>
                </a:lnTo>
                <a:lnTo>
                  <a:pt x="415" y="418"/>
                </a:lnTo>
                <a:lnTo>
                  <a:pt x="406" y="415"/>
                </a:lnTo>
                <a:lnTo>
                  <a:pt x="406" y="415"/>
                </a:lnTo>
                <a:lnTo>
                  <a:pt x="406" y="418"/>
                </a:lnTo>
                <a:lnTo>
                  <a:pt x="403" y="418"/>
                </a:lnTo>
                <a:lnTo>
                  <a:pt x="400" y="423"/>
                </a:lnTo>
                <a:lnTo>
                  <a:pt x="403" y="426"/>
                </a:lnTo>
                <a:lnTo>
                  <a:pt x="394" y="423"/>
                </a:lnTo>
                <a:lnTo>
                  <a:pt x="391" y="426"/>
                </a:lnTo>
                <a:lnTo>
                  <a:pt x="389" y="429"/>
                </a:lnTo>
                <a:lnTo>
                  <a:pt x="380" y="426"/>
                </a:lnTo>
                <a:lnTo>
                  <a:pt x="377" y="421"/>
                </a:lnTo>
                <a:lnTo>
                  <a:pt x="368" y="421"/>
                </a:lnTo>
                <a:lnTo>
                  <a:pt x="360" y="423"/>
                </a:lnTo>
                <a:lnTo>
                  <a:pt x="363" y="426"/>
                </a:lnTo>
                <a:lnTo>
                  <a:pt x="357" y="432"/>
                </a:lnTo>
                <a:lnTo>
                  <a:pt x="340" y="426"/>
                </a:lnTo>
                <a:lnTo>
                  <a:pt x="337" y="423"/>
                </a:lnTo>
                <a:lnTo>
                  <a:pt x="340" y="421"/>
                </a:lnTo>
                <a:lnTo>
                  <a:pt x="334" y="421"/>
                </a:lnTo>
                <a:lnTo>
                  <a:pt x="328" y="421"/>
                </a:lnTo>
                <a:lnTo>
                  <a:pt x="322" y="421"/>
                </a:lnTo>
                <a:lnTo>
                  <a:pt x="314" y="418"/>
                </a:lnTo>
                <a:lnTo>
                  <a:pt x="314" y="409"/>
                </a:lnTo>
                <a:lnTo>
                  <a:pt x="311" y="406"/>
                </a:lnTo>
                <a:lnTo>
                  <a:pt x="296" y="403"/>
                </a:lnTo>
                <a:lnTo>
                  <a:pt x="288" y="406"/>
                </a:lnTo>
                <a:lnTo>
                  <a:pt x="282" y="400"/>
                </a:lnTo>
                <a:lnTo>
                  <a:pt x="273" y="406"/>
                </a:lnTo>
                <a:lnTo>
                  <a:pt x="271" y="406"/>
                </a:lnTo>
                <a:lnTo>
                  <a:pt x="265" y="412"/>
                </a:lnTo>
                <a:lnTo>
                  <a:pt x="259" y="412"/>
                </a:lnTo>
                <a:lnTo>
                  <a:pt x="253" y="415"/>
                </a:lnTo>
                <a:lnTo>
                  <a:pt x="178" y="412"/>
                </a:lnTo>
                <a:lnTo>
                  <a:pt x="135" y="412"/>
                </a:lnTo>
                <a:lnTo>
                  <a:pt x="109" y="412"/>
                </a:lnTo>
                <a:lnTo>
                  <a:pt x="83" y="409"/>
                </a:lnTo>
                <a:lnTo>
                  <a:pt x="0" y="409"/>
                </a:lnTo>
                <a:lnTo>
                  <a:pt x="3" y="340"/>
                </a:lnTo>
                <a:lnTo>
                  <a:pt x="11" y="40"/>
                </a:lnTo>
                <a:lnTo>
                  <a:pt x="26" y="43"/>
                </a:lnTo>
                <a:lnTo>
                  <a:pt x="31" y="37"/>
                </a:lnTo>
                <a:lnTo>
                  <a:pt x="29" y="34"/>
                </a:lnTo>
                <a:lnTo>
                  <a:pt x="34" y="34"/>
                </a:lnTo>
                <a:lnTo>
                  <a:pt x="40" y="32"/>
                </a:lnTo>
                <a:lnTo>
                  <a:pt x="40" y="32"/>
                </a:lnTo>
                <a:lnTo>
                  <a:pt x="46" y="32"/>
                </a:lnTo>
                <a:lnTo>
                  <a:pt x="46" y="34"/>
                </a:lnTo>
                <a:lnTo>
                  <a:pt x="52" y="34"/>
                </a:lnTo>
                <a:lnTo>
                  <a:pt x="49" y="40"/>
                </a:lnTo>
                <a:lnTo>
                  <a:pt x="55" y="43"/>
                </a:lnTo>
                <a:lnTo>
                  <a:pt x="60" y="40"/>
                </a:lnTo>
                <a:lnTo>
                  <a:pt x="60" y="46"/>
                </a:lnTo>
                <a:lnTo>
                  <a:pt x="66" y="46"/>
                </a:lnTo>
                <a:lnTo>
                  <a:pt x="66" y="46"/>
                </a:lnTo>
                <a:lnTo>
                  <a:pt x="69" y="49"/>
                </a:lnTo>
                <a:lnTo>
                  <a:pt x="72" y="43"/>
                </a:lnTo>
                <a:lnTo>
                  <a:pt x="75" y="46"/>
                </a:lnTo>
                <a:lnTo>
                  <a:pt x="86" y="40"/>
                </a:lnTo>
                <a:lnTo>
                  <a:pt x="98" y="40"/>
                </a:lnTo>
                <a:lnTo>
                  <a:pt x="101" y="37"/>
                </a:lnTo>
                <a:lnTo>
                  <a:pt x="98" y="37"/>
                </a:lnTo>
                <a:lnTo>
                  <a:pt x="106" y="34"/>
                </a:lnTo>
                <a:lnTo>
                  <a:pt x="106" y="32"/>
                </a:lnTo>
                <a:lnTo>
                  <a:pt x="118" y="32"/>
                </a:lnTo>
                <a:lnTo>
                  <a:pt x="115" y="29"/>
                </a:lnTo>
                <a:lnTo>
                  <a:pt x="127" y="26"/>
                </a:lnTo>
                <a:lnTo>
                  <a:pt x="129" y="20"/>
                </a:lnTo>
                <a:lnTo>
                  <a:pt x="132" y="23"/>
                </a:lnTo>
                <a:lnTo>
                  <a:pt x="135" y="20"/>
                </a:lnTo>
                <a:lnTo>
                  <a:pt x="138" y="23"/>
                </a:lnTo>
                <a:lnTo>
                  <a:pt x="141" y="14"/>
                </a:lnTo>
                <a:lnTo>
                  <a:pt x="144" y="11"/>
                </a:lnTo>
                <a:lnTo>
                  <a:pt x="141" y="8"/>
                </a:lnTo>
                <a:lnTo>
                  <a:pt x="147" y="8"/>
                </a:lnTo>
                <a:lnTo>
                  <a:pt x="144" y="6"/>
                </a:lnTo>
                <a:lnTo>
                  <a:pt x="147" y="0"/>
                </a:lnTo>
                <a:lnTo>
                  <a:pt x="150" y="3"/>
                </a:lnTo>
                <a:lnTo>
                  <a:pt x="150" y="6"/>
                </a:lnTo>
                <a:lnTo>
                  <a:pt x="155" y="3"/>
                </a:lnTo>
                <a:lnTo>
                  <a:pt x="155" y="0"/>
                </a:lnTo>
                <a:lnTo>
                  <a:pt x="173" y="14"/>
                </a:lnTo>
                <a:lnTo>
                  <a:pt x="175" y="11"/>
                </a:lnTo>
                <a:close/>
              </a:path>
            </a:pathLst>
          </a:custGeom>
          <a:solidFill>
            <a:srgbClr val="5ABA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6" name="Freeform 200"/>
          <p:cNvSpPr>
            <a:spLocks/>
          </p:cNvSpPr>
          <p:nvPr/>
        </p:nvSpPr>
        <p:spPr bwMode="auto">
          <a:xfrm>
            <a:off x="2501074" y="3436620"/>
            <a:ext cx="995363" cy="750189"/>
          </a:xfrm>
          <a:custGeom>
            <a:avLst/>
            <a:gdLst/>
            <a:ahLst/>
            <a:cxnLst>
              <a:cxn ang="0">
                <a:pos x="256" y="0"/>
              </a:cxn>
              <a:cxn ang="0">
                <a:pos x="340" y="0"/>
              </a:cxn>
              <a:cxn ang="0">
                <a:pos x="340" y="55"/>
              </a:cxn>
              <a:cxn ang="0">
                <a:pos x="340" y="81"/>
              </a:cxn>
              <a:cxn ang="0">
                <a:pos x="331" y="81"/>
              </a:cxn>
              <a:cxn ang="0">
                <a:pos x="331" y="127"/>
              </a:cxn>
              <a:cxn ang="0">
                <a:pos x="412" y="130"/>
              </a:cxn>
              <a:cxn ang="0">
                <a:pos x="412" y="170"/>
              </a:cxn>
              <a:cxn ang="0">
                <a:pos x="464" y="170"/>
              </a:cxn>
              <a:cxn ang="0">
                <a:pos x="464" y="196"/>
              </a:cxn>
              <a:cxn ang="0">
                <a:pos x="475" y="196"/>
              </a:cxn>
              <a:cxn ang="0">
                <a:pos x="475" y="251"/>
              </a:cxn>
              <a:cxn ang="0">
                <a:pos x="380" y="248"/>
              </a:cxn>
              <a:cxn ang="0">
                <a:pos x="383" y="303"/>
              </a:cxn>
              <a:cxn ang="0">
                <a:pos x="354" y="303"/>
              </a:cxn>
              <a:cxn ang="0">
                <a:pos x="354" y="358"/>
              </a:cxn>
              <a:cxn ang="0">
                <a:pos x="124" y="355"/>
              </a:cxn>
              <a:cxn ang="0">
                <a:pos x="0" y="352"/>
              </a:cxn>
              <a:cxn ang="0">
                <a:pos x="3" y="81"/>
              </a:cxn>
              <a:cxn ang="0">
                <a:pos x="12" y="81"/>
              </a:cxn>
              <a:cxn ang="0">
                <a:pos x="9" y="26"/>
              </a:cxn>
              <a:cxn ang="0">
                <a:pos x="9" y="0"/>
              </a:cxn>
              <a:cxn ang="0">
                <a:pos x="92" y="0"/>
              </a:cxn>
              <a:cxn ang="0">
                <a:pos x="256" y="0"/>
              </a:cxn>
            </a:cxnLst>
            <a:rect l="0" t="0" r="r" b="b"/>
            <a:pathLst>
              <a:path w="475" h="358">
                <a:moveTo>
                  <a:pt x="256" y="0"/>
                </a:moveTo>
                <a:lnTo>
                  <a:pt x="340" y="0"/>
                </a:lnTo>
                <a:lnTo>
                  <a:pt x="340" y="55"/>
                </a:lnTo>
                <a:lnTo>
                  <a:pt x="340" y="81"/>
                </a:lnTo>
                <a:lnTo>
                  <a:pt x="331" y="81"/>
                </a:lnTo>
                <a:lnTo>
                  <a:pt x="331" y="127"/>
                </a:lnTo>
                <a:lnTo>
                  <a:pt x="412" y="130"/>
                </a:lnTo>
                <a:lnTo>
                  <a:pt x="412" y="170"/>
                </a:lnTo>
                <a:lnTo>
                  <a:pt x="464" y="170"/>
                </a:lnTo>
                <a:lnTo>
                  <a:pt x="464" y="196"/>
                </a:lnTo>
                <a:lnTo>
                  <a:pt x="475" y="196"/>
                </a:lnTo>
                <a:lnTo>
                  <a:pt x="475" y="251"/>
                </a:lnTo>
                <a:lnTo>
                  <a:pt x="380" y="248"/>
                </a:lnTo>
                <a:lnTo>
                  <a:pt x="383" y="303"/>
                </a:lnTo>
                <a:lnTo>
                  <a:pt x="354" y="303"/>
                </a:lnTo>
                <a:lnTo>
                  <a:pt x="354" y="358"/>
                </a:lnTo>
                <a:lnTo>
                  <a:pt x="124" y="355"/>
                </a:lnTo>
                <a:lnTo>
                  <a:pt x="0" y="352"/>
                </a:lnTo>
                <a:lnTo>
                  <a:pt x="3" y="81"/>
                </a:lnTo>
                <a:lnTo>
                  <a:pt x="12" y="81"/>
                </a:lnTo>
                <a:lnTo>
                  <a:pt x="9" y="26"/>
                </a:lnTo>
                <a:lnTo>
                  <a:pt x="9" y="0"/>
                </a:lnTo>
                <a:lnTo>
                  <a:pt x="92" y="0"/>
                </a:lnTo>
                <a:lnTo>
                  <a:pt x="256" y="0"/>
                </a:lnTo>
                <a:close/>
              </a:path>
            </a:pathLst>
          </a:custGeom>
          <a:solidFill>
            <a:srgbClr val="FF9D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7" name="Freeform 201"/>
          <p:cNvSpPr>
            <a:spLocks/>
          </p:cNvSpPr>
          <p:nvPr/>
        </p:nvSpPr>
        <p:spPr bwMode="auto">
          <a:xfrm>
            <a:off x="5101590" y="2807970"/>
            <a:ext cx="748094" cy="1202817"/>
          </a:xfrm>
          <a:custGeom>
            <a:avLst/>
            <a:gdLst/>
            <a:ahLst/>
            <a:cxnLst>
              <a:cxn ang="0">
                <a:pos x="259" y="6"/>
              </a:cxn>
              <a:cxn ang="0">
                <a:pos x="277" y="21"/>
              </a:cxn>
              <a:cxn ang="0">
                <a:pos x="257" y="23"/>
              </a:cxn>
              <a:cxn ang="0">
                <a:pos x="254" y="32"/>
              </a:cxn>
              <a:cxn ang="0">
                <a:pos x="277" y="32"/>
              </a:cxn>
              <a:cxn ang="0">
                <a:pos x="280" y="38"/>
              </a:cxn>
              <a:cxn ang="0">
                <a:pos x="337" y="168"/>
              </a:cxn>
              <a:cxn ang="0">
                <a:pos x="331" y="179"/>
              </a:cxn>
              <a:cxn ang="0">
                <a:pos x="323" y="176"/>
              </a:cxn>
              <a:cxn ang="0">
                <a:pos x="334" y="182"/>
              </a:cxn>
              <a:cxn ang="0">
                <a:pos x="352" y="205"/>
              </a:cxn>
              <a:cxn ang="0">
                <a:pos x="357" y="205"/>
              </a:cxn>
              <a:cxn ang="0">
                <a:pos x="346" y="208"/>
              </a:cxn>
              <a:cxn ang="0">
                <a:pos x="343" y="217"/>
              </a:cxn>
              <a:cxn ang="0">
                <a:pos x="343" y="231"/>
              </a:cxn>
              <a:cxn ang="0">
                <a:pos x="334" y="234"/>
              </a:cxn>
              <a:cxn ang="0">
                <a:pos x="331" y="243"/>
              </a:cxn>
              <a:cxn ang="0">
                <a:pos x="337" y="251"/>
              </a:cxn>
              <a:cxn ang="0">
                <a:pos x="277" y="398"/>
              </a:cxn>
              <a:cxn ang="0">
                <a:pos x="277" y="453"/>
              </a:cxn>
              <a:cxn ang="0">
                <a:pos x="303" y="467"/>
              </a:cxn>
              <a:cxn ang="0">
                <a:pos x="331" y="496"/>
              </a:cxn>
              <a:cxn ang="0">
                <a:pos x="162" y="574"/>
              </a:cxn>
              <a:cxn ang="0">
                <a:pos x="101" y="571"/>
              </a:cxn>
              <a:cxn ang="0">
                <a:pos x="98" y="565"/>
              </a:cxn>
              <a:cxn ang="0">
                <a:pos x="98" y="562"/>
              </a:cxn>
              <a:cxn ang="0">
                <a:pos x="101" y="551"/>
              </a:cxn>
              <a:cxn ang="0">
                <a:pos x="101" y="542"/>
              </a:cxn>
              <a:cxn ang="0">
                <a:pos x="107" y="534"/>
              </a:cxn>
              <a:cxn ang="0">
                <a:pos x="133" y="505"/>
              </a:cxn>
              <a:cxn ang="0">
                <a:pos x="133" y="496"/>
              </a:cxn>
              <a:cxn ang="0">
                <a:pos x="121" y="490"/>
              </a:cxn>
              <a:cxn ang="0">
                <a:pos x="115" y="490"/>
              </a:cxn>
              <a:cxn ang="0">
                <a:pos x="107" y="482"/>
              </a:cxn>
              <a:cxn ang="0">
                <a:pos x="118" y="459"/>
              </a:cxn>
              <a:cxn ang="0">
                <a:pos x="121" y="450"/>
              </a:cxn>
              <a:cxn ang="0">
                <a:pos x="130" y="438"/>
              </a:cxn>
              <a:cxn ang="0">
                <a:pos x="118" y="421"/>
              </a:cxn>
              <a:cxn ang="0">
                <a:pos x="110" y="413"/>
              </a:cxn>
              <a:cxn ang="0">
                <a:pos x="90" y="401"/>
              </a:cxn>
              <a:cxn ang="0">
                <a:pos x="81" y="395"/>
              </a:cxn>
              <a:cxn ang="0">
                <a:pos x="84" y="271"/>
              </a:cxn>
              <a:cxn ang="0">
                <a:pos x="0" y="159"/>
              </a:cxn>
              <a:cxn ang="0">
                <a:pos x="0" y="47"/>
              </a:cxn>
              <a:cxn ang="0">
                <a:pos x="12" y="49"/>
              </a:cxn>
              <a:cxn ang="0">
                <a:pos x="29" y="38"/>
              </a:cxn>
              <a:cxn ang="0">
                <a:pos x="49" y="38"/>
              </a:cxn>
              <a:cxn ang="0">
                <a:pos x="58" y="35"/>
              </a:cxn>
              <a:cxn ang="0">
                <a:pos x="64" y="29"/>
              </a:cxn>
              <a:cxn ang="0">
                <a:pos x="72" y="26"/>
              </a:cxn>
              <a:cxn ang="0">
                <a:pos x="81" y="26"/>
              </a:cxn>
              <a:cxn ang="0">
                <a:pos x="90" y="32"/>
              </a:cxn>
              <a:cxn ang="0">
                <a:pos x="104" y="35"/>
              </a:cxn>
              <a:cxn ang="0">
                <a:pos x="124" y="47"/>
              </a:cxn>
              <a:cxn ang="0">
                <a:pos x="127" y="61"/>
              </a:cxn>
              <a:cxn ang="0">
                <a:pos x="153" y="67"/>
              </a:cxn>
              <a:cxn ang="0">
                <a:pos x="164" y="61"/>
              </a:cxn>
              <a:cxn ang="0">
                <a:pos x="170" y="0"/>
              </a:cxn>
            </a:cxnLst>
            <a:rect l="0" t="0" r="r" b="b"/>
            <a:pathLst>
              <a:path w="357" h="574">
                <a:moveTo>
                  <a:pt x="262" y="0"/>
                </a:moveTo>
                <a:lnTo>
                  <a:pt x="259" y="6"/>
                </a:lnTo>
                <a:lnTo>
                  <a:pt x="268" y="9"/>
                </a:lnTo>
                <a:lnTo>
                  <a:pt x="277" y="21"/>
                </a:lnTo>
                <a:lnTo>
                  <a:pt x="265" y="26"/>
                </a:lnTo>
                <a:lnTo>
                  <a:pt x="257" y="23"/>
                </a:lnTo>
                <a:lnTo>
                  <a:pt x="251" y="29"/>
                </a:lnTo>
                <a:lnTo>
                  <a:pt x="254" y="32"/>
                </a:lnTo>
                <a:lnTo>
                  <a:pt x="265" y="38"/>
                </a:lnTo>
                <a:lnTo>
                  <a:pt x="277" y="32"/>
                </a:lnTo>
                <a:lnTo>
                  <a:pt x="282" y="29"/>
                </a:lnTo>
                <a:lnTo>
                  <a:pt x="280" y="38"/>
                </a:lnTo>
                <a:lnTo>
                  <a:pt x="340" y="38"/>
                </a:lnTo>
                <a:lnTo>
                  <a:pt x="337" y="168"/>
                </a:lnTo>
                <a:lnTo>
                  <a:pt x="337" y="179"/>
                </a:lnTo>
                <a:lnTo>
                  <a:pt x="331" y="179"/>
                </a:lnTo>
                <a:lnTo>
                  <a:pt x="329" y="176"/>
                </a:lnTo>
                <a:lnTo>
                  <a:pt x="323" y="176"/>
                </a:lnTo>
                <a:lnTo>
                  <a:pt x="326" y="182"/>
                </a:lnTo>
                <a:lnTo>
                  <a:pt x="334" y="182"/>
                </a:lnTo>
                <a:lnTo>
                  <a:pt x="343" y="199"/>
                </a:lnTo>
                <a:lnTo>
                  <a:pt x="352" y="205"/>
                </a:lnTo>
                <a:lnTo>
                  <a:pt x="357" y="202"/>
                </a:lnTo>
                <a:lnTo>
                  <a:pt x="357" y="205"/>
                </a:lnTo>
                <a:lnTo>
                  <a:pt x="352" y="211"/>
                </a:lnTo>
                <a:lnTo>
                  <a:pt x="346" y="208"/>
                </a:lnTo>
                <a:lnTo>
                  <a:pt x="340" y="211"/>
                </a:lnTo>
                <a:lnTo>
                  <a:pt x="343" y="217"/>
                </a:lnTo>
                <a:lnTo>
                  <a:pt x="343" y="219"/>
                </a:lnTo>
                <a:lnTo>
                  <a:pt x="343" y="231"/>
                </a:lnTo>
                <a:lnTo>
                  <a:pt x="343" y="234"/>
                </a:lnTo>
                <a:lnTo>
                  <a:pt x="334" y="234"/>
                </a:lnTo>
                <a:lnTo>
                  <a:pt x="334" y="237"/>
                </a:lnTo>
                <a:lnTo>
                  <a:pt x="331" y="243"/>
                </a:lnTo>
                <a:lnTo>
                  <a:pt x="334" y="248"/>
                </a:lnTo>
                <a:lnTo>
                  <a:pt x="337" y="251"/>
                </a:lnTo>
                <a:lnTo>
                  <a:pt x="331" y="401"/>
                </a:lnTo>
                <a:lnTo>
                  <a:pt x="277" y="398"/>
                </a:lnTo>
                <a:lnTo>
                  <a:pt x="277" y="413"/>
                </a:lnTo>
                <a:lnTo>
                  <a:pt x="277" y="453"/>
                </a:lnTo>
                <a:lnTo>
                  <a:pt x="303" y="453"/>
                </a:lnTo>
                <a:lnTo>
                  <a:pt x="303" y="467"/>
                </a:lnTo>
                <a:lnTo>
                  <a:pt x="331" y="467"/>
                </a:lnTo>
                <a:lnTo>
                  <a:pt x="331" y="496"/>
                </a:lnTo>
                <a:lnTo>
                  <a:pt x="162" y="490"/>
                </a:lnTo>
                <a:lnTo>
                  <a:pt x="162" y="574"/>
                </a:lnTo>
                <a:lnTo>
                  <a:pt x="98" y="571"/>
                </a:lnTo>
                <a:lnTo>
                  <a:pt x="101" y="571"/>
                </a:lnTo>
                <a:lnTo>
                  <a:pt x="95" y="568"/>
                </a:lnTo>
                <a:lnTo>
                  <a:pt x="98" y="565"/>
                </a:lnTo>
                <a:lnTo>
                  <a:pt x="92" y="562"/>
                </a:lnTo>
                <a:lnTo>
                  <a:pt x="98" y="562"/>
                </a:lnTo>
                <a:lnTo>
                  <a:pt x="95" y="557"/>
                </a:lnTo>
                <a:lnTo>
                  <a:pt x="101" y="551"/>
                </a:lnTo>
                <a:lnTo>
                  <a:pt x="98" y="548"/>
                </a:lnTo>
                <a:lnTo>
                  <a:pt x="101" y="542"/>
                </a:lnTo>
                <a:lnTo>
                  <a:pt x="104" y="539"/>
                </a:lnTo>
                <a:lnTo>
                  <a:pt x="107" y="534"/>
                </a:lnTo>
                <a:lnTo>
                  <a:pt x="130" y="516"/>
                </a:lnTo>
                <a:lnTo>
                  <a:pt x="133" y="505"/>
                </a:lnTo>
                <a:lnTo>
                  <a:pt x="130" y="505"/>
                </a:lnTo>
                <a:lnTo>
                  <a:pt x="133" y="496"/>
                </a:lnTo>
                <a:lnTo>
                  <a:pt x="130" y="493"/>
                </a:lnTo>
                <a:lnTo>
                  <a:pt x="121" y="490"/>
                </a:lnTo>
                <a:lnTo>
                  <a:pt x="118" y="493"/>
                </a:lnTo>
                <a:lnTo>
                  <a:pt x="115" y="490"/>
                </a:lnTo>
                <a:lnTo>
                  <a:pt x="113" y="485"/>
                </a:lnTo>
                <a:lnTo>
                  <a:pt x="107" y="482"/>
                </a:lnTo>
                <a:lnTo>
                  <a:pt x="113" y="462"/>
                </a:lnTo>
                <a:lnTo>
                  <a:pt x="118" y="459"/>
                </a:lnTo>
                <a:lnTo>
                  <a:pt x="121" y="456"/>
                </a:lnTo>
                <a:lnTo>
                  <a:pt x="121" y="450"/>
                </a:lnTo>
                <a:lnTo>
                  <a:pt x="124" y="447"/>
                </a:lnTo>
                <a:lnTo>
                  <a:pt x="130" y="438"/>
                </a:lnTo>
                <a:lnTo>
                  <a:pt x="124" y="427"/>
                </a:lnTo>
                <a:lnTo>
                  <a:pt x="118" y="421"/>
                </a:lnTo>
                <a:lnTo>
                  <a:pt x="110" y="418"/>
                </a:lnTo>
                <a:lnTo>
                  <a:pt x="110" y="413"/>
                </a:lnTo>
                <a:lnTo>
                  <a:pt x="98" y="404"/>
                </a:lnTo>
                <a:lnTo>
                  <a:pt x="90" y="401"/>
                </a:lnTo>
                <a:lnTo>
                  <a:pt x="90" y="395"/>
                </a:lnTo>
                <a:lnTo>
                  <a:pt x="81" y="395"/>
                </a:lnTo>
                <a:lnTo>
                  <a:pt x="81" y="395"/>
                </a:lnTo>
                <a:lnTo>
                  <a:pt x="84" y="271"/>
                </a:lnTo>
                <a:lnTo>
                  <a:pt x="87" y="162"/>
                </a:lnTo>
                <a:lnTo>
                  <a:pt x="0" y="159"/>
                </a:lnTo>
                <a:lnTo>
                  <a:pt x="0" y="58"/>
                </a:lnTo>
                <a:lnTo>
                  <a:pt x="0" y="47"/>
                </a:lnTo>
                <a:lnTo>
                  <a:pt x="3" y="47"/>
                </a:lnTo>
                <a:lnTo>
                  <a:pt x="12" y="49"/>
                </a:lnTo>
                <a:lnTo>
                  <a:pt x="20" y="41"/>
                </a:lnTo>
                <a:lnTo>
                  <a:pt x="29" y="38"/>
                </a:lnTo>
                <a:lnTo>
                  <a:pt x="46" y="41"/>
                </a:lnTo>
                <a:lnTo>
                  <a:pt x="49" y="38"/>
                </a:lnTo>
                <a:lnTo>
                  <a:pt x="58" y="38"/>
                </a:lnTo>
                <a:lnTo>
                  <a:pt x="58" y="35"/>
                </a:lnTo>
                <a:lnTo>
                  <a:pt x="61" y="35"/>
                </a:lnTo>
                <a:lnTo>
                  <a:pt x="64" y="29"/>
                </a:lnTo>
                <a:lnTo>
                  <a:pt x="69" y="29"/>
                </a:lnTo>
                <a:lnTo>
                  <a:pt x="72" y="26"/>
                </a:lnTo>
                <a:lnTo>
                  <a:pt x="75" y="29"/>
                </a:lnTo>
                <a:lnTo>
                  <a:pt x="81" y="26"/>
                </a:lnTo>
                <a:lnTo>
                  <a:pt x="92" y="29"/>
                </a:lnTo>
                <a:lnTo>
                  <a:pt x="90" y="32"/>
                </a:lnTo>
                <a:lnTo>
                  <a:pt x="95" y="38"/>
                </a:lnTo>
                <a:lnTo>
                  <a:pt x="104" y="35"/>
                </a:lnTo>
                <a:lnTo>
                  <a:pt x="113" y="35"/>
                </a:lnTo>
                <a:lnTo>
                  <a:pt x="124" y="47"/>
                </a:lnTo>
                <a:lnTo>
                  <a:pt x="124" y="49"/>
                </a:lnTo>
                <a:lnTo>
                  <a:pt x="127" y="61"/>
                </a:lnTo>
                <a:lnTo>
                  <a:pt x="139" y="61"/>
                </a:lnTo>
                <a:lnTo>
                  <a:pt x="153" y="67"/>
                </a:lnTo>
                <a:lnTo>
                  <a:pt x="156" y="61"/>
                </a:lnTo>
                <a:lnTo>
                  <a:pt x="164" y="61"/>
                </a:lnTo>
                <a:lnTo>
                  <a:pt x="170" y="61"/>
                </a:lnTo>
                <a:lnTo>
                  <a:pt x="170" y="0"/>
                </a:lnTo>
                <a:lnTo>
                  <a:pt x="262" y="0"/>
                </a:lnTo>
                <a:close/>
              </a:path>
            </a:pathLst>
          </a:custGeom>
          <a:solidFill>
            <a:srgbClr val="FFE1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8" name="Freeform 202"/>
          <p:cNvSpPr>
            <a:spLocks/>
          </p:cNvSpPr>
          <p:nvPr/>
        </p:nvSpPr>
        <p:spPr bwMode="auto">
          <a:xfrm>
            <a:off x="2006536" y="2361629"/>
            <a:ext cx="1322261" cy="1129475"/>
          </a:xfrm>
          <a:custGeom>
            <a:avLst/>
            <a:gdLst/>
            <a:ahLst/>
            <a:cxnLst>
              <a:cxn ang="0">
                <a:pos x="610" y="141"/>
              </a:cxn>
              <a:cxn ang="0">
                <a:pos x="590" y="156"/>
              </a:cxn>
              <a:cxn ang="0">
                <a:pos x="567" y="176"/>
              </a:cxn>
              <a:cxn ang="0">
                <a:pos x="567" y="182"/>
              </a:cxn>
              <a:cxn ang="0">
                <a:pos x="564" y="190"/>
              </a:cxn>
              <a:cxn ang="0">
                <a:pos x="536" y="187"/>
              </a:cxn>
              <a:cxn ang="0">
                <a:pos x="521" y="196"/>
              </a:cxn>
              <a:cxn ang="0">
                <a:pos x="530" y="205"/>
              </a:cxn>
              <a:cxn ang="0">
                <a:pos x="521" y="225"/>
              </a:cxn>
              <a:cxn ang="0">
                <a:pos x="513" y="239"/>
              </a:cxn>
              <a:cxn ang="0">
                <a:pos x="498" y="254"/>
              </a:cxn>
              <a:cxn ang="0">
                <a:pos x="484" y="265"/>
              </a:cxn>
              <a:cxn ang="0">
                <a:pos x="469" y="283"/>
              </a:cxn>
              <a:cxn ang="0">
                <a:pos x="455" y="294"/>
              </a:cxn>
              <a:cxn ang="0">
                <a:pos x="441" y="309"/>
              </a:cxn>
              <a:cxn ang="0">
                <a:pos x="426" y="320"/>
              </a:cxn>
              <a:cxn ang="0">
                <a:pos x="412" y="334"/>
              </a:cxn>
              <a:cxn ang="0">
                <a:pos x="394" y="349"/>
              </a:cxn>
              <a:cxn ang="0">
                <a:pos x="383" y="363"/>
              </a:cxn>
              <a:cxn ang="0">
                <a:pos x="369" y="375"/>
              </a:cxn>
              <a:cxn ang="0">
                <a:pos x="357" y="389"/>
              </a:cxn>
              <a:cxn ang="0">
                <a:pos x="343" y="404"/>
              </a:cxn>
              <a:cxn ang="0">
                <a:pos x="328" y="415"/>
              </a:cxn>
              <a:cxn ang="0">
                <a:pos x="314" y="430"/>
              </a:cxn>
              <a:cxn ang="0">
                <a:pos x="328" y="513"/>
              </a:cxn>
              <a:cxn ang="0">
                <a:pos x="245" y="539"/>
              </a:cxn>
              <a:cxn ang="0">
                <a:pos x="0" y="539"/>
              </a:cxn>
              <a:cxn ang="0">
                <a:pos x="6" y="280"/>
              </a:cxn>
              <a:cxn ang="0">
                <a:pos x="3" y="254"/>
              </a:cxn>
              <a:cxn ang="0">
                <a:pos x="37" y="173"/>
              </a:cxn>
              <a:cxn ang="0">
                <a:pos x="141" y="162"/>
              </a:cxn>
              <a:cxn ang="0">
                <a:pos x="155" y="147"/>
              </a:cxn>
              <a:cxn ang="0">
                <a:pos x="170" y="136"/>
              </a:cxn>
              <a:cxn ang="0">
                <a:pos x="176" y="130"/>
              </a:cxn>
              <a:cxn ang="0">
                <a:pos x="184" y="110"/>
              </a:cxn>
              <a:cxn ang="0">
                <a:pos x="199" y="101"/>
              </a:cxn>
              <a:cxn ang="0">
                <a:pos x="334" y="98"/>
              </a:cxn>
              <a:cxn ang="0">
                <a:pos x="348" y="9"/>
              </a:cxn>
              <a:cxn ang="0">
                <a:pos x="357" y="32"/>
              </a:cxn>
              <a:cxn ang="0">
                <a:pos x="377" y="41"/>
              </a:cxn>
              <a:cxn ang="0">
                <a:pos x="409" y="52"/>
              </a:cxn>
              <a:cxn ang="0">
                <a:pos x="443" y="101"/>
              </a:cxn>
              <a:cxn ang="0">
                <a:pos x="455" y="133"/>
              </a:cxn>
              <a:cxn ang="0">
                <a:pos x="475" y="136"/>
              </a:cxn>
              <a:cxn ang="0">
                <a:pos x="489" y="127"/>
              </a:cxn>
              <a:cxn ang="0">
                <a:pos x="492" y="138"/>
              </a:cxn>
              <a:cxn ang="0">
                <a:pos x="487" y="153"/>
              </a:cxn>
              <a:cxn ang="0">
                <a:pos x="478" y="167"/>
              </a:cxn>
              <a:cxn ang="0">
                <a:pos x="498" y="187"/>
              </a:cxn>
              <a:cxn ang="0">
                <a:pos x="527" y="182"/>
              </a:cxn>
              <a:cxn ang="0">
                <a:pos x="527" y="153"/>
              </a:cxn>
              <a:cxn ang="0">
                <a:pos x="576" y="136"/>
              </a:cxn>
              <a:cxn ang="0">
                <a:pos x="610" y="133"/>
              </a:cxn>
            </a:cxnLst>
            <a:rect l="0" t="0" r="r" b="b"/>
            <a:pathLst>
              <a:path w="631" h="539">
                <a:moveTo>
                  <a:pt x="631" y="138"/>
                </a:moveTo>
                <a:lnTo>
                  <a:pt x="610" y="141"/>
                </a:lnTo>
                <a:lnTo>
                  <a:pt x="605" y="144"/>
                </a:lnTo>
                <a:lnTo>
                  <a:pt x="590" y="156"/>
                </a:lnTo>
                <a:lnTo>
                  <a:pt x="585" y="167"/>
                </a:lnTo>
                <a:lnTo>
                  <a:pt x="567" y="176"/>
                </a:lnTo>
                <a:lnTo>
                  <a:pt x="570" y="182"/>
                </a:lnTo>
                <a:lnTo>
                  <a:pt x="567" y="182"/>
                </a:lnTo>
                <a:lnTo>
                  <a:pt x="567" y="185"/>
                </a:lnTo>
                <a:lnTo>
                  <a:pt x="564" y="190"/>
                </a:lnTo>
                <a:lnTo>
                  <a:pt x="541" y="190"/>
                </a:lnTo>
                <a:lnTo>
                  <a:pt x="536" y="187"/>
                </a:lnTo>
                <a:lnTo>
                  <a:pt x="533" y="193"/>
                </a:lnTo>
                <a:lnTo>
                  <a:pt x="521" y="196"/>
                </a:lnTo>
                <a:lnTo>
                  <a:pt x="521" y="202"/>
                </a:lnTo>
                <a:lnTo>
                  <a:pt x="530" y="205"/>
                </a:lnTo>
                <a:lnTo>
                  <a:pt x="533" y="213"/>
                </a:lnTo>
                <a:lnTo>
                  <a:pt x="521" y="225"/>
                </a:lnTo>
                <a:lnTo>
                  <a:pt x="513" y="225"/>
                </a:lnTo>
                <a:lnTo>
                  <a:pt x="513" y="239"/>
                </a:lnTo>
                <a:lnTo>
                  <a:pt x="498" y="239"/>
                </a:lnTo>
                <a:lnTo>
                  <a:pt x="498" y="254"/>
                </a:lnTo>
                <a:lnTo>
                  <a:pt x="484" y="254"/>
                </a:lnTo>
                <a:lnTo>
                  <a:pt x="484" y="265"/>
                </a:lnTo>
                <a:lnTo>
                  <a:pt x="469" y="265"/>
                </a:lnTo>
                <a:lnTo>
                  <a:pt x="469" y="283"/>
                </a:lnTo>
                <a:lnTo>
                  <a:pt x="455" y="280"/>
                </a:lnTo>
                <a:lnTo>
                  <a:pt x="455" y="294"/>
                </a:lnTo>
                <a:lnTo>
                  <a:pt x="441" y="294"/>
                </a:lnTo>
                <a:lnTo>
                  <a:pt x="441" y="309"/>
                </a:lnTo>
                <a:lnTo>
                  <a:pt x="426" y="309"/>
                </a:lnTo>
                <a:lnTo>
                  <a:pt x="426" y="320"/>
                </a:lnTo>
                <a:lnTo>
                  <a:pt x="412" y="320"/>
                </a:lnTo>
                <a:lnTo>
                  <a:pt x="412" y="334"/>
                </a:lnTo>
                <a:lnTo>
                  <a:pt x="397" y="334"/>
                </a:lnTo>
                <a:lnTo>
                  <a:pt x="394" y="349"/>
                </a:lnTo>
                <a:lnTo>
                  <a:pt x="383" y="349"/>
                </a:lnTo>
                <a:lnTo>
                  <a:pt x="383" y="363"/>
                </a:lnTo>
                <a:lnTo>
                  <a:pt x="369" y="363"/>
                </a:lnTo>
                <a:lnTo>
                  <a:pt x="369" y="375"/>
                </a:lnTo>
                <a:lnTo>
                  <a:pt x="357" y="375"/>
                </a:lnTo>
                <a:lnTo>
                  <a:pt x="357" y="389"/>
                </a:lnTo>
                <a:lnTo>
                  <a:pt x="343" y="389"/>
                </a:lnTo>
                <a:lnTo>
                  <a:pt x="343" y="404"/>
                </a:lnTo>
                <a:lnTo>
                  <a:pt x="328" y="404"/>
                </a:lnTo>
                <a:lnTo>
                  <a:pt x="328" y="415"/>
                </a:lnTo>
                <a:lnTo>
                  <a:pt x="314" y="415"/>
                </a:lnTo>
                <a:lnTo>
                  <a:pt x="314" y="430"/>
                </a:lnTo>
                <a:lnTo>
                  <a:pt x="328" y="430"/>
                </a:lnTo>
                <a:lnTo>
                  <a:pt x="328" y="513"/>
                </a:lnTo>
                <a:lnTo>
                  <a:pt x="245" y="513"/>
                </a:lnTo>
                <a:lnTo>
                  <a:pt x="245" y="539"/>
                </a:lnTo>
                <a:lnTo>
                  <a:pt x="83" y="539"/>
                </a:lnTo>
                <a:lnTo>
                  <a:pt x="0" y="539"/>
                </a:lnTo>
                <a:lnTo>
                  <a:pt x="3" y="349"/>
                </a:lnTo>
                <a:lnTo>
                  <a:pt x="6" y="280"/>
                </a:lnTo>
                <a:lnTo>
                  <a:pt x="6" y="254"/>
                </a:lnTo>
                <a:lnTo>
                  <a:pt x="3" y="254"/>
                </a:lnTo>
                <a:lnTo>
                  <a:pt x="3" y="170"/>
                </a:lnTo>
                <a:lnTo>
                  <a:pt x="37" y="173"/>
                </a:lnTo>
                <a:lnTo>
                  <a:pt x="37" y="159"/>
                </a:lnTo>
                <a:lnTo>
                  <a:pt x="141" y="162"/>
                </a:lnTo>
                <a:lnTo>
                  <a:pt x="141" y="147"/>
                </a:lnTo>
                <a:lnTo>
                  <a:pt x="155" y="147"/>
                </a:lnTo>
                <a:lnTo>
                  <a:pt x="155" y="136"/>
                </a:lnTo>
                <a:lnTo>
                  <a:pt x="170" y="136"/>
                </a:lnTo>
                <a:lnTo>
                  <a:pt x="170" y="127"/>
                </a:lnTo>
                <a:lnTo>
                  <a:pt x="176" y="130"/>
                </a:lnTo>
                <a:lnTo>
                  <a:pt x="176" y="110"/>
                </a:lnTo>
                <a:lnTo>
                  <a:pt x="184" y="110"/>
                </a:lnTo>
                <a:lnTo>
                  <a:pt x="184" y="101"/>
                </a:lnTo>
                <a:lnTo>
                  <a:pt x="199" y="101"/>
                </a:lnTo>
                <a:lnTo>
                  <a:pt x="199" y="95"/>
                </a:lnTo>
                <a:lnTo>
                  <a:pt x="334" y="98"/>
                </a:lnTo>
                <a:lnTo>
                  <a:pt x="337" y="0"/>
                </a:lnTo>
                <a:lnTo>
                  <a:pt x="348" y="9"/>
                </a:lnTo>
                <a:lnTo>
                  <a:pt x="357" y="17"/>
                </a:lnTo>
                <a:lnTo>
                  <a:pt x="357" y="32"/>
                </a:lnTo>
                <a:lnTo>
                  <a:pt x="360" y="38"/>
                </a:lnTo>
                <a:lnTo>
                  <a:pt x="377" y="41"/>
                </a:lnTo>
                <a:lnTo>
                  <a:pt x="397" y="43"/>
                </a:lnTo>
                <a:lnTo>
                  <a:pt x="409" y="52"/>
                </a:lnTo>
                <a:lnTo>
                  <a:pt x="432" y="81"/>
                </a:lnTo>
                <a:lnTo>
                  <a:pt x="443" y="101"/>
                </a:lnTo>
                <a:lnTo>
                  <a:pt x="446" y="121"/>
                </a:lnTo>
                <a:lnTo>
                  <a:pt x="455" y="133"/>
                </a:lnTo>
                <a:lnTo>
                  <a:pt x="466" y="138"/>
                </a:lnTo>
                <a:lnTo>
                  <a:pt x="475" y="136"/>
                </a:lnTo>
                <a:lnTo>
                  <a:pt x="484" y="127"/>
                </a:lnTo>
                <a:lnTo>
                  <a:pt x="489" y="127"/>
                </a:lnTo>
                <a:lnTo>
                  <a:pt x="492" y="133"/>
                </a:lnTo>
                <a:lnTo>
                  <a:pt x="492" y="138"/>
                </a:lnTo>
                <a:lnTo>
                  <a:pt x="487" y="144"/>
                </a:lnTo>
                <a:lnTo>
                  <a:pt x="487" y="153"/>
                </a:lnTo>
                <a:lnTo>
                  <a:pt x="481" y="162"/>
                </a:lnTo>
                <a:lnTo>
                  <a:pt x="478" y="167"/>
                </a:lnTo>
                <a:lnTo>
                  <a:pt x="484" y="176"/>
                </a:lnTo>
                <a:lnTo>
                  <a:pt x="498" y="187"/>
                </a:lnTo>
                <a:lnTo>
                  <a:pt x="513" y="187"/>
                </a:lnTo>
                <a:lnTo>
                  <a:pt x="527" y="182"/>
                </a:lnTo>
                <a:lnTo>
                  <a:pt x="530" y="176"/>
                </a:lnTo>
                <a:lnTo>
                  <a:pt x="527" y="153"/>
                </a:lnTo>
                <a:lnTo>
                  <a:pt x="533" y="144"/>
                </a:lnTo>
                <a:lnTo>
                  <a:pt x="576" y="136"/>
                </a:lnTo>
                <a:lnTo>
                  <a:pt x="593" y="138"/>
                </a:lnTo>
                <a:lnTo>
                  <a:pt x="610" y="133"/>
                </a:lnTo>
                <a:lnTo>
                  <a:pt x="631" y="138"/>
                </a:lnTo>
                <a:close/>
              </a:path>
            </a:pathLst>
          </a:custGeom>
          <a:solidFill>
            <a:srgbClr val="FF88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9" name="Freeform 203"/>
          <p:cNvSpPr>
            <a:spLocks/>
          </p:cNvSpPr>
          <p:nvPr/>
        </p:nvSpPr>
        <p:spPr bwMode="auto">
          <a:xfrm>
            <a:off x="751332" y="5056442"/>
            <a:ext cx="1068705" cy="796290"/>
          </a:xfrm>
          <a:custGeom>
            <a:avLst/>
            <a:gdLst/>
            <a:ahLst/>
            <a:cxnLst>
              <a:cxn ang="0">
                <a:pos x="406" y="190"/>
              </a:cxn>
              <a:cxn ang="0">
                <a:pos x="400" y="201"/>
              </a:cxn>
              <a:cxn ang="0">
                <a:pos x="415" y="207"/>
              </a:cxn>
              <a:cxn ang="0">
                <a:pos x="403" y="227"/>
              </a:cxn>
              <a:cxn ang="0">
                <a:pos x="417" y="265"/>
              </a:cxn>
              <a:cxn ang="0">
                <a:pos x="443" y="262"/>
              </a:cxn>
              <a:cxn ang="0">
                <a:pos x="443" y="282"/>
              </a:cxn>
              <a:cxn ang="0">
                <a:pos x="458" y="285"/>
              </a:cxn>
              <a:cxn ang="0">
                <a:pos x="484" y="294"/>
              </a:cxn>
              <a:cxn ang="0">
                <a:pos x="498" y="302"/>
              </a:cxn>
              <a:cxn ang="0">
                <a:pos x="498" y="317"/>
              </a:cxn>
              <a:cxn ang="0">
                <a:pos x="461" y="328"/>
              </a:cxn>
              <a:cxn ang="0">
                <a:pos x="420" y="345"/>
              </a:cxn>
              <a:cxn ang="0">
                <a:pos x="412" y="366"/>
              </a:cxn>
              <a:cxn ang="0">
                <a:pos x="394" y="343"/>
              </a:cxn>
              <a:cxn ang="0">
                <a:pos x="377" y="374"/>
              </a:cxn>
              <a:cxn ang="0">
                <a:pos x="360" y="360"/>
              </a:cxn>
              <a:cxn ang="0">
                <a:pos x="320" y="357"/>
              </a:cxn>
              <a:cxn ang="0">
                <a:pos x="317" y="337"/>
              </a:cxn>
              <a:cxn ang="0">
                <a:pos x="282" y="363"/>
              </a:cxn>
              <a:cxn ang="0">
                <a:pos x="265" y="337"/>
              </a:cxn>
              <a:cxn ang="0">
                <a:pos x="250" y="331"/>
              </a:cxn>
              <a:cxn ang="0">
                <a:pos x="207" y="340"/>
              </a:cxn>
              <a:cxn ang="0">
                <a:pos x="230" y="354"/>
              </a:cxn>
              <a:cxn ang="0">
                <a:pos x="207" y="360"/>
              </a:cxn>
              <a:cxn ang="0">
                <a:pos x="193" y="340"/>
              </a:cxn>
              <a:cxn ang="0">
                <a:pos x="155" y="360"/>
              </a:cxn>
              <a:cxn ang="0">
                <a:pos x="150" y="337"/>
              </a:cxn>
              <a:cxn ang="0">
                <a:pos x="115" y="351"/>
              </a:cxn>
              <a:cxn ang="0">
                <a:pos x="78" y="371"/>
              </a:cxn>
              <a:cxn ang="0">
                <a:pos x="81" y="348"/>
              </a:cxn>
              <a:cxn ang="0">
                <a:pos x="43" y="328"/>
              </a:cxn>
              <a:cxn ang="0">
                <a:pos x="14" y="322"/>
              </a:cxn>
              <a:cxn ang="0">
                <a:pos x="17" y="291"/>
              </a:cxn>
              <a:cxn ang="0">
                <a:pos x="6" y="285"/>
              </a:cxn>
              <a:cxn ang="0">
                <a:pos x="20" y="8"/>
              </a:cxn>
              <a:cxn ang="0">
                <a:pos x="55" y="8"/>
              </a:cxn>
              <a:cxn ang="0">
                <a:pos x="66" y="5"/>
              </a:cxn>
              <a:cxn ang="0">
                <a:pos x="66" y="17"/>
              </a:cxn>
              <a:cxn ang="0">
                <a:pos x="95" y="54"/>
              </a:cxn>
              <a:cxn ang="0">
                <a:pos x="115" y="57"/>
              </a:cxn>
              <a:cxn ang="0">
                <a:pos x="127" y="74"/>
              </a:cxn>
              <a:cxn ang="0">
                <a:pos x="141" y="86"/>
              </a:cxn>
              <a:cxn ang="0">
                <a:pos x="147" y="112"/>
              </a:cxn>
              <a:cxn ang="0">
                <a:pos x="158" y="106"/>
              </a:cxn>
              <a:cxn ang="0">
                <a:pos x="190" y="126"/>
              </a:cxn>
              <a:cxn ang="0">
                <a:pos x="207" y="121"/>
              </a:cxn>
              <a:cxn ang="0">
                <a:pos x="230" y="132"/>
              </a:cxn>
              <a:cxn ang="0">
                <a:pos x="245" y="144"/>
              </a:cxn>
              <a:cxn ang="0">
                <a:pos x="259" y="149"/>
              </a:cxn>
              <a:cxn ang="0">
                <a:pos x="273" y="147"/>
              </a:cxn>
              <a:cxn ang="0">
                <a:pos x="345" y="152"/>
              </a:cxn>
            </a:cxnLst>
            <a:rect l="0" t="0" r="r" b="b"/>
            <a:pathLst>
              <a:path w="510" h="380">
                <a:moveTo>
                  <a:pt x="409" y="181"/>
                </a:moveTo>
                <a:lnTo>
                  <a:pt x="412" y="193"/>
                </a:lnTo>
                <a:lnTo>
                  <a:pt x="409" y="193"/>
                </a:lnTo>
                <a:lnTo>
                  <a:pt x="409" y="196"/>
                </a:lnTo>
                <a:lnTo>
                  <a:pt x="406" y="190"/>
                </a:lnTo>
                <a:lnTo>
                  <a:pt x="400" y="190"/>
                </a:lnTo>
                <a:lnTo>
                  <a:pt x="400" y="190"/>
                </a:lnTo>
                <a:lnTo>
                  <a:pt x="400" y="193"/>
                </a:lnTo>
                <a:lnTo>
                  <a:pt x="403" y="193"/>
                </a:lnTo>
                <a:lnTo>
                  <a:pt x="400" y="201"/>
                </a:lnTo>
                <a:lnTo>
                  <a:pt x="403" y="216"/>
                </a:lnTo>
                <a:lnTo>
                  <a:pt x="409" y="216"/>
                </a:lnTo>
                <a:lnTo>
                  <a:pt x="409" y="201"/>
                </a:lnTo>
                <a:lnTo>
                  <a:pt x="412" y="201"/>
                </a:lnTo>
                <a:lnTo>
                  <a:pt x="415" y="207"/>
                </a:lnTo>
                <a:lnTo>
                  <a:pt x="409" y="216"/>
                </a:lnTo>
                <a:lnTo>
                  <a:pt x="415" y="221"/>
                </a:lnTo>
                <a:lnTo>
                  <a:pt x="406" y="221"/>
                </a:lnTo>
                <a:lnTo>
                  <a:pt x="400" y="224"/>
                </a:lnTo>
                <a:lnTo>
                  <a:pt x="403" y="227"/>
                </a:lnTo>
                <a:lnTo>
                  <a:pt x="406" y="233"/>
                </a:lnTo>
                <a:lnTo>
                  <a:pt x="403" y="245"/>
                </a:lnTo>
                <a:lnTo>
                  <a:pt x="400" y="247"/>
                </a:lnTo>
                <a:lnTo>
                  <a:pt x="403" y="256"/>
                </a:lnTo>
                <a:lnTo>
                  <a:pt x="417" y="265"/>
                </a:lnTo>
                <a:lnTo>
                  <a:pt x="420" y="273"/>
                </a:lnTo>
                <a:lnTo>
                  <a:pt x="423" y="276"/>
                </a:lnTo>
                <a:lnTo>
                  <a:pt x="429" y="270"/>
                </a:lnTo>
                <a:lnTo>
                  <a:pt x="429" y="262"/>
                </a:lnTo>
                <a:lnTo>
                  <a:pt x="443" y="262"/>
                </a:lnTo>
                <a:lnTo>
                  <a:pt x="441" y="265"/>
                </a:lnTo>
                <a:lnTo>
                  <a:pt x="449" y="273"/>
                </a:lnTo>
                <a:lnTo>
                  <a:pt x="452" y="276"/>
                </a:lnTo>
                <a:lnTo>
                  <a:pt x="449" y="279"/>
                </a:lnTo>
                <a:lnTo>
                  <a:pt x="443" y="282"/>
                </a:lnTo>
                <a:lnTo>
                  <a:pt x="441" y="291"/>
                </a:lnTo>
                <a:lnTo>
                  <a:pt x="441" y="294"/>
                </a:lnTo>
                <a:lnTo>
                  <a:pt x="446" y="294"/>
                </a:lnTo>
                <a:lnTo>
                  <a:pt x="449" y="285"/>
                </a:lnTo>
                <a:lnTo>
                  <a:pt x="458" y="285"/>
                </a:lnTo>
                <a:lnTo>
                  <a:pt x="466" y="294"/>
                </a:lnTo>
                <a:lnTo>
                  <a:pt x="469" y="294"/>
                </a:lnTo>
                <a:lnTo>
                  <a:pt x="472" y="288"/>
                </a:lnTo>
                <a:lnTo>
                  <a:pt x="475" y="288"/>
                </a:lnTo>
                <a:lnTo>
                  <a:pt x="484" y="294"/>
                </a:lnTo>
                <a:lnTo>
                  <a:pt x="484" y="302"/>
                </a:lnTo>
                <a:lnTo>
                  <a:pt x="487" y="305"/>
                </a:lnTo>
                <a:lnTo>
                  <a:pt x="489" y="308"/>
                </a:lnTo>
                <a:lnTo>
                  <a:pt x="492" y="302"/>
                </a:lnTo>
                <a:lnTo>
                  <a:pt x="498" y="302"/>
                </a:lnTo>
                <a:lnTo>
                  <a:pt x="504" y="314"/>
                </a:lnTo>
                <a:lnTo>
                  <a:pt x="510" y="311"/>
                </a:lnTo>
                <a:lnTo>
                  <a:pt x="510" y="317"/>
                </a:lnTo>
                <a:lnTo>
                  <a:pt x="507" y="317"/>
                </a:lnTo>
                <a:lnTo>
                  <a:pt x="498" y="317"/>
                </a:lnTo>
                <a:lnTo>
                  <a:pt x="487" y="311"/>
                </a:lnTo>
                <a:lnTo>
                  <a:pt x="478" y="311"/>
                </a:lnTo>
                <a:lnTo>
                  <a:pt x="481" y="325"/>
                </a:lnTo>
                <a:lnTo>
                  <a:pt x="472" y="328"/>
                </a:lnTo>
                <a:lnTo>
                  <a:pt x="461" y="328"/>
                </a:lnTo>
                <a:lnTo>
                  <a:pt x="455" y="348"/>
                </a:lnTo>
                <a:lnTo>
                  <a:pt x="449" y="345"/>
                </a:lnTo>
                <a:lnTo>
                  <a:pt x="438" y="337"/>
                </a:lnTo>
                <a:lnTo>
                  <a:pt x="429" y="337"/>
                </a:lnTo>
                <a:lnTo>
                  <a:pt x="420" y="345"/>
                </a:lnTo>
                <a:lnTo>
                  <a:pt x="426" y="363"/>
                </a:lnTo>
                <a:lnTo>
                  <a:pt x="426" y="366"/>
                </a:lnTo>
                <a:lnTo>
                  <a:pt x="423" y="368"/>
                </a:lnTo>
                <a:lnTo>
                  <a:pt x="415" y="368"/>
                </a:lnTo>
                <a:lnTo>
                  <a:pt x="412" y="366"/>
                </a:lnTo>
                <a:lnTo>
                  <a:pt x="403" y="351"/>
                </a:lnTo>
                <a:lnTo>
                  <a:pt x="403" y="340"/>
                </a:lnTo>
                <a:lnTo>
                  <a:pt x="400" y="337"/>
                </a:lnTo>
                <a:lnTo>
                  <a:pt x="394" y="337"/>
                </a:lnTo>
                <a:lnTo>
                  <a:pt x="394" y="343"/>
                </a:lnTo>
                <a:lnTo>
                  <a:pt x="397" y="366"/>
                </a:lnTo>
                <a:lnTo>
                  <a:pt x="394" y="374"/>
                </a:lnTo>
                <a:lnTo>
                  <a:pt x="389" y="380"/>
                </a:lnTo>
                <a:lnTo>
                  <a:pt x="383" y="380"/>
                </a:lnTo>
                <a:lnTo>
                  <a:pt x="377" y="374"/>
                </a:lnTo>
                <a:lnTo>
                  <a:pt x="377" y="371"/>
                </a:lnTo>
                <a:lnTo>
                  <a:pt x="383" y="363"/>
                </a:lnTo>
                <a:lnTo>
                  <a:pt x="377" y="354"/>
                </a:lnTo>
                <a:lnTo>
                  <a:pt x="369" y="351"/>
                </a:lnTo>
                <a:lnTo>
                  <a:pt x="360" y="360"/>
                </a:lnTo>
                <a:lnTo>
                  <a:pt x="343" y="366"/>
                </a:lnTo>
                <a:lnTo>
                  <a:pt x="328" y="366"/>
                </a:lnTo>
                <a:lnTo>
                  <a:pt x="320" y="363"/>
                </a:lnTo>
                <a:lnTo>
                  <a:pt x="320" y="360"/>
                </a:lnTo>
                <a:lnTo>
                  <a:pt x="320" y="357"/>
                </a:lnTo>
                <a:lnTo>
                  <a:pt x="331" y="357"/>
                </a:lnTo>
                <a:lnTo>
                  <a:pt x="331" y="351"/>
                </a:lnTo>
                <a:lnTo>
                  <a:pt x="322" y="348"/>
                </a:lnTo>
                <a:lnTo>
                  <a:pt x="320" y="334"/>
                </a:lnTo>
                <a:lnTo>
                  <a:pt x="317" y="337"/>
                </a:lnTo>
                <a:lnTo>
                  <a:pt x="320" y="345"/>
                </a:lnTo>
                <a:lnTo>
                  <a:pt x="308" y="343"/>
                </a:lnTo>
                <a:lnTo>
                  <a:pt x="288" y="351"/>
                </a:lnTo>
                <a:lnTo>
                  <a:pt x="282" y="351"/>
                </a:lnTo>
                <a:lnTo>
                  <a:pt x="282" y="363"/>
                </a:lnTo>
                <a:lnTo>
                  <a:pt x="276" y="366"/>
                </a:lnTo>
                <a:lnTo>
                  <a:pt x="271" y="348"/>
                </a:lnTo>
                <a:lnTo>
                  <a:pt x="262" y="351"/>
                </a:lnTo>
                <a:lnTo>
                  <a:pt x="259" y="348"/>
                </a:lnTo>
                <a:lnTo>
                  <a:pt x="265" y="337"/>
                </a:lnTo>
                <a:lnTo>
                  <a:pt x="262" y="337"/>
                </a:lnTo>
                <a:lnTo>
                  <a:pt x="256" y="343"/>
                </a:lnTo>
                <a:lnTo>
                  <a:pt x="253" y="343"/>
                </a:lnTo>
                <a:lnTo>
                  <a:pt x="250" y="337"/>
                </a:lnTo>
                <a:lnTo>
                  <a:pt x="250" y="331"/>
                </a:lnTo>
                <a:lnTo>
                  <a:pt x="233" y="325"/>
                </a:lnTo>
                <a:lnTo>
                  <a:pt x="225" y="337"/>
                </a:lnTo>
                <a:lnTo>
                  <a:pt x="219" y="340"/>
                </a:lnTo>
                <a:lnTo>
                  <a:pt x="210" y="337"/>
                </a:lnTo>
                <a:lnTo>
                  <a:pt x="207" y="340"/>
                </a:lnTo>
                <a:lnTo>
                  <a:pt x="210" y="343"/>
                </a:lnTo>
                <a:lnTo>
                  <a:pt x="213" y="343"/>
                </a:lnTo>
                <a:lnTo>
                  <a:pt x="219" y="343"/>
                </a:lnTo>
                <a:lnTo>
                  <a:pt x="225" y="345"/>
                </a:lnTo>
                <a:lnTo>
                  <a:pt x="230" y="354"/>
                </a:lnTo>
                <a:lnTo>
                  <a:pt x="227" y="360"/>
                </a:lnTo>
                <a:lnTo>
                  <a:pt x="222" y="360"/>
                </a:lnTo>
                <a:lnTo>
                  <a:pt x="219" y="351"/>
                </a:lnTo>
                <a:lnTo>
                  <a:pt x="216" y="351"/>
                </a:lnTo>
                <a:lnTo>
                  <a:pt x="207" y="360"/>
                </a:lnTo>
                <a:lnTo>
                  <a:pt x="196" y="366"/>
                </a:lnTo>
                <a:lnTo>
                  <a:pt x="184" y="360"/>
                </a:lnTo>
                <a:lnTo>
                  <a:pt x="181" y="357"/>
                </a:lnTo>
                <a:lnTo>
                  <a:pt x="181" y="351"/>
                </a:lnTo>
                <a:lnTo>
                  <a:pt x="193" y="340"/>
                </a:lnTo>
                <a:lnTo>
                  <a:pt x="193" y="334"/>
                </a:lnTo>
                <a:lnTo>
                  <a:pt x="190" y="331"/>
                </a:lnTo>
                <a:lnTo>
                  <a:pt x="176" y="334"/>
                </a:lnTo>
                <a:lnTo>
                  <a:pt x="164" y="357"/>
                </a:lnTo>
                <a:lnTo>
                  <a:pt x="155" y="360"/>
                </a:lnTo>
                <a:lnTo>
                  <a:pt x="150" y="357"/>
                </a:lnTo>
                <a:lnTo>
                  <a:pt x="150" y="354"/>
                </a:lnTo>
                <a:lnTo>
                  <a:pt x="158" y="343"/>
                </a:lnTo>
                <a:lnTo>
                  <a:pt x="155" y="337"/>
                </a:lnTo>
                <a:lnTo>
                  <a:pt x="150" y="337"/>
                </a:lnTo>
                <a:lnTo>
                  <a:pt x="144" y="345"/>
                </a:lnTo>
                <a:lnTo>
                  <a:pt x="138" y="363"/>
                </a:lnTo>
                <a:lnTo>
                  <a:pt x="132" y="366"/>
                </a:lnTo>
                <a:lnTo>
                  <a:pt x="118" y="363"/>
                </a:lnTo>
                <a:lnTo>
                  <a:pt x="115" y="351"/>
                </a:lnTo>
                <a:lnTo>
                  <a:pt x="109" y="351"/>
                </a:lnTo>
                <a:lnTo>
                  <a:pt x="104" y="357"/>
                </a:lnTo>
                <a:lnTo>
                  <a:pt x="106" y="366"/>
                </a:lnTo>
                <a:lnTo>
                  <a:pt x="101" y="374"/>
                </a:lnTo>
                <a:lnTo>
                  <a:pt x="78" y="371"/>
                </a:lnTo>
                <a:lnTo>
                  <a:pt x="66" y="357"/>
                </a:lnTo>
                <a:lnTo>
                  <a:pt x="66" y="354"/>
                </a:lnTo>
                <a:lnTo>
                  <a:pt x="69" y="351"/>
                </a:lnTo>
                <a:lnTo>
                  <a:pt x="75" y="351"/>
                </a:lnTo>
                <a:lnTo>
                  <a:pt x="81" y="348"/>
                </a:lnTo>
                <a:lnTo>
                  <a:pt x="83" y="343"/>
                </a:lnTo>
                <a:lnTo>
                  <a:pt x="81" y="337"/>
                </a:lnTo>
                <a:lnTo>
                  <a:pt x="63" y="348"/>
                </a:lnTo>
                <a:lnTo>
                  <a:pt x="58" y="348"/>
                </a:lnTo>
                <a:lnTo>
                  <a:pt x="43" y="328"/>
                </a:lnTo>
                <a:lnTo>
                  <a:pt x="37" y="325"/>
                </a:lnTo>
                <a:lnTo>
                  <a:pt x="34" y="328"/>
                </a:lnTo>
                <a:lnTo>
                  <a:pt x="26" y="328"/>
                </a:lnTo>
                <a:lnTo>
                  <a:pt x="23" y="319"/>
                </a:lnTo>
                <a:lnTo>
                  <a:pt x="14" y="322"/>
                </a:lnTo>
                <a:lnTo>
                  <a:pt x="11" y="317"/>
                </a:lnTo>
                <a:lnTo>
                  <a:pt x="26" y="305"/>
                </a:lnTo>
                <a:lnTo>
                  <a:pt x="23" y="296"/>
                </a:lnTo>
                <a:lnTo>
                  <a:pt x="20" y="296"/>
                </a:lnTo>
                <a:lnTo>
                  <a:pt x="17" y="291"/>
                </a:lnTo>
                <a:lnTo>
                  <a:pt x="29" y="288"/>
                </a:lnTo>
                <a:lnTo>
                  <a:pt x="29" y="282"/>
                </a:lnTo>
                <a:lnTo>
                  <a:pt x="20" y="279"/>
                </a:lnTo>
                <a:lnTo>
                  <a:pt x="14" y="288"/>
                </a:lnTo>
                <a:lnTo>
                  <a:pt x="6" y="285"/>
                </a:lnTo>
                <a:lnTo>
                  <a:pt x="0" y="285"/>
                </a:lnTo>
                <a:lnTo>
                  <a:pt x="6" y="2"/>
                </a:lnTo>
                <a:lnTo>
                  <a:pt x="9" y="5"/>
                </a:lnTo>
                <a:lnTo>
                  <a:pt x="14" y="0"/>
                </a:lnTo>
                <a:lnTo>
                  <a:pt x="20" y="8"/>
                </a:lnTo>
                <a:lnTo>
                  <a:pt x="29" y="14"/>
                </a:lnTo>
                <a:lnTo>
                  <a:pt x="40" y="11"/>
                </a:lnTo>
                <a:lnTo>
                  <a:pt x="55" y="17"/>
                </a:lnTo>
                <a:lnTo>
                  <a:pt x="58" y="17"/>
                </a:lnTo>
                <a:lnTo>
                  <a:pt x="55" y="8"/>
                </a:lnTo>
                <a:lnTo>
                  <a:pt x="52" y="5"/>
                </a:lnTo>
                <a:lnTo>
                  <a:pt x="49" y="5"/>
                </a:lnTo>
                <a:lnTo>
                  <a:pt x="49" y="2"/>
                </a:lnTo>
                <a:lnTo>
                  <a:pt x="60" y="0"/>
                </a:lnTo>
                <a:lnTo>
                  <a:pt x="66" y="5"/>
                </a:lnTo>
                <a:lnTo>
                  <a:pt x="78" y="2"/>
                </a:lnTo>
                <a:lnTo>
                  <a:pt x="81" y="8"/>
                </a:lnTo>
                <a:lnTo>
                  <a:pt x="75" y="20"/>
                </a:lnTo>
                <a:lnTo>
                  <a:pt x="69" y="17"/>
                </a:lnTo>
                <a:lnTo>
                  <a:pt x="66" y="17"/>
                </a:lnTo>
                <a:lnTo>
                  <a:pt x="69" y="25"/>
                </a:lnTo>
                <a:lnTo>
                  <a:pt x="75" y="23"/>
                </a:lnTo>
                <a:lnTo>
                  <a:pt x="78" y="25"/>
                </a:lnTo>
                <a:lnTo>
                  <a:pt x="75" y="46"/>
                </a:lnTo>
                <a:lnTo>
                  <a:pt x="95" y="54"/>
                </a:lnTo>
                <a:lnTo>
                  <a:pt x="92" y="60"/>
                </a:lnTo>
                <a:lnTo>
                  <a:pt x="86" y="57"/>
                </a:lnTo>
                <a:lnTo>
                  <a:pt x="86" y="63"/>
                </a:lnTo>
                <a:lnTo>
                  <a:pt x="101" y="63"/>
                </a:lnTo>
                <a:lnTo>
                  <a:pt x="115" y="57"/>
                </a:lnTo>
                <a:lnTo>
                  <a:pt x="118" y="63"/>
                </a:lnTo>
                <a:lnTo>
                  <a:pt x="112" y="69"/>
                </a:lnTo>
                <a:lnTo>
                  <a:pt x="115" y="77"/>
                </a:lnTo>
                <a:lnTo>
                  <a:pt x="121" y="77"/>
                </a:lnTo>
                <a:lnTo>
                  <a:pt x="127" y="74"/>
                </a:lnTo>
                <a:lnTo>
                  <a:pt x="130" y="77"/>
                </a:lnTo>
                <a:lnTo>
                  <a:pt x="124" y="83"/>
                </a:lnTo>
                <a:lnTo>
                  <a:pt x="130" y="83"/>
                </a:lnTo>
                <a:lnTo>
                  <a:pt x="132" y="86"/>
                </a:lnTo>
                <a:lnTo>
                  <a:pt x="141" y="86"/>
                </a:lnTo>
                <a:lnTo>
                  <a:pt x="141" y="92"/>
                </a:lnTo>
                <a:lnTo>
                  <a:pt x="138" y="95"/>
                </a:lnTo>
                <a:lnTo>
                  <a:pt x="138" y="103"/>
                </a:lnTo>
                <a:lnTo>
                  <a:pt x="147" y="109"/>
                </a:lnTo>
                <a:lnTo>
                  <a:pt x="147" y="112"/>
                </a:lnTo>
                <a:lnTo>
                  <a:pt x="141" y="112"/>
                </a:lnTo>
                <a:lnTo>
                  <a:pt x="141" y="115"/>
                </a:lnTo>
                <a:lnTo>
                  <a:pt x="150" y="112"/>
                </a:lnTo>
                <a:lnTo>
                  <a:pt x="155" y="106"/>
                </a:lnTo>
                <a:lnTo>
                  <a:pt x="158" y="106"/>
                </a:lnTo>
                <a:lnTo>
                  <a:pt x="170" y="118"/>
                </a:lnTo>
                <a:lnTo>
                  <a:pt x="173" y="118"/>
                </a:lnTo>
                <a:lnTo>
                  <a:pt x="181" y="118"/>
                </a:lnTo>
                <a:lnTo>
                  <a:pt x="181" y="123"/>
                </a:lnTo>
                <a:lnTo>
                  <a:pt x="190" y="126"/>
                </a:lnTo>
                <a:lnTo>
                  <a:pt x="190" y="132"/>
                </a:lnTo>
                <a:lnTo>
                  <a:pt x="199" y="135"/>
                </a:lnTo>
                <a:lnTo>
                  <a:pt x="199" y="126"/>
                </a:lnTo>
                <a:lnTo>
                  <a:pt x="204" y="121"/>
                </a:lnTo>
                <a:lnTo>
                  <a:pt x="207" y="121"/>
                </a:lnTo>
                <a:lnTo>
                  <a:pt x="207" y="132"/>
                </a:lnTo>
                <a:lnTo>
                  <a:pt x="213" y="129"/>
                </a:lnTo>
                <a:lnTo>
                  <a:pt x="230" y="123"/>
                </a:lnTo>
                <a:lnTo>
                  <a:pt x="233" y="129"/>
                </a:lnTo>
                <a:lnTo>
                  <a:pt x="230" y="132"/>
                </a:lnTo>
                <a:lnTo>
                  <a:pt x="233" y="141"/>
                </a:lnTo>
                <a:lnTo>
                  <a:pt x="227" y="144"/>
                </a:lnTo>
                <a:lnTo>
                  <a:pt x="230" y="147"/>
                </a:lnTo>
                <a:lnTo>
                  <a:pt x="236" y="144"/>
                </a:lnTo>
                <a:lnTo>
                  <a:pt x="245" y="144"/>
                </a:lnTo>
                <a:lnTo>
                  <a:pt x="242" y="141"/>
                </a:lnTo>
                <a:lnTo>
                  <a:pt x="245" y="138"/>
                </a:lnTo>
                <a:lnTo>
                  <a:pt x="248" y="144"/>
                </a:lnTo>
                <a:lnTo>
                  <a:pt x="250" y="149"/>
                </a:lnTo>
                <a:lnTo>
                  <a:pt x="259" y="149"/>
                </a:lnTo>
                <a:lnTo>
                  <a:pt x="256" y="144"/>
                </a:lnTo>
                <a:lnTo>
                  <a:pt x="259" y="141"/>
                </a:lnTo>
                <a:lnTo>
                  <a:pt x="265" y="152"/>
                </a:lnTo>
                <a:lnTo>
                  <a:pt x="268" y="152"/>
                </a:lnTo>
                <a:lnTo>
                  <a:pt x="273" y="147"/>
                </a:lnTo>
                <a:lnTo>
                  <a:pt x="282" y="149"/>
                </a:lnTo>
                <a:lnTo>
                  <a:pt x="282" y="144"/>
                </a:lnTo>
                <a:lnTo>
                  <a:pt x="308" y="147"/>
                </a:lnTo>
                <a:lnTo>
                  <a:pt x="308" y="149"/>
                </a:lnTo>
                <a:lnTo>
                  <a:pt x="345" y="152"/>
                </a:lnTo>
                <a:lnTo>
                  <a:pt x="343" y="178"/>
                </a:lnTo>
                <a:lnTo>
                  <a:pt x="409" y="181"/>
                </a:lnTo>
                <a:close/>
              </a:path>
            </a:pathLst>
          </a:custGeom>
          <a:solidFill>
            <a:srgbClr val="56B8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0" name="Freeform 204"/>
          <p:cNvSpPr>
            <a:spLocks/>
          </p:cNvSpPr>
          <p:nvPr/>
        </p:nvSpPr>
        <p:spPr bwMode="auto">
          <a:xfrm>
            <a:off x="3406330" y="1420749"/>
            <a:ext cx="989076" cy="844487"/>
          </a:xfrm>
          <a:custGeom>
            <a:avLst/>
            <a:gdLst/>
            <a:ahLst/>
            <a:cxnLst>
              <a:cxn ang="0">
                <a:pos x="334" y="2"/>
              </a:cxn>
              <a:cxn ang="0">
                <a:pos x="334" y="72"/>
              </a:cxn>
              <a:cxn ang="0">
                <a:pos x="472" y="74"/>
              </a:cxn>
              <a:cxn ang="0">
                <a:pos x="469" y="141"/>
              </a:cxn>
              <a:cxn ang="0">
                <a:pos x="469" y="239"/>
              </a:cxn>
              <a:cxn ang="0">
                <a:pos x="467" y="239"/>
              </a:cxn>
              <a:cxn ang="0">
                <a:pos x="461" y="403"/>
              </a:cxn>
              <a:cxn ang="0">
                <a:pos x="285" y="400"/>
              </a:cxn>
              <a:cxn ang="0">
                <a:pos x="285" y="317"/>
              </a:cxn>
              <a:cxn ang="0">
                <a:pos x="81" y="314"/>
              </a:cxn>
              <a:cxn ang="0">
                <a:pos x="0" y="311"/>
              </a:cxn>
              <a:cxn ang="0">
                <a:pos x="0" y="230"/>
              </a:cxn>
              <a:cxn ang="0">
                <a:pos x="29" y="230"/>
              </a:cxn>
              <a:cxn ang="0">
                <a:pos x="29" y="132"/>
              </a:cxn>
              <a:cxn ang="0">
                <a:pos x="32" y="63"/>
              </a:cxn>
              <a:cxn ang="0">
                <a:pos x="170" y="69"/>
              </a:cxn>
              <a:cxn ang="0">
                <a:pos x="170" y="0"/>
              </a:cxn>
              <a:cxn ang="0">
                <a:pos x="334" y="2"/>
              </a:cxn>
            </a:cxnLst>
            <a:rect l="0" t="0" r="r" b="b"/>
            <a:pathLst>
              <a:path w="472" h="403">
                <a:moveTo>
                  <a:pt x="334" y="2"/>
                </a:moveTo>
                <a:lnTo>
                  <a:pt x="334" y="72"/>
                </a:lnTo>
                <a:lnTo>
                  <a:pt x="472" y="74"/>
                </a:lnTo>
                <a:lnTo>
                  <a:pt x="469" y="141"/>
                </a:lnTo>
                <a:lnTo>
                  <a:pt x="469" y="239"/>
                </a:lnTo>
                <a:lnTo>
                  <a:pt x="467" y="239"/>
                </a:lnTo>
                <a:lnTo>
                  <a:pt x="461" y="403"/>
                </a:lnTo>
                <a:lnTo>
                  <a:pt x="285" y="400"/>
                </a:lnTo>
                <a:lnTo>
                  <a:pt x="285" y="317"/>
                </a:lnTo>
                <a:lnTo>
                  <a:pt x="81" y="314"/>
                </a:lnTo>
                <a:lnTo>
                  <a:pt x="0" y="311"/>
                </a:lnTo>
                <a:lnTo>
                  <a:pt x="0" y="230"/>
                </a:lnTo>
                <a:lnTo>
                  <a:pt x="29" y="230"/>
                </a:lnTo>
                <a:lnTo>
                  <a:pt x="29" y="132"/>
                </a:lnTo>
                <a:lnTo>
                  <a:pt x="32" y="63"/>
                </a:lnTo>
                <a:lnTo>
                  <a:pt x="170" y="69"/>
                </a:lnTo>
                <a:lnTo>
                  <a:pt x="170" y="0"/>
                </a:lnTo>
                <a:lnTo>
                  <a:pt x="334" y="2"/>
                </a:lnTo>
                <a:close/>
              </a:path>
            </a:pathLst>
          </a:custGeom>
          <a:solidFill>
            <a:srgbClr val="51B5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1" name="Freeform 205"/>
          <p:cNvSpPr>
            <a:spLocks/>
          </p:cNvSpPr>
          <p:nvPr/>
        </p:nvSpPr>
        <p:spPr bwMode="auto">
          <a:xfrm>
            <a:off x="6243637" y="3160014"/>
            <a:ext cx="1121093" cy="561594"/>
          </a:xfrm>
          <a:custGeom>
            <a:avLst/>
            <a:gdLst/>
            <a:ahLst/>
            <a:cxnLst>
              <a:cxn ang="0">
                <a:pos x="535" y="75"/>
              </a:cxn>
              <a:cxn ang="0">
                <a:pos x="521" y="66"/>
              </a:cxn>
              <a:cxn ang="0">
                <a:pos x="521" y="40"/>
              </a:cxn>
              <a:cxn ang="0">
                <a:pos x="495" y="20"/>
              </a:cxn>
              <a:cxn ang="0">
                <a:pos x="478" y="34"/>
              </a:cxn>
              <a:cxn ang="0">
                <a:pos x="498" y="83"/>
              </a:cxn>
              <a:cxn ang="0">
                <a:pos x="486" y="103"/>
              </a:cxn>
              <a:cxn ang="0">
                <a:pos x="504" y="152"/>
              </a:cxn>
              <a:cxn ang="0">
                <a:pos x="489" y="175"/>
              </a:cxn>
              <a:cxn ang="0">
                <a:pos x="463" y="178"/>
              </a:cxn>
              <a:cxn ang="0">
                <a:pos x="446" y="164"/>
              </a:cxn>
              <a:cxn ang="0">
                <a:pos x="460" y="138"/>
              </a:cxn>
              <a:cxn ang="0">
                <a:pos x="455" y="103"/>
              </a:cxn>
              <a:cxn ang="0">
                <a:pos x="434" y="109"/>
              </a:cxn>
              <a:cxn ang="0">
                <a:pos x="429" y="126"/>
              </a:cxn>
              <a:cxn ang="0">
                <a:pos x="437" y="155"/>
              </a:cxn>
              <a:cxn ang="0">
                <a:pos x="420" y="161"/>
              </a:cxn>
              <a:cxn ang="0">
                <a:pos x="414" y="178"/>
              </a:cxn>
              <a:cxn ang="0">
                <a:pos x="449" y="204"/>
              </a:cxn>
              <a:cxn ang="0">
                <a:pos x="492" y="207"/>
              </a:cxn>
              <a:cxn ang="0">
                <a:pos x="486" y="230"/>
              </a:cxn>
              <a:cxn ang="0">
                <a:pos x="449" y="265"/>
              </a:cxn>
              <a:cxn ang="0">
                <a:pos x="429" y="262"/>
              </a:cxn>
              <a:cxn ang="0">
                <a:pos x="426" y="239"/>
              </a:cxn>
              <a:cxn ang="0">
                <a:pos x="434" y="216"/>
              </a:cxn>
              <a:cxn ang="0">
                <a:pos x="423" y="201"/>
              </a:cxn>
              <a:cxn ang="0">
                <a:pos x="403" y="216"/>
              </a:cxn>
              <a:cxn ang="0">
                <a:pos x="400" y="256"/>
              </a:cxn>
              <a:cxn ang="0">
                <a:pos x="40" y="167"/>
              </a:cxn>
              <a:cxn ang="0">
                <a:pos x="0" y="43"/>
              </a:cxn>
              <a:cxn ang="0">
                <a:pos x="43" y="0"/>
              </a:cxn>
              <a:cxn ang="0">
                <a:pos x="371" y="5"/>
              </a:cxn>
            </a:cxnLst>
            <a:rect l="0" t="0" r="r" b="b"/>
            <a:pathLst>
              <a:path w="535" h="268">
                <a:moveTo>
                  <a:pt x="535" y="8"/>
                </a:moveTo>
                <a:lnTo>
                  <a:pt x="535" y="75"/>
                </a:lnTo>
                <a:lnTo>
                  <a:pt x="527" y="75"/>
                </a:lnTo>
                <a:lnTo>
                  <a:pt x="521" y="66"/>
                </a:lnTo>
                <a:lnTo>
                  <a:pt x="518" y="54"/>
                </a:lnTo>
                <a:lnTo>
                  <a:pt x="521" y="40"/>
                </a:lnTo>
                <a:lnTo>
                  <a:pt x="512" y="26"/>
                </a:lnTo>
                <a:lnTo>
                  <a:pt x="495" y="20"/>
                </a:lnTo>
                <a:lnTo>
                  <a:pt x="483" y="26"/>
                </a:lnTo>
                <a:lnTo>
                  <a:pt x="478" y="34"/>
                </a:lnTo>
                <a:lnTo>
                  <a:pt x="478" y="49"/>
                </a:lnTo>
                <a:lnTo>
                  <a:pt x="498" y="83"/>
                </a:lnTo>
                <a:lnTo>
                  <a:pt x="498" y="92"/>
                </a:lnTo>
                <a:lnTo>
                  <a:pt x="486" y="103"/>
                </a:lnTo>
                <a:lnTo>
                  <a:pt x="486" y="112"/>
                </a:lnTo>
                <a:lnTo>
                  <a:pt x="504" y="152"/>
                </a:lnTo>
                <a:lnTo>
                  <a:pt x="501" y="164"/>
                </a:lnTo>
                <a:lnTo>
                  <a:pt x="489" y="175"/>
                </a:lnTo>
                <a:lnTo>
                  <a:pt x="475" y="178"/>
                </a:lnTo>
                <a:lnTo>
                  <a:pt x="463" y="178"/>
                </a:lnTo>
                <a:lnTo>
                  <a:pt x="449" y="170"/>
                </a:lnTo>
                <a:lnTo>
                  <a:pt x="446" y="164"/>
                </a:lnTo>
                <a:lnTo>
                  <a:pt x="446" y="152"/>
                </a:lnTo>
                <a:lnTo>
                  <a:pt x="460" y="138"/>
                </a:lnTo>
                <a:lnTo>
                  <a:pt x="463" y="132"/>
                </a:lnTo>
                <a:lnTo>
                  <a:pt x="455" y="103"/>
                </a:lnTo>
                <a:lnTo>
                  <a:pt x="449" y="103"/>
                </a:lnTo>
                <a:lnTo>
                  <a:pt x="434" y="109"/>
                </a:lnTo>
                <a:lnTo>
                  <a:pt x="429" y="121"/>
                </a:lnTo>
                <a:lnTo>
                  <a:pt x="429" y="126"/>
                </a:lnTo>
                <a:lnTo>
                  <a:pt x="437" y="149"/>
                </a:lnTo>
                <a:lnTo>
                  <a:pt x="437" y="155"/>
                </a:lnTo>
                <a:lnTo>
                  <a:pt x="434" y="158"/>
                </a:lnTo>
                <a:lnTo>
                  <a:pt x="420" y="161"/>
                </a:lnTo>
                <a:lnTo>
                  <a:pt x="414" y="170"/>
                </a:lnTo>
                <a:lnTo>
                  <a:pt x="414" y="178"/>
                </a:lnTo>
                <a:lnTo>
                  <a:pt x="432" y="198"/>
                </a:lnTo>
                <a:lnTo>
                  <a:pt x="449" y="204"/>
                </a:lnTo>
                <a:lnTo>
                  <a:pt x="483" y="198"/>
                </a:lnTo>
                <a:lnTo>
                  <a:pt x="492" y="207"/>
                </a:lnTo>
                <a:lnTo>
                  <a:pt x="492" y="219"/>
                </a:lnTo>
                <a:lnTo>
                  <a:pt x="486" y="230"/>
                </a:lnTo>
                <a:lnTo>
                  <a:pt x="457" y="259"/>
                </a:lnTo>
                <a:lnTo>
                  <a:pt x="449" y="265"/>
                </a:lnTo>
                <a:lnTo>
                  <a:pt x="437" y="268"/>
                </a:lnTo>
                <a:lnTo>
                  <a:pt x="429" y="262"/>
                </a:lnTo>
                <a:lnTo>
                  <a:pt x="423" y="250"/>
                </a:lnTo>
                <a:lnTo>
                  <a:pt x="426" y="239"/>
                </a:lnTo>
                <a:lnTo>
                  <a:pt x="434" y="224"/>
                </a:lnTo>
                <a:lnTo>
                  <a:pt x="434" y="216"/>
                </a:lnTo>
                <a:lnTo>
                  <a:pt x="426" y="204"/>
                </a:lnTo>
                <a:lnTo>
                  <a:pt x="423" y="201"/>
                </a:lnTo>
                <a:lnTo>
                  <a:pt x="417" y="204"/>
                </a:lnTo>
                <a:lnTo>
                  <a:pt x="403" y="216"/>
                </a:lnTo>
                <a:lnTo>
                  <a:pt x="397" y="227"/>
                </a:lnTo>
                <a:lnTo>
                  <a:pt x="400" y="256"/>
                </a:lnTo>
                <a:lnTo>
                  <a:pt x="37" y="250"/>
                </a:lnTo>
                <a:lnTo>
                  <a:pt x="40" y="167"/>
                </a:lnTo>
                <a:lnTo>
                  <a:pt x="0" y="167"/>
                </a:lnTo>
                <a:lnTo>
                  <a:pt x="0" y="43"/>
                </a:lnTo>
                <a:lnTo>
                  <a:pt x="2" y="0"/>
                </a:lnTo>
                <a:lnTo>
                  <a:pt x="43" y="0"/>
                </a:lnTo>
                <a:lnTo>
                  <a:pt x="121" y="5"/>
                </a:lnTo>
                <a:lnTo>
                  <a:pt x="371" y="5"/>
                </a:lnTo>
                <a:lnTo>
                  <a:pt x="535" y="8"/>
                </a:lnTo>
                <a:close/>
              </a:path>
            </a:pathLst>
          </a:custGeom>
          <a:solidFill>
            <a:srgbClr val="FFF7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2" name="Freeform 206"/>
          <p:cNvSpPr>
            <a:spLocks/>
          </p:cNvSpPr>
          <p:nvPr/>
        </p:nvSpPr>
        <p:spPr bwMode="auto">
          <a:xfrm>
            <a:off x="3242881" y="773240"/>
            <a:ext cx="875919" cy="792099"/>
          </a:xfrm>
          <a:custGeom>
            <a:avLst/>
            <a:gdLst/>
            <a:ahLst/>
            <a:cxnLst>
              <a:cxn ang="0">
                <a:pos x="46" y="0"/>
              </a:cxn>
              <a:cxn ang="0">
                <a:pos x="87" y="0"/>
              </a:cxn>
              <a:cxn ang="0">
                <a:pos x="87" y="43"/>
              </a:cxn>
              <a:cxn ang="0">
                <a:pos x="225" y="46"/>
              </a:cxn>
              <a:cxn ang="0">
                <a:pos x="418" y="49"/>
              </a:cxn>
              <a:cxn ang="0">
                <a:pos x="415" y="133"/>
              </a:cxn>
              <a:cxn ang="0">
                <a:pos x="412" y="311"/>
              </a:cxn>
              <a:cxn ang="0">
                <a:pos x="248" y="309"/>
              </a:cxn>
              <a:cxn ang="0">
                <a:pos x="248" y="378"/>
              </a:cxn>
              <a:cxn ang="0">
                <a:pos x="110" y="372"/>
              </a:cxn>
              <a:cxn ang="0">
                <a:pos x="0" y="372"/>
              </a:cxn>
              <a:cxn ang="0">
                <a:pos x="6" y="118"/>
              </a:cxn>
              <a:cxn ang="0">
                <a:pos x="9" y="41"/>
              </a:cxn>
              <a:cxn ang="0">
                <a:pos x="3" y="41"/>
              </a:cxn>
              <a:cxn ang="0">
                <a:pos x="3" y="0"/>
              </a:cxn>
              <a:cxn ang="0">
                <a:pos x="46" y="0"/>
              </a:cxn>
            </a:cxnLst>
            <a:rect l="0" t="0" r="r" b="b"/>
            <a:pathLst>
              <a:path w="418" h="378">
                <a:moveTo>
                  <a:pt x="46" y="0"/>
                </a:moveTo>
                <a:lnTo>
                  <a:pt x="87" y="0"/>
                </a:lnTo>
                <a:lnTo>
                  <a:pt x="87" y="43"/>
                </a:lnTo>
                <a:lnTo>
                  <a:pt x="225" y="46"/>
                </a:lnTo>
                <a:lnTo>
                  <a:pt x="418" y="49"/>
                </a:lnTo>
                <a:lnTo>
                  <a:pt x="415" y="133"/>
                </a:lnTo>
                <a:lnTo>
                  <a:pt x="412" y="311"/>
                </a:lnTo>
                <a:lnTo>
                  <a:pt x="248" y="309"/>
                </a:lnTo>
                <a:lnTo>
                  <a:pt x="248" y="378"/>
                </a:lnTo>
                <a:lnTo>
                  <a:pt x="110" y="372"/>
                </a:lnTo>
                <a:lnTo>
                  <a:pt x="0" y="372"/>
                </a:lnTo>
                <a:lnTo>
                  <a:pt x="6" y="118"/>
                </a:lnTo>
                <a:lnTo>
                  <a:pt x="9" y="41"/>
                </a:lnTo>
                <a:lnTo>
                  <a:pt x="3" y="41"/>
                </a:lnTo>
                <a:lnTo>
                  <a:pt x="3" y="0"/>
                </a:lnTo>
                <a:lnTo>
                  <a:pt x="46" y="0"/>
                </a:lnTo>
                <a:close/>
              </a:path>
            </a:pathLst>
          </a:custGeom>
          <a:solidFill>
            <a:srgbClr val="D1ED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3" name="Freeform 207"/>
          <p:cNvSpPr>
            <a:spLocks/>
          </p:cNvSpPr>
          <p:nvPr/>
        </p:nvSpPr>
        <p:spPr bwMode="auto">
          <a:xfrm>
            <a:off x="3685032" y="3981450"/>
            <a:ext cx="758571" cy="850773"/>
          </a:xfrm>
          <a:custGeom>
            <a:avLst/>
            <a:gdLst/>
            <a:ahLst/>
            <a:cxnLst>
              <a:cxn ang="0">
                <a:pos x="362" y="2"/>
              </a:cxn>
              <a:cxn ang="0">
                <a:pos x="345" y="247"/>
              </a:cxn>
              <a:cxn ang="0">
                <a:pos x="345" y="403"/>
              </a:cxn>
              <a:cxn ang="0">
                <a:pos x="264" y="403"/>
              </a:cxn>
              <a:cxn ang="0">
                <a:pos x="256" y="397"/>
              </a:cxn>
              <a:cxn ang="0">
                <a:pos x="250" y="394"/>
              </a:cxn>
              <a:cxn ang="0">
                <a:pos x="236" y="391"/>
              </a:cxn>
              <a:cxn ang="0">
                <a:pos x="236" y="380"/>
              </a:cxn>
              <a:cxn ang="0">
                <a:pos x="227" y="371"/>
              </a:cxn>
              <a:cxn ang="0">
                <a:pos x="224" y="374"/>
              </a:cxn>
              <a:cxn ang="0">
                <a:pos x="215" y="363"/>
              </a:cxn>
              <a:cxn ang="0">
                <a:pos x="210" y="360"/>
              </a:cxn>
              <a:cxn ang="0">
                <a:pos x="210" y="354"/>
              </a:cxn>
              <a:cxn ang="0">
                <a:pos x="207" y="354"/>
              </a:cxn>
              <a:cxn ang="0">
                <a:pos x="195" y="348"/>
              </a:cxn>
              <a:cxn ang="0">
                <a:pos x="190" y="345"/>
              </a:cxn>
              <a:cxn ang="0">
                <a:pos x="181" y="348"/>
              </a:cxn>
              <a:cxn ang="0">
                <a:pos x="178" y="348"/>
              </a:cxn>
              <a:cxn ang="0">
                <a:pos x="169" y="343"/>
              </a:cxn>
              <a:cxn ang="0">
                <a:pos x="164" y="337"/>
              </a:cxn>
              <a:cxn ang="0">
                <a:pos x="164" y="337"/>
              </a:cxn>
              <a:cxn ang="0">
                <a:pos x="155" y="340"/>
              </a:cxn>
              <a:cxn ang="0">
                <a:pos x="152" y="340"/>
              </a:cxn>
              <a:cxn ang="0">
                <a:pos x="144" y="340"/>
              </a:cxn>
              <a:cxn ang="0">
                <a:pos x="0" y="322"/>
              </a:cxn>
              <a:cxn ang="0">
                <a:pos x="43" y="74"/>
              </a:cxn>
              <a:cxn ang="0">
                <a:pos x="40" y="69"/>
              </a:cxn>
              <a:cxn ang="0">
                <a:pos x="48" y="57"/>
              </a:cxn>
              <a:cxn ang="0">
                <a:pos x="60" y="51"/>
              </a:cxn>
              <a:cxn ang="0">
                <a:pos x="63" y="40"/>
              </a:cxn>
              <a:cxn ang="0">
                <a:pos x="213" y="40"/>
              </a:cxn>
              <a:cxn ang="0">
                <a:pos x="218" y="0"/>
              </a:cxn>
            </a:cxnLst>
            <a:rect l="0" t="0" r="r" b="b"/>
            <a:pathLst>
              <a:path w="362" h="406">
                <a:moveTo>
                  <a:pt x="334" y="2"/>
                </a:moveTo>
                <a:lnTo>
                  <a:pt x="362" y="2"/>
                </a:lnTo>
                <a:lnTo>
                  <a:pt x="359" y="247"/>
                </a:lnTo>
                <a:lnTo>
                  <a:pt x="345" y="247"/>
                </a:lnTo>
                <a:lnTo>
                  <a:pt x="345" y="348"/>
                </a:lnTo>
                <a:lnTo>
                  <a:pt x="345" y="403"/>
                </a:lnTo>
                <a:lnTo>
                  <a:pt x="264" y="406"/>
                </a:lnTo>
                <a:lnTo>
                  <a:pt x="264" y="403"/>
                </a:lnTo>
                <a:lnTo>
                  <a:pt x="256" y="400"/>
                </a:lnTo>
                <a:lnTo>
                  <a:pt x="256" y="397"/>
                </a:lnTo>
                <a:lnTo>
                  <a:pt x="253" y="397"/>
                </a:lnTo>
                <a:lnTo>
                  <a:pt x="250" y="394"/>
                </a:lnTo>
                <a:lnTo>
                  <a:pt x="250" y="400"/>
                </a:lnTo>
                <a:lnTo>
                  <a:pt x="236" y="391"/>
                </a:lnTo>
                <a:lnTo>
                  <a:pt x="239" y="389"/>
                </a:lnTo>
                <a:lnTo>
                  <a:pt x="236" y="380"/>
                </a:lnTo>
                <a:lnTo>
                  <a:pt x="233" y="380"/>
                </a:lnTo>
                <a:lnTo>
                  <a:pt x="227" y="371"/>
                </a:lnTo>
                <a:lnTo>
                  <a:pt x="227" y="374"/>
                </a:lnTo>
                <a:lnTo>
                  <a:pt x="224" y="374"/>
                </a:lnTo>
                <a:lnTo>
                  <a:pt x="221" y="366"/>
                </a:lnTo>
                <a:lnTo>
                  <a:pt x="215" y="363"/>
                </a:lnTo>
                <a:lnTo>
                  <a:pt x="213" y="366"/>
                </a:lnTo>
                <a:lnTo>
                  <a:pt x="210" y="360"/>
                </a:lnTo>
                <a:lnTo>
                  <a:pt x="213" y="360"/>
                </a:lnTo>
                <a:lnTo>
                  <a:pt x="210" y="354"/>
                </a:lnTo>
                <a:lnTo>
                  <a:pt x="207" y="357"/>
                </a:lnTo>
                <a:lnTo>
                  <a:pt x="207" y="354"/>
                </a:lnTo>
                <a:lnTo>
                  <a:pt x="204" y="357"/>
                </a:lnTo>
                <a:lnTo>
                  <a:pt x="195" y="348"/>
                </a:lnTo>
                <a:lnTo>
                  <a:pt x="195" y="345"/>
                </a:lnTo>
                <a:lnTo>
                  <a:pt x="190" y="345"/>
                </a:lnTo>
                <a:lnTo>
                  <a:pt x="181" y="343"/>
                </a:lnTo>
                <a:lnTo>
                  <a:pt x="181" y="348"/>
                </a:lnTo>
                <a:lnTo>
                  <a:pt x="178" y="345"/>
                </a:lnTo>
                <a:lnTo>
                  <a:pt x="178" y="348"/>
                </a:lnTo>
                <a:lnTo>
                  <a:pt x="175" y="343"/>
                </a:lnTo>
                <a:lnTo>
                  <a:pt x="169" y="343"/>
                </a:lnTo>
                <a:lnTo>
                  <a:pt x="169" y="340"/>
                </a:lnTo>
                <a:lnTo>
                  <a:pt x="164" y="337"/>
                </a:lnTo>
                <a:lnTo>
                  <a:pt x="161" y="334"/>
                </a:lnTo>
                <a:lnTo>
                  <a:pt x="164" y="337"/>
                </a:lnTo>
                <a:lnTo>
                  <a:pt x="158" y="337"/>
                </a:lnTo>
                <a:lnTo>
                  <a:pt x="155" y="340"/>
                </a:lnTo>
                <a:lnTo>
                  <a:pt x="155" y="337"/>
                </a:lnTo>
                <a:lnTo>
                  <a:pt x="152" y="340"/>
                </a:lnTo>
                <a:lnTo>
                  <a:pt x="146" y="337"/>
                </a:lnTo>
                <a:lnTo>
                  <a:pt x="144" y="340"/>
                </a:lnTo>
                <a:lnTo>
                  <a:pt x="144" y="328"/>
                </a:lnTo>
                <a:lnTo>
                  <a:pt x="0" y="322"/>
                </a:lnTo>
                <a:lnTo>
                  <a:pt x="8" y="74"/>
                </a:lnTo>
                <a:lnTo>
                  <a:pt x="43" y="74"/>
                </a:lnTo>
                <a:lnTo>
                  <a:pt x="48" y="74"/>
                </a:lnTo>
                <a:lnTo>
                  <a:pt x="40" y="69"/>
                </a:lnTo>
                <a:lnTo>
                  <a:pt x="43" y="66"/>
                </a:lnTo>
                <a:lnTo>
                  <a:pt x="48" y="57"/>
                </a:lnTo>
                <a:lnTo>
                  <a:pt x="48" y="63"/>
                </a:lnTo>
                <a:lnTo>
                  <a:pt x="60" y="51"/>
                </a:lnTo>
                <a:lnTo>
                  <a:pt x="63" y="46"/>
                </a:lnTo>
                <a:lnTo>
                  <a:pt x="63" y="40"/>
                </a:lnTo>
                <a:lnTo>
                  <a:pt x="69" y="37"/>
                </a:lnTo>
                <a:lnTo>
                  <a:pt x="213" y="40"/>
                </a:lnTo>
                <a:lnTo>
                  <a:pt x="213" y="0"/>
                </a:lnTo>
                <a:lnTo>
                  <a:pt x="218" y="0"/>
                </a:lnTo>
                <a:lnTo>
                  <a:pt x="334" y="2"/>
                </a:lnTo>
                <a:close/>
              </a:path>
            </a:pathLst>
          </a:custGeom>
          <a:solidFill>
            <a:srgbClr val="FFEA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4" name="Freeform 208"/>
          <p:cNvSpPr>
            <a:spLocks/>
          </p:cNvSpPr>
          <p:nvPr/>
        </p:nvSpPr>
        <p:spPr bwMode="auto">
          <a:xfrm>
            <a:off x="3810762" y="2258949"/>
            <a:ext cx="790004" cy="1039368"/>
          </a:xfrm>
          <a:custGeom>
            <a:avLst/>
            <a:gdLst/>
            <a:ahLst/>
            <a:cxnLst>
              <a:cxn ang="0">
                <a:pos x="377" y="6"/>
              </a:cxn>
              <a:cxn ang="0">
                <a:pos x="371" y="337"/>
              </a:cxn>
              <a:cxn ang="0">
                <a:pos x="288" y="415"/>
              </a:cxn>
              <a:cxn ang="0">
                <a:pos x="144" y="418"/>
              </a:cxn>
              <a:cxn ang="0">
                <a:pos x="144" y="421"/>
              </a:cxn>
              <a:cxn ang="0">
                <a:pos x="144" y="427"/>
              </a:cxn>
              <a:cxn ang="0">
                <a:pos x="141" y="430"/>
              </a:cxn>
              <a:cxn ang="0">
                <a:pos x="132" y="432"/>
              </a:cxn>
              <a:cxn ang="0">
                <a:pos x="127" y="438"/>
              </a:cxn>
              <a:cxn ang="0">
                <a:pos x="121" y="438"/>
              </a:cxn>
              <a:cxn ang="0">
                <a:pos x="118" y="456"/>
              </a:cxn>
              <a:cxn ang="0">
                <a:pos x="118" y="481"/>
              </a:cxn>
              <a:cxn ang="0">
                <a:pos x="109" y="487"/>
              </a:cxn>
              <a:cxn ang="0">
                <a:pos x="107" y="473"/>
              </a:cxn>
              <a:cxn ang="0">
                <a:pos x="115" y="441"/>
              </a:cxn>
              <a:cxn ang="0">
                <a:pos x="107" y="424"/>
              </a:cxn>
              <a:cxn ang="0">
                <a:pos x="98" y="401"/>
              </a:cxn>
              <a:cxn ang="0">
                <a:pos x="84" y="392"/>
              </a:cxn>
              <a:cxn ang="0">
                <a:pos x="43" y="392"/>
              </a:cxn>
              <a:cxn ang="0">
                <a:pos x="12" y="375"/>
              </a:cxn>
              <a:cxn ang="0">
                <a:pos x="0" y="349"/>
              </a:cxn>
              <a:cxn ang="0">
                <a:pos x="32" y="311"/>
              </a:cxn>
              <a:cxn ang="0">
                <a:pos x="46" y="274"/>
              </a:cxn>
              <a:cxn ang="0">
                <a:pos x="37" y="245"/>
              </a:cxn>
              <a:cxn ang="0">
                <a:pos x="35" y="236"/>
              </a:cxn>
              <a:cxn ang="0">
                <a:pos x="52" y="239"/>
              </a:cxn>
              <a:cxn ang="0">
                <a:pos x="66" y="225"/>
              </a:cxn>
              <a:cxn ang="0">
                <a:pos x="72" y="213"/>
              </a:cxn>
              <a:cxn ang="0">
                <a:pos x="75" y="208"/>
              </a:cxn>
              <a:cxn ang="0">
                <a:pos x="75" y="193"/>
              </a:cxn>
              <a:cxn ang="0">
                <a:pos x="78" y="187"/>
              </a:cxn>
              <a:cxn ang="0">
                <a:pos x="78" y="182"/>
              </a:cxn>
              <a:cxn ang="0">
                <a:pos x="63" y="170"/>
              </a:cxn>
              <a:cxn ang="0">
                <a:pos x="60" y="170"/>
              </a:cxn>
              <a:cxn ang="0">
                <a:pos x="58" y="164"/>
              </a:cxn>
              <a:cxn ang="0">
                <a:pos x="58" y="156"/>
              </a:cxn>
              <a:cxn ang="0">
                <a:pos x="58" y="150"/>
              </a:cxn>
              <a:cxn ang="0">
                <a:pos x="60" y="147"/>
              </a:cxn>
              <a:cxn ang="0">
                <a:pos x="58" y="141"/>
              </a:cxn>
              <a:cxn ang="0">
                <a:pos x="55" y="141"/>
              </a:cxn>
              <a:cxn ang="0">
                <a:pos x="55" y="130"/>
              </a:cxn>
              <a:cxn ang="0">
                <a:pos x="60" y="130"/>
              </a:cxn>
              <a:cxn ang="0">
                <a:pos x="69" y="115"/>
              </a:cxn>
              <a:cxn ang="0">
                <a:pos x="75" y="121"/>
              </a:cxn>
              <a:cxn ang="0">
                <a:pos x="69" y="113"/>
              </a:cxn>
              <a:cxn ang="0">
                <a:pos x="72" y="104"/>
              </a:cxn>
              <a:cxn ang="0">
                <a:pos x="78" y="95"/>
              </a:cxn>
              <a:cxn ang="0">
                <a:pos x="89" y="90"/>
              </a:cxn>
              <a:cxn ang="0">
                <a:pos x="92" y="0"/>
              </a:cxn>
            </a:cxnLst>
            <a:rect l="0" t="0" r="r" b="b"/>
            <a:pathLst>
              <a:path w="377" h="496">
                <a:moveTo>
                  <a:pt x="268" y="3"/>
                </a:moveTo>
                <a:lnTo>
                  <a:pt x="377" y="6"/>
                </a:lnTo>
                <a:lnTo>
                  <a:pt x="371" y="285"/>
                </a:lnTo>
                <a:lnTo>
                  <a:pt x="371" y="337"/>
                </a:lnTo>
                <a:lnTo>
                  <a:pt x="288" y="334"/>
                </a:lnTo>
                <a:lnTo>
                  <a:pt x="288" y="415"/>
                </a:lnTo>
                <a:lnTo>
                  <a:pt x="141" y="412"/>
                </a:lnTo>
                <a:lnTo>
                  <a:pt x="144" y="418"/>
                </a:lnTo>
                <a:lnTo>
                  <a:pt x="141" y="418"/>
                </a:lnTo>
                <a:lnTo>
                  <a:pt x="144" y="421"/>
                </a:lnTo>
                <a:lnTo>
                  <a:pt x="141" y="421"/>
                </a:lnTo>
                <a:lnTo>
                  <a:pt x="144" y="427"/>
                </a:lnTo>
                <a:lnTo>
                  <a:pt x="141" y="427"/>
                </a:lnTo>
                <a:lnTo>
                  <a:pt x="141" y="430"/>
                </a:lnTo>
                <a:lnTo>
                  <a:pt x="135" y="432"/>
                </a:lnTo>
                <a:lnTo>
                  <a:pt x="132" y="432"/>
                </a:lnTo>
                <a:lnTo>
                  <a:pt x="127" y="435"/>
                </a:lnTo>
                <a:lnTo>
                  <a:pt x="127" y="438"/>
                </a:lnTo>
                <a:lnTo>
                  <a:pt x="121" y="435"/>
                </a:lnTo>
                <a:lnTo>
                  <a:pt x="121" y="438"/>
                </a:lnTo>
                <a:lnTo>
                  <a:pt x="115" y="438"/>
                </a:lnTo>
                <a:lnTo>
                  <a:pt x="118" y="456"/>
                </a:lnTo>
                <a:lnTo>
                  <a:pt x="121" y="470"/>
                </a:lnTo>
                <a:lnTo>
                  <a:pt x="118" y="481"/>
                </a:lnTo>
                <a:lnTo>
                  <a:pt x="127" y="496"/>
                </a:lnTo>
                <a:lnTo>
                  <a:pt x="109" y="487"/>
                </a:lnTo>
                <a:lnTo>
                  <a:pt x="107" y="479"/>
                </a:lnTo>
                <a:lnTo>
                  <a:pt x="107" y="473"/>
                </a:lnTo>
                <a:lnTo>
                  <a:pt x="115" y="450"/>
                </a:lnTo>
                <a:lnTo>
                  <a:pt x="115" y="441"/>
                </a:lnTo>
                <a:lnTo>
                  <a:pt x="112" y="435"/>
                </a:lnTo>
                <a:lnTo>
                  <a:pt x="107" y="424"/>
                </a:lnTo>
                <a:lnTo>
                  <a:pt x="104" y="415"/>
                </a:lnTo>
                <a:lnTo>
                  <a:pt x="98" y="401"/>
                </a:lnTo>
                <a:lnTo>
                  <a:pt x="89" y="395"/>
                </a:lnTo>
                <a:lnTo>
                  <a:pt x="84" y="392"/>
                </a:lnTo>
                <a:lnTo>
                  <a:pt x="60" y="395"/>
                </a:lnTo>
                <a:lnTo>
                  <a:pt x="43" y="392"/>
                </a:lnTo>
                <a:lnTo>
                  <a:pt x="29" y="386"/>
                </a:lnTo>
                <a:lnTo>
                  <a:pt x="12" y="375"/>
                </a:lnTo>
                <a:lnTo>
                  <a:pt x="3" y="360"/>
                </a:lnTo>
                <a:lnTo>
                  <a:pt x="0" y="349"/>
                </a:lnTo>
                <a:lnTo>
                  <a:pt x="6" y="337"/>
                </a:lnTo>
                <a:lnTo>
                  <a:pt x="32" y="311"/>
                </a:lnTo>
                <a:lnTo>
                  <a:pt x="43" y="297"/>
                </a:lnTo>
                <a:lnTo>
                  <a:pt x="46" y="274"/>
                </a:lnTo>
                <a:lnTo>
                  <a:pt x="46" y="265"/>
                </a:lnTo>
                <a:lnTo>
                  <a:pt x="37" y="245"/>
                </a:lnTo>
                <a:lnTo>
                  <a:pt x="35" y="242"/>
                </a:lnTo>
                <a:lnTo>
                  <a:pt x="35" y="236"/>
                </a:lnTo>
                <a:lnTo>
                  <a:pt x="43" y="228"/>
                </a:lnTo>
                <a:lnTo>
                  <a:pt x="52" y="239"/>
                </a:lnTo>
                <a:lnTo>
                  <a:pt x="60" y="239"/>
                </a:lnTo>
                <a:lnTo>
                  <a:pt x="66" y="225"/>
                </a:lnTo>
                <a:lnTo>
                  <a:pt x="72" y="216"/>
                </a:lnTo>
                <a:lnTo>
                  <a:pt x="72" y="213"/>
                </a:lnTo>
                <a:lnTo>
                  <a:pt x="66" y="211"/>
                </a:lnTo>
                <a:lnTo>
                  <a:pt x="75" y="208"/>
                </a:lnTo>
                <a:lnTo>
                  <a:pt x="75" y="196"/>
                </a:lnTo>
                <a:lnTo>
                  <a:pt x="75" y="193"/>
                </a:lnTo>
                <a:lnTo>
                  <a:pt x="72" y="190"/>
                </a:lnTo>
                <a:lnTo>
                  <a:pt x="78" y="187"/>
                </a:lnTo>
                <a:lnTo>
                  <a:pt x="75" y="185"/>
                </a:lnTo>
                <a:lnTo>
                  <a:pt x="78" y="182"/>
                </a:lnTo>
                <a:lnTo>
                  <a:pt x="63" y="173"/>
                </a:lnTo>
                <a:lnTo>
                  <a:pt x="63" y="170"/>
                </a:lnTo>
                <a:lnTo>
                  <a:pt x="60" y="173"/>
                </a:lnTo>
                <a:lnTo>
                  <a:pt x="60" y="170"/>
                </a:lnTo>
                <a:lnTo>
                  <a:pt x="55" y="167"/>
                </a:lnTo>
                <a:lnTo>
                  <a:pt x="58" y="164"/>
                </a:lnTo>
                <a:lnTo>
                  <a:pt x="55" y="162"/>
                </a:lnTo>
                <a:lnTo>
                  <a:pt x="58" y="156"/>
                </a:lnTo>
                <a:lnTo>
                  <a:pt x="55" y="150"/>
                </a:lnTo>
                <a:lnTo>
                  <a:pt x="58" y="150"/>
                </a:lnTo>
                <a:lnTo>
                  <a:pt x="60" y="144"/>
                </a:lnTo>
                <a:lnTo>
                  <a:pt x="60" y="147"/>
                </a:lnTo>
                <a:lnTo>
                  <a:pt x="63" y="144"/>
                </a:lnTo>
                <a:lnTo>
                  <a:pt x="58" y="141"/>
                </a:lnTo>
                <a:lnTo>
                  <a:pt x="60" y="138"/>
                </a:lnTo>
                <a:lnTo>
                  <a:pt x="55" y="141"/>
                </a:lnTo>
                <a:lnTo>
                  <a:pt x="52" y="136"/>
                </a:lnTo>
                <a:lnTo>
                  <a:pt x="55" y="130"/>
                </a:lnTo>
                <a:lnTo>
                  <a:pt x="60" y="133"/>
                </a:lnTo>
                <a:lnTo>
                  <a:pt x="60" y="130"/>
                </a:lnTo>
                <a:lnTo>
                  <a:pt x="66" y="127"/>
                </a:lnTo>
                <a:lnTo>
                  <a:pt x="69" y="115"/>
                </a:lnTo>
                <a:lnTo>
                  <a:pt x="69" y="121"/>
                </a:lnTo>
                <a:lnTo>
                  <a:pt x="75" y="121"/>
                </a:lnTo>
                <a:lnTo>
                  <a:pt x="75" y="115"/>
                </a:lnTo>
                <a:lnTo>
                  <a:pt x="69" y="113"/>
                </a:lnTo>
                <a:lnTo>
                  <a:pt x="66" y="104"/>
                </a:lnTo>
                <a:lnTo>
                  <a:pt x="72" y="104"/>
                </a:lnTo>
                <a:lnTo>
                  <a:pt x="84" y="98"/>
                </a:lnTo>
                <a:lnTo>
                  <a:pt x="78" y="95"/>
                </a:lnTo>
                <a:lnTo>
                  <a:pt x="84" y="90"/>
                </a:lnTo>
                <a:lnTo>
                  <a:pt x="89" y="90"/>
                </a:lnTo>
                <a:lnTo>
                  <a:pt x="89" y="84"/>
                </a:lnTo>
                <a:lnTo>
                  <a:pt x="92" y="0"/>
                </a:lnTo>
                <a:lnTo>
                  <a:pt x="268" y="3"/>
                </a:lnTo>
                <a:close/>
              </a:path>
            </a:pathLst>
          </a:custGeom>
          <a:solidFill>
            <a:srgbClr val="EBF7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5" name="Freeform 209"/>
          <p:cNvSpPr>
            <a:spLocks/>
          </p:cNvSpPr>
          <p:nvPr/>
        </p:nvSpPr>
        <p:spPr bwMode="auto">
          <a:xfrm>
            <a:off x="4407979" y="3985641"/>
            <a:ext cx="1297115" cy="840296"/>
          </a:xfrm>
          <a:custGeom>
            <a:avLst/>
            <a:gdLst/>
            <a:ahLst/>
            <a:cxnLst>
              <a:cxn ang="0">
                <a:pos x="409" y="9"/>
              </a:cxn>
              <a:cxn ang="0">
                <a:pos x="490" y="245"/>
              </a:cxn>
              <a:cxn ang="0">
                <a:pos x="495" y="245"/>
              </a:cxn>
              <a:cxn ang="0">
                <a:pos x="493" y="263"/>
              </a:cxn>
              <a:cxn ang="0">
                <a:pos x="498" y="260"/>
              </a:cxn>
              <a:cxn ang="0">
                <a:pos x="504" y="257"/>
              </a:cxn>
              <a:cxn ang="0">
                <a:pos x="524" y="248"/>
              </a:cxn>
              <a:cxn ang="0">
                <a:pos x="536" y="251"/>
              </a:cxn>
              <a:cxn ang="0">
                <a:pos x="544" y="271"/>
              </a:cxn>
              <a:cxn ang="0">
                <a:pos x="544" y="289"/>
              </a:cxn>
              <a:cxn ang="0">
                <a:pos x="550" y="306"/>
              </a:cxn>
              <a:cxn ang="0">
                <a:pos x="556" y="326"/>
              </a:cxn>
              <a:cxn ang="0">
                <a:pos x="565" y="320"/>
              </a:cxn>
              <a:cxn ang="0">
                <a:pos x="570" y="323"/>
              </a:cxn>
              <a:cxn ang="0">
                <a:pos x="573" y="341"/>
              </a:cxn>
              <a:cxn ang="0">
                <a:pos x="585" y="335"/>
              </a:cxn>
              <a:cxn ang="0">
                <a:pos x="605" y="335"/>
              </a:cxn>
              <a:cxn ang="0">
                <a:pos x="608" y="338"/>
              </a:cxn>
              <a:cxn ang="0">
                <a:pos x="608" y="346"/>
              </a:cxn>
              <a:cxn ang="0">
                <a:pos x="608" y="355"/>
              </a:cxn>
              <a:cxn ang="0">
                <a:pos x="613" y="361"/>
              </a:cxn>
              <a:cxn ang="0">
                <a:pos x="613" y="366"/>
              </a:cxn>
              <a:cxn ang="0">
                <a:pos x="613" y="372"/>
              </a:cxn>
              <a:cxn ang="0">
                <a:pos x="619" y="378"/>
              </a:cxn>
              <a:cxn ang="0">
                <a:pos x="602" y="381"/>
              </a:cxn>
              <a:cxn ang="0">
                <a:pos x="573" y="389"/>
              </a:cxn>
              <a:cxn ang="0">
                <a:pos x="556" y="387"/>
              </a:cxn>
              <a:cxn ang="0">
                <a:pos x="527" y="361"/>
              </a:cxn>
              <a:cxn ang="0">
                <a:pos x="501" y="378"/>
              </a:cxn>
              <a:cxn ang="0">
                <a:pos x="481" y="369"/>
              </a:cxn>
              <a:cxn ang="0">
                <a:pos x="487" y="349"/>
              </a:cxn>
              <a:cxn ang="0">
                <a:pos x="504" y="343"/>
              </a:cxn>
              <a:cxn ang="0">
                <a:pos x="495" y="335"/>
              </a:cxn>
              <a:cxn ang="0">
                <a:pos x="470" y="341"/>
              </a:cxn>
              <a:cxn ang="0">
                <a:pos x="392" y="297"/>
              </a:cxn>
              <a:cxn ang="0">
                <a:pos x="392" y="398"/>
              </a:cxn>
              <a:cxn ang="0">
                <a:pos x="377" y="372"/>
              </a:cxn>
              <a:cxn ang="0">
                <a:pos x="216" y="372"/>
              </a:cxn>
              <a:cxn ang="0">
                <a:pos x="81" y="401"/>
              </a:cxn>
              <a:cxn ang="0">
                <a:pos x="0" y="346"/>
              </a:cxn>
              <a:cxn ang="0">
                <a:pos x="14" y="245"/>
              </a:cxn>
              <a:cxn ang="0">
                <a:pos x="69" y="0"/>
              </a:cxn>
            </a:cxnLst>
            <a:rect l="0" t="0" r="r" b="b"/>
            <a:pathLst>
              <a:path w="619" h="401">
                <a:moveTo>
                  <a:pt x="156" y="3"/>
                </a:moveTo>
                <a:lnTo>
                  <a:pt x="409" y="9"/>
                </a:lnTo>
                <a:lnTo>
                  <a:pt x="403" y="243"/>
                </a:lnTo>
                <a:lnTo>
                  <a:pt x="490" y="245"/>
                </a:lnTo>
                <a:lnTo>
                  <a:pt x="490" y="245"/>
                </a:lnTo>
                <a:lnTo>
                  <a:pt x="495" y="245"/>
                </a:lnTo>
                <a:lnTo>
                  <a:pt x="493" y="257"/>
                </a:lnTo>
                <a:lnTo>
                  <a:pt x="493" y="263"/>
                </a:lnTo>
                <a:lnTo>
                  <a:pt x="498" y="263"/>
                </a:lnTo>
                <a:lnTo>
                  <a:pt x="498" y="260"/>
                </a:lnTo>
                <a:lnTo>
                  <a:pt x="504" y="260"/>
                </a:lnTo>
                <a:lnTo>
                  <a:pt x="504" y="257"/>
                </a:lnTo>
                <a:lnTo>
                  <a:pt x="507" y="251"/>
                </a:lnTo>
                <a:lnTo>
                  <a:pt x="524" y="248"/>
                </a:lnTo>
                <a:lnTo>
                  <a:pt x="530" y="251"/>
                </a:lnTo>
                <a:lnTo>
                  <a:pt x="536" y="251"/>
                </a:lnTo>
                <a:lnTo>
                  <a:pt x="544" y="260"/>
                </a:lnTo>
                <a:lnTo>
                  <a:pt x="544" y="271"/>
                </a:lnTo>
                <a:lnTo>
                  <a:pt x="547" y="280"/>
                </a:lnTo>
                <a:lnTo>
                  <a:pt x="544" y="289"/>
                </a:lnTo>
                <a:lnTo>
                  <a:pt x="556" y="300"/>
                </a:lnTo>
                <a:lnTo>
                  <a:pt x="550" y="306"/>
                </a:lnTo>
                <a:lnTo>
                  <a:pt x="556" y="315"/>
                </a:lnTo>
                <a:lnTo>
                  <a:pt x="556" y="326"/>
                </a:lnTo>
                <a:lnTo>
                  <a:pt x="562" y="326"/>
                </a:lnTo>
                <a:lnTo>
                  <a:pt x="565" y="320"/>
                </a:lnTo>
                <a:lnTo>
                  <a:pt x="570" y="320"/>
                </a:lnTo>
                <a:lnTo>
                  <a:pt x="570" y="323"/>
                </a:lnTo>
                <a:lnTo>
                  <a:pt x="570" y="338"/>
                </a:lnTo>
                <a:lnTo>
                  <a:pt x="573" y="341"/>
                </a:lnTo>
                <a:lnTo>
                  <a:pt x="582" y="338"/>
                </a:lnTo>
                <a:lnTo>
                  <a:pt x="585" y="335"/>
                </a:lnTo>
                <a:lnTo>
                  <a:pt x="596" y="335"/>
                </a:lnTo>
                <a:lnTo>
                  <a:pt x="605" y="335"/>
                </a:lnTo>
                <a:lnTo>
                  <a:pt x="605" y="341"/>
                </a:lnTo>
                <a:lnTo>
                  <a:pt x="608" y="338"/>
                </a:lnTo>
                <a:lnTo>
                  <a:pt x="611" y="343"/>
                </a:lnTo>
                <a:lnTo>
                  <a:pt x="608" y="346"/>
                </a:lnTo>
                <a:lnTo>
                  <a:pt x="611" y="352"/>
                </a:lnTo>
                <a:lnTo>
                  <a:pt x="608" y="355"/>
                </a:lnTo>
                <a:lnTo>
                  <a:pt x="611" y="355"/>
                </a:lnTo>
                <a:lnTo>
                  <a:pt x="613" y="361"/>
                </a:lnTo>
                <a:lnTo>
                  <a:pt x="611" y="364"/>
                </a:lnTo>
                <a:lnTo>
                  <a:pt x="613" y="366"/>
                </a:lnTo>
                <a:lnTo>
                  <a:pt x="613" y="369"/>
                </a:lnTo>
                <a:lnTo>
                  <a:pt x="613" y="372"/>
                </a:lnTo>
                <a:lnTo>
                  <a:pt x="611" y="378"/>
                </a:lnTo>
                <a:lnTo>
                  <a:pt x="619" y="378"/>
                </a:lnTo>
                <a:lnTo>
                  <a:pt x="608" y="387"/>
                </a:lnTo>
                <a:lnTo>
                  <a:pt x="602" y="381"/>
                </a:lnTo>
                <a:lnTo>
                  <a:pt x="593" y="381"/>
                </a:lnTo>
                <a:lnTo>
                  <a:pt x="573" y="389"/>
                </a:lnTo>
                <a:lnTo>
                  <a:pt x="565" y="392"/>
                </a:lnTo>
                <a:lnTo>
                  <a:pt x="556" y="387"/>
                </a:lnTo>
                <a:lnTo>
                  <a:pt x="541" y="366"/>
                </a:lnTo>
                <a:lnTo>
                  <a:pt x="527" y="361"/>
                </a:lnTo>
                <a:lnTo>
                  <a:pt x="516" y="364"/>
                </a:lnTo>
                <a:lnTo>
                  <a:pt x="501" y="378"/>
                </a:lnTo>
                <a:lnTo>
                  <a:pt x="487" y="378"/>
                </a:lnTo>
                <a:lnTo>
                  <a:pt x="481" y="369"/>
                </a:lnTo>
                <a:lnTo>
                  <a:pt x="484" y="361"/>
                </a:lnTo>
                <a:lnTo>
                  <a:pt x="487" y="349"/>
                </a:lnTo>
                <a:lnTo>
                  <a:pt x="498" y="346"/>
                </a:lnTo>
                <a:lnTo>
                  <a:pt x="504" y="343"/>
                </a:lnTo>
                <a:lnTo>
                  <a:pt x="501" y="338"/>
                </a:lnTo>
                <a:lnTo>
                  <a:pt x="495" y="335"/>
                </a:lnTo>
                <a:lnTo>
                  <a:pt x="478" y="341"/>
                </a:lnTo>
                <a:lnTo>
                  <a:pt x="470" y="341"/>
                </a:lnTo>
                <a:lnTo>
                  <a:pt x="412" y="300"/>
                </a:lnTo>
                <a:lnTo>
                  <a:pt x="392" y="297"/>
                </a:lnTo>
                <a:lnTo>
                  <a:pt x="392" y="346"/>
                </a:lnTo>
                <a:lnTo>
                  <a:pt x="392" y="398"/>
                </a:lnTo>
                <a:lnTo>
                  <a:pt x="377" y="398"/>
                </a:lnTo>
                <a:lnTo>
                  <a:pt x="377" y="372"/>
                </a:lnTo>
                <a:lnTo>
                  <a:pt x="337" y="372"/>
                </a:lnTo>
                <a:lnTo>
                  <a:pt x="216" y="372"/>
                </a:lnTo>
                <a:lnTo>
                  <a:pt x="216" y="401"/>
                </a:lnTo>
                <a:lnTo>
                  <a:pt x="81" y="401"/>
                </a:lnTo>
                <a:lnTo>
                  <a:pt x="0" y="401"/>
                </a:lnTo>
                <a:lnTo>
                  <a:pt x="0" y="346"/>
                </a:lnTo>
                <a:lnTo>
                  <a:pt x="0" y="245"/>
                </a:lnTo>
                <a:lnTo>
                  <a:pt x="14" y="245"/>
                </a:lnTo>
                <a:lnTo>
                  <a:pt x="17" y="0"/>
                </a:lnTo>
                <a:lnTo>
                  <a:pt x="69" y="0"/>
                </a:lnTo>
                <a:lnTo>
                  <a:pt x="156" y="3"/>
                </a:lnTo>
                <a:close/>
              </a:path>
            </a:pathLst>
          </a:custGeom>
          <a:solidFill>
            <a:srgbClr val="8BD1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6" name="Freeform 210"/>
          <p:cNvSpPr>
            <a:spLocks/>
          </p:cNvSpPr>
          <p:nvPr/>
        </p:nvSpPr>
        <p:spPr bwMode="auto">
          <a:xfrm>
            <a:off x="2343912" y="4283202"/>
            <a:ext cx="1020509" cy="1116902"/>
          </a:xfrm>
          <a:custGeom>
            <a:avLst/>
            <a:gdLst/>
            <a:ahLst/>
            <a:cxnLst>
              <a:cxn ang="0">
                <a:pos x="236" y="86"/>
              </a:cxn>
              <a:cxn ang="0">
                <a:pos x="326" y="98"/>
              </a:cxn>
              <a:cxn ang="0">
                <a:pos x="352" y="98"/>
              </a:cxn>
              <a:cxn ang="0">
                <a:pos x="363" y="115"/>
              </a:cxn>
              <a:cxn ang="0">
                <a:pos x="357" y="170"/>
              </a:cxn>
              <a:cxn ang="0">
                <a:pos x="472" y="334"/>
              </a:cxn>
              <a:cxn ang="0">
                <a:pos x="426" y="345"/>
              </a:cxn>
              <a:cxn ang="0">
                <a:pos x="438" y="348"/>
              </a:cxn>
              <a:cxn ang="0">
                <a:pos x="441" y="374"/>
              </a:cxn>
              <a:cxn ang="0">
                <a:pos x="458" y="380"/>
              </a:cxn>
              <a:cxn ang="0">
                <a:pos x="458" y="397"/>
              </a:cxn>
              <a:cxn ang="0">
                <a:pos x="467" y="429"/>
              </a:cxn>
              <a:cxn ang="0">
                <a:pos x="467" y="452"/>
              </a:cxn>
              <a:cxn ang="0">
                <a:pos x="484" y="469"/>
              </a:cxn>
              <a:cxn ang="0">
                <a:pos x="472" y="495"/>
              </a:cxn>
              <a:cxn ang="0">
                <a:pos x="447" y="487"/>
              </a:cxn>
              <a:cxn ang="0">
                <a:pos x="441" y="495"/>
              </a:cxn>
              <a:cxn ang="0">
                <a:pos x="426" y="504"/>
              </a:cxn>
              <a:cxn ang="0">
                <a:pos x="403" y="518"/>
              </a:cxn>
              <a:cxn ang="0">
                <a:pos x="372" y="530"/>
              </a:cxn>
              <a:cxn ang="0">
                <a:pos x="357" y="530"/>
              </a:cxn>
              <a:cxn ang="0">
                <a:pos x="343" y="518"/>
              </a:cxn>
              <a:cxn ang="0">
                <a:pos x="326" y="518"/>
              </a:cxn>
              <a:cxn ang="0">
                <a:pos x="305" y="521"/>
              </a:cxn>
              <a:cxn ang="0">
                <a:pos x="282" y="490"/>
              </a:cxn>
              <a:cxn ang="0">
                <a:pos x="262" y="498"/>
              </a:cxn>
              <a:cxn ang="0">
                <a:pos x="248" y="498"/>
              </a:cxn>
              <a:cxn ang="0">
                <a:pos x="239" y="490"/>
              </a:cxn>
              <a:cxn ang="0">
                <a:pos x="228" y="481"/>
              </a:cxn>
              <a:cxn ang="0">
                <a:pos x="216" y="475"/>
              </a:cxn>
              <a:cxn ang="0">
                <a:pos x="208" y="475"/>
              </a:cxn>
              <a:cxn ang="0">
                <a:pos x="190" y="478"/>
              </a:cxn>
              <a:cxn ang="0">
                <a:pos x="176" y="469"/>
              </a:cxn>
              <a:cxn ang="0">
                <a:pos x="156" y="441"/>
              </a:cxn>
              <a:cxn ang="0">
                <a:pos x="150" y="406"/>
              </a:cxn>
              <a:cxn ang="0">
                <a:pos x="138" y="394"/>
              </a:cxn>
              <a:cxn ang="0">
                <a:pos x="124" y="377"/>
              </a:cxn>
              <a:cxn ang="0">
                <a:pos x="110" y="369"/>
              </a:cxn>
              <a:cxn ang="0">
                <a:pos x="104" y="354"/>
              </a:cxn>
              <a:cxn ang="0">
                <a:pos x="95" y="343"/>
              </a:cxn>
              <a:cxn ang="0">
                <a:pos x="92" y="322"/>
              </a:cxn>
              <a:cxn ang="0">
                <a:pos x="78" y="314"/>
              </a:cxn>
              <a:cxn ang="0">
                <a:pos x="55" y="271"/>
              </a:cxn>
              <a:cxn ang="0">
                <a:pos x="49" y="239"/>
              </a:cxn>
              <a:cxn ang="0">
                <a:pos x="41" y="204"/>
              </a:cxn>
              <a:cxn ang="0">
                <a:pos x="38" y="190"/>
              </a:cxn>
              <a:cxn ang="0">
                <a:pos x="46" y="181"/>
              </a:cxn>
              <a:cxn ang="0">
                <a:pos x="38" y="152"/>
              </a:cxn>
              <a:cxn ang="0">
                <a:pos x="41" y="126"/>
              </a:cxn>
              <a:cxn ang="0">
                <a:pos x="9" y="124"/>
              </a:cxn>
              <a:cxn ang="0">
                <a:pos x="20" y="0"/>
              </a:cxn>
            </a:cxnLst>
            <a:rect l="0" t="0" r="r" b="b"/>
            <a:pathLst>
              <a:path w="487" h="533">
                <a:moveTo>
                  <a:pt x="75" y="3"/>
                </a:moveTo>
                <a:lnTo>
                  <a:pt x="115" y="3"/>
                </a:lnTo>
                <a:lnTo>
                  <a:pt x="113" y="57"/>
                </a:lnTo>
                <a:lnTo>
                  <a:pt x="236" y="60"/>
                </a:lnTo>
                <a:lnTo>
                  <a:pt x="236" y="86"/>
                </a:lnTo>
                <a:lnTo>
                  <a:pt x="320" y="89"/>
                </a:lnTo>
                <a:lnTo>
                  <a:pt x="323" y="92"/>
                </a:lnTo>
                <a:lnTo>
                  <a:pt x="320" y="92"/>
                </a:lnTo>
                <a:lnTo>
                  <a:pt x="320" y="98"/>
                </a:lnTo>
                <a:lnTo>
                  <a:pt x="326" y="98"/>
                </a:lnTo>
                <a:lnTo>
                  <a:pt x="326" y="95"/>
                </a:lnTo>
                <a:lnTo>
                  <a:pt x="328" y="95"/>
                </a:lnTo>
                <a:lnTo>
                  <a:pt x="328" y="98"/>
                </a:lnTo>
                <a:lnTo>
                  <a:pt x="346" y="98"/>
                </a:lnTo>
                <a:lnTo>
                  <a:pt x="352" y="98"/>
                </a:lnTo>
                <a:lnTo>
                  <a:pt x="363" y="98"/>
                </a:lnTo>
                <a:lnTo>
                  <a:pt x="363" y="103"/>
                </a:lnTo>
                <a:lnTo>
                  <a:pt x="360" y="109"/>
                </a:lnTo>
                <a:lnTo>
                  <a:pt x="366" y="112"/>
                </a:lnTo>
                <a:lnTo>
                  <a:pt x="363" y="115"/>
                </a:lnTo>
                <a:lnTo>
                  <a:pt x="369" y="121"/>
                </a:lnTo>
                <a:lnTo>
                  <a:pt x="369" y="129"/>
                </a:lnTo>
                <a:lnTo>
                  <a:pt x="363" y="135"/>
                </a:lnTo>
                <a:lnTo>
                  <a:pt x="357" y="150"/>
                </a:lnTo>
                <a:lnTo>
                  <a:pt x="357" y="170"/>
                </a:lnTo>
                <a:lnTo>
                  <a:pt x="360" y="173"/>
                </a:lnTo>
                <a:lnTo>
                  <a:pt x="363" y="175"/>
                </a:lnTo>
                <a:lnTo>
                  <a:pt x="369" y="167"/>
                </a:lnTo>
                <a:lnTo>
                  <a:pt x="478" y="173"/>
                </a:lnTo>
                <a:lnTo>
                  <a:pt x="472" y="334"/>
                </a:lnTo>
                <a:lnTo>
                  <a:pt x="429" y="331"/>
                </a:lnTo>
                <a:lnTo>
                  <a:pt x="426" y="340"/>
                </a:lnTo>
                <a:lnTo>
                  <a:pt x="421" y="343"/>
                </a:lnTo>
                <a:lnTo>
                  <a:pt x="424" y="345"/>
                </a:lnTo>
                <a:lnTo>
                  <a:pt x="426" y="345"/>
                </a:lnTo>
                <a:lnTo>
                  <a:pt x="429" y="354"/>
                </a:lnTo>
                <a:lnTo>
                  <a:pt x="432" y="354"/>
                </a:lnTo>
                <a:lnTo>
                  <a:pt x="432" y="348"/>
                </a:lnTo>
                <a:lnTo>
                  <a:pt x="435" y="348"/>
                </a:lnTo>
                <a:lnTo>
                  <a:pt x="438" y="348"/>
                </a:lnTo>
                <a:lnTo>
                  <a:pt x="435" y="354"/>
                </a:lnTo>
                <a:lnTo>
                  <a:pt x="438" y="360"/>
                </a:lnTo>
                <a:lnTo>
                  <a:pt x="438" y="366"/>
                </a:lnTo>
                <a:lnTo>
                  <a:pt x="447" y="369"/>
                </a:lnTo>
                <a:lnTo>
                  <a:pt x="441" y="374"/>
                </a:lnTo>
                <a:lnTo>
                  <a:pt x="441" y="380"/>
                </a:lnTo>
                <a:lnTo>
                  <a:pt x="447" y="383"/>
                </a:lnTo>
                <a:lnTo>
                  <a:pt x="452" y="380"/>
                </a:lnTo>
                <a:lnTo>
                  <a:pt x="452" y="377"/>
                </a:lnTo>
                <a:lnTo>
                  <a:pt x="458" y="380"/>
                </a:lnTo>
                <a:lnTo>
                  <a:pt x="458" y="383"/>
                </a:lnTo>
                <a:lnTo>
                  <a:pt x="452" y="386"/>
                </a:lnTo>
                <a:lnTo>
                  <a:pt x="461" y="394"/>
                </a:lnTo>
                <a:lnTo>
                  <a:pt x="461" y="397"/>
                </a:lnTo>
                <a:lnTo>
                  <a:pt x="458" y="397"/>
                </a:lnTo>
                <a:lnTo>
                  <a:pt x="461" y="403"/>
                </a:lnTo>
                <a:lnTo>
                  <a:pt x="472" y="406"/>
                </a:lnTo>
                <a:lnTo>
                  <a:pt x="461" y="412"/>
                </a:lnTo>
                <a:lnTo>
                  <a:pt x="458" y="418"/>
                </a:lnTo>
                <a:lnTo>
                  <a:pt x="467" y="429"/>
                </a:lnTo>
                <a:lnTo>
                  <a:pt x="464" y="435"/>
                </a:lnTo>
                <a:lnTo>
                  <a:pt x="467" y="441"/>
                </a:lnTo>
                <a:lnTo>
                  <a:pt x="464" y="443"/>
                </a:lnTo>
                <a:lnTo>
                  <a:pt x="464" y="446"/>
                </a:lnTo>
                <a:lnTo>
                  <a:pt x="467" y="452"/>
                </a:lnTo>
                <a:lnTo>
                  <a:pt x="475" y="449"/>
                </a:lnTo>
                <a:lnTo>
                  <a:pt x="478" y="452"/>
                </a:lnTo>
                <a:lnTo>
                  <a:pt x="481" y="461"/>
                </a:lnTo>
                <a:lnTo>
                  <a:pt x="487" y="461"/>
                </a:lnTo>
                <a:lnTo>
                  <a:pt x="484" y="469"/>
                </a:lnTo>
                <a:lnTo>
                  <a:pt x="472" y="472"/>
                </a:lnTo>
                <a:lnTo>
                  <a:pt x="478" y="481"/>
                </a:lnTo>
                <a:lnTo>
                  <a:pt x="472" y="484"/>
                </a:lnTo>
                <a:lnTo>
                  <a:pt x="467" y="490"/>
                </a:lnTo>
                <a:lnTo>
                  <a:pt x="472" y="495"/>
                </a:lnTo>
                <a:lnTo>
                  <a:pt x="470" y="498"/>
                </a:lnTo>
                <a:lnTo>
                  <a:pt x="452" y="484"/>
                </a:lnTo>
                <a:lnTo>
                  <a:pt x="452" y="487"/>
                </a:lnTo>
                <a:lnTo>
                  <a:pt x="447" y="490"/>
                </a:lnTo>
                <a:lnTo>
                  <a:pt x="447" y="487"/>
                </a:lnTo>
                <a:lnTo>
                  <a:pt x="444" y="484"/>
                </a:lnTo>
                <a:lnTo>
                  <a:pt x="441" y="490"/>
                </a:lnTo>
                <a:lnTo>
                  <a:pt x="444" y="492"/>
                </a:lnTo>
                <a:lnTo>
                  <a:pt x="438" y="492"/>
                </a:lnTo>
                <a:lnTo>
                  <a:pt x="441" y="495"/>
                </a:lnTo>
                <a:lnTo>
                  <a:pt x="438" y="498"/>
                </a:lnTo>
                <a:lnTo>
                  <a:pt x="435" y="507"/>
                </a:lnTo>
                <a:lnTo>
                  <a:pt x="432" y="504"/>
                </a:lnTo>
                <a:lnTo>
                  <a:pt x="429" y="507"/>
                </a:lnTo>
                <a:lnTo>
                  <a:pt x="426" y="504"/>
                </a:lnTo>
                <a:lnTo>
                  <a:pt x="424" y="510"/>
                </a:lnTo>
                <a:lnTo>
                  <a:pt x="412" y="513"/>
                </a:lnTo>
                <a:lnTo>
                  <a:pt x="415" y="516"/>
                </a:lnTo>
                <a:lnTo>
                  <a:pt x="403" y="516"/>
                </a:lnTo>
                <a:lnTo>
                  <a:pt x="403" y="518"/>
                </a:lnTo>
                <a:lnTo>
                  <a:pt x="395" y="521"/>
                </a:lnTo>
                <a:lnTo>
                  <a:pt x="398" y="521"/>
                </a:lnTo>
                <a:lnTo>
                  <a:pt x="395" y="524"/>
                </a:lnTo>
                <a:lnTo>
                  <a:pt x="383" y="524"/>
                </a:lnTo>
                <a:lnTo>
                  <a:pt x="372" y="530"/>
                </a:lnTo>
                <a:lnTo>
                  <a:pt x="369" y="527"/>
                </a:lnTo>
                <a:lnTo>
                  <a:pt x="366" y="533"/>
                </a:lnTo>
                <a:lnTo>
                  <a:pt x="363" y="530"/>
                </a:lnTo>
                <a:lnTo>
                  <a:pt x="363" y="530"/>
                </a:lnTo>
                <a:lnTo>
                  <a:pt x="357" y="530"/>
                </a:lnTo>
                <a:lnTo>
                  <a:pt x="357" y="524"/>
                </a:lnTo>
                <a:lnTo>
                  <a:pt x="352" y="527"/>
                </a:lnTo>
                <a:lnTo>
                  <a:pt x="346" y="524"/>
                </a:lnTo>
                <a:lnTo>
                  <a:pt x="349" y="518"/>
                </a:lnTo>
                <a:lnTo>
                  <a:pt x="343" y="518"/>
                </a:lnTo>
                <a:lnTo>
                  <a:pt x="343" y="516"/>
                </a:lnTo>
                <a:lnTo>
                  <a:pt x="337" y="516"/>
                </a:lnTo>
                <a:lnTo>
                  <a:pt x="337" y="516"/>
                </a:lnTo>
                <a:lnTo>
                  <a:pt x="331" y="518"/>
                </a:lnTo>
                <a:lnTo>
                  <a:pt x="326" y="518"/>
                </a:lnTo>
                <a:lnTo>
                  <a:pt x="328" y="521"/>
                </a:lnTo>
                <a:lnTo>
                  <a:pt x="323" y="527"/>
                </a:lnTo>
                <a:lnTo>
                  <a:pt x="308" y="524"/>
                </a:lnTo>
                <a:lnTo>
                  <a:pt x="303" y="524"/>
                </a:lnTo>
                <a:lnTo>
                  <a:pt x="305" y="521"/>
                </a:lnTo>
                <a:lnTo>
                  <a:pt x="300" y="516"/>
                </a:lnTo>
                <a:lnTo>
                  <a:pt x="291" y="510"/>
                </a:lnTo>
                <a:lnTo>
                  <a:pt x="291" y="507"/>
                </a:lnTo>
                <a:lnTo>
                  <a:pt x="285" y="495"/>
                </a:lnTo>
                <a:lnTo>
                  <a:pt x="282" y="490"/>
                </a:lnTo>
                <a:lnTo>
                  <a:pt x="274" y="492"/>
                </a:lnTo>
                <a:lnTo>
                  <a:pt x="277" y="495"/>
                </a:lnTo>
                <a:lnTo>
                  <a:pt x="271" y="495"/>
                </a:lnTo>
                <a:lnTo>
                  <a:pt x="268" y="490"/>
                </a:lnTo>
                <a:lnTo>
                  <a:pt x="262" y="498"/>
                </a:lnTo>
                <a:lnTo>
                  <a:pt x="256" y="498"/>
                </a:lnTo>
                <a:lnTo>
                  <a:pt x="256" y="501"/>
                </a:lnTo>
                <a:lnTo>
                  <a:pt x="251" y="504"/>
                </a:lnTo>
                <a:lnTo>
                  <a:pt x="245" y="501"/>
                </a:lnTo>
                <a:lnTo>
                  <a:pt x="248" y="498"/>
                </a:lnTo>
                <a:lnTo>
                  <a:pt x="245" y="492"/>
                </a:lnTo>
                <a:lnTo>
                  <a:pt x="245" y="492"/>
                </a:lnTo>
                <a:lnTo>
                  <a:pt x="242" y="492"/>
                </a:lnTo>
                <a:lnTo>
                  <a:pt x="242" y="490"/>
                </a:lnTo>
                <a:lnTo>
                  <a:pt x="239" y="490"/>
                </a:lnTo>
                <a:lnTo>
                  <a:pt x="239" y="487"/>
                </a:lnTo>
                <a:lnTo>
                  <a:pt x="236" y="487"/>
                </a:lnTo>
                <a:lnTo>
                  <a:pt x="236" y="484"/>
                </a:lnTo>
                <a:lnTo>
                  <a:pt x="233" y="484"/>
                </a:lnTo>
                <a:lnTo>
                  <a:pt x="228" y="481"/>
                </a:lnTo>
                <a:lnTo>
                  <a:pt x="228" y="487"/>
                </a:lnTo>
                <a:lnTo>
                  <a:pt x="225" y="478"/>
                </a:lnTo>
                <a:lnTo>
                  <a:pt x="219" y="484"/>
                </a:lnTo>
                <a:lnTo>
                  <a:pt x="222" y="478"/>
                </a:lnTo>
                <a:lnTo>
                  <a:pt x="216" y="475"/>
                </a:lnTo>
                <a:lnTo>
                  <a:pt x="216" y="478"/>
                </a:lnTo>
                <a:lnTo>
                  <a:pt x="213" y="481"/>
                </a:lnTo>
                <a:lnTo>
                  <a:pt x="213" y="475"/>
                </a:lnTo>
                <a:lnTo>
                  <a:pt x="208" y="478"/>
                </a:lnTo>
                <a:lnTo>
                  <a:pt x="208" y="475"/>
                </a:lnTo>
                <a:lnTo>
                  <a:pt x="202" y="475"/>
                </a:lnTo>
                <a:lnTo>
                  <a:pt x="205" y="478"/>
                </a:lnTo>
                <a:lnTo>
                  <a:pt x="205" y="481"/>
                </a:lnTo>
                <a:lnTo>
                  <a:pt x="202" y="475"/>
                </a:lnTo>
                <a:lnTo>
                  <a:pt x="190" y="478"/>
                </a:lnTo>
                <a:lnTo>
                  <a:pt x="187" y="475"/>
                </a:lnTo>
                <a:lnTo>
                  <a:pt x="184" y="472"/>
                </a:lnTo>
                <a:lnTo>
                  <a:pt x="187" y="469"/>
                </a:lnTo>
                <a:lnTo>
                  <a:pt x="184" y="467"/>
                </a:lnTo>
                <a:lnTo>
                  <a:pt x="176" y="469"/>
                </a:lnTo>
                <a:lnTo>
                  <a:pt x="179" y="467"/>
                </a:lnTo>
                <a:lnTo>
                  <a:pt x="167" y="464"/>
                </a:lnTo>
                <a:lnTo>
                  <a:pt x="159" y="452"/>
                </a:lnTo>
                <a:lnTo>
                  <a:pt x="161" y="449"/>
                </a:lnTo>
                <a:lnTo>
                  <a:pt x="156" y="441"/>
                </a:lnTo>
                <a:lnTo>
                  <a:pt x="156" y="432"/>
                </a:lnTo>
                <a:lnTo>
                  <a:pt x="153" y="426"/>
                </a:lnTo>
                <a:lnTo>
                  <a:pt x="159" y="423"/>
                </a:lnTo>
                <a:lnTo>
                  <a:pt x="156" y="415"/>
                </a:lnTo>
                <a:lnTo>
                  <a:pt x="150" y="406"/>
                </a:lnTo>
                <a:lnTo>
                  <a:pt x="150" y="403"/>
                </a:lnTo>
                <a:lnTo>
                  <a:pt x="144" y="406"/>
                </a:lnTo>
                <a:lnTo>
                  <a:pt x="141" y="403"/>
                </a:lnTo>
                <a:lnTo>
                  <a:pt x="141" y="397"/>
                </a:lnTo>
                <a:lnTo>
                  <a:pt x="138" y="394"/>
                </a:lnTo>
                <a:lnTo>
                  <a:pt x="130" y="394"/>
                </a:lnTo>
                <a:lnTo>
                  <a:pt x="130" y="392"/>
                </a:lnTo>
                <a:lnTo>
                  <a:pt x="124" y="383"/>
                </a:lnTo>
                <a:lnTo>
                  <a:pt x="127" y="377"/>
                </a:lnTo>
                <a:lnTo>
                  <a:pt x="124" y="377"/>
                </a:lnTo>
                <a:lnTo>
                  <a:pt x="121" y="380"/>
                </a:lnTo>
                <a:lnTo>
                  <a:pt x="118" y="380"/>
                </a:lnTo>
                <a:lnTo>
                  <a:pt x="115" y="374"/>
                </a:lnTo>
                <a:lnTo>
                  <a:pt x="113" y="369"/>
                </a:lnTo>
                <a:lnTo>
                  <a:pt x="110" y="369"/>
                </a:lnTo>
                <a:lnTo>
                  <a:pt x="104" y="366"/>
                </a:lnTo>
                <a:lnTo>
                  <a:pt x="107" y="363"/>
                </a:lnTo>
                <a:lnTo>
                  <a:pt x="104" y="363"/>
                </a:lnTo>
                <a:lnTo>
                  <a:pt x="101" y="357"/>
                </a:lnTo>
                <a:lnTo>
                  <a:pt x="104" y="354"/>
                </a:lnTo>
                <a:lnTo>
                  <a:pt x="101" y="354"/>
                </a:lnTo>
                <a:lnTo>
                  <a:pt x="98" y="351"/>
                </a:lnTo>
                <a:lnTo>
                  <a:pt x="98" y="345"/>
                </a:lnTo>
                <a:lnTo>
                  <a:pt x="98" y="345"/>
                </a:lnTo>
                <a:lnTo>
                  <a:pt x="95" y="343"/>
                </a:lnTo>
                <a:lnTo>
                  <a:pt x="98" y="340"/>
                </a:lnTo>
                <a:lnTo>
                  <a:pt x="98" y="334"/>
                </a:lnTo>
                <a:lnTo>
                  <a:pt x="95" y="334"/>
                </a:lnTo>
                <a:lnTo>
                  <a:pt x="95" y="331"/>
                </a:lnTo>
                <a:lnTo>
                  <a:pt x="92" y="322"/>
                </a:lnTo>
                <a:lnTo>
                  <a:pt x="89" y="322"/>
                </a:lnTo>
                <a:lnTo>
                  <a:pt x="89" y="320"/>
                </a:lnTo>
                <a:lnTo>
                  <a:pt x="87" y="320"/>
                </a:lnTo>
                <a:lnTo>
                  <a:pt x="87" y="317"/>
                </a:lnTo>
                <a:lnTo>
                  <a:pt x="78" y="314"/>
                </a:lnTo>
                <a:lnTo>
                  <a:pt x="81" y="308"/>
                </a:lnTo>
                <a:lnTo>
                  <a:pt x="72" y="305"/>
                </a:lnTo>
                <a:lnTo>
                  <a:pt x="75" y="294"/>
                </a:lnTo>
                <a:lnTo>
                  <a:pt x="69" y="282"/>
                </a:lnTo>
                <a:lnTo>
                  <a:pt x="55" y="271"/>
                </a:lnTo>
                <a:lnTo>
                  <a:pt x="55" y="265"/>
                </a:lnTo>
                <a:lnTo>
                  <a:pt x="52" y="259"/>
                </a:lnTo>
                <a:lnTo>
                  <a:pt x="52" y="253"/>
                </a:lnTo>
                <a:lnTo>
                  <a:pt x="46" y="245"/>
                </a:lnTo>
                <a:lnTo>
                  <a:pt x="49" y="239"/>
                </a:lnTo>
                <a:lnTo>
                  <a:pt x="46" y="219"/>
                </a:lnTo>
                <a:lnTo>
                  <a:pt x="49" y="213"/>
                </a:lnTo>
                <a:lnTo>
                  <a:pt x="46" y="210"/>
                </a:lnTo>
                <a:lnTo>
                  <a:pt x="49" y="207"/>
                </a:lnTo>
                <a:lnTo>
                  <a:pt x="41" y="204"/>
                </a:lnTo>
                <a:lnTo>
                  <a:pt x="41" y="201"/>
                </a:lnTo>
                <a:lnTo>
                  <a:pt x="46" y="196"/>
                </a:lnTo>
                <a:lnTo>
                  <a:pt x="43" y="196"/>
                </a:lnTo>
                <a:lnTo>
                  <a:pt x="35" y="196"/>
                </a:lnTo>
                <a:lnTo>
                  <a:pt x="38" y="190"/>
                </a:lnTo>
                <a:lnTo>
                  <a:pt x="35" y="184"/>
                </a:lnTo>
                <a:lnTo>
                  <a:pt x="38" y="184"/>
                </a:lnTo>
                <a:lnTo>
                  <a:pt x="41" y="187"/>
                </a:lnTo>
                <a:lnTo>
                  <a:pt x="43" y="181"/>
                </a:lnTo>
                <a:lnTo>
                  <a:pt x="46" y="181"/>
                </a:lnTo>
                <a:lnTo>
                  <a:pt x="38" y="175"/>
                </a:lnTo>
                <a:lnTo>
                  <a:pt x="38" y="170"/>
                </a:lnTo>
                <a:lnTo>
                  <a:pt x="38" y="155"/>
                </a:lnTo>
                <a:lnTo>
                  <a:pt x="43" y="155"/>
                </a:lnTo>
                <a:lnTo>
                  <a:pt x="38" y="152"/>
                </a:lnTo>
                <a:lnTo>
                  <a:pt x="43" y="150"/>
                </a:lnTo>
                <a:lnTo>
                  <a:pt x="35" y="141"/>
                </a:lnTo>
                <a:lnTo>
                  <a:pt x="43" y="132"/>
                </a:lnTo>
                <a:lnTo>
                  <a:pt x="46" y="124"/>
                </a:lnTo>
                <a:lnTo>
                  <a:pt x="41" y="126"/>
                </a:lnTo>
                <a:lnTo>
                  <a:pt x="35" y="121"/>
                </a:lnTo>
                <a:lnTo>
                  <a:pt x="32" y="126"/>
                </a:lnTo>
                <a:lnTo>
                  <a:pt x="20" y="124"/>
                </a:lnTo>
                <a:lnTo>
                  <a:pt x="12" y="124"/>
                </a:lnTo>
                <a:lnTo>
                  <a:pt x="9" y="124"/>
                </a:lnTo>
                <a:lnTo>
                  <a:pt x="12" y="121"/>
                </a:lnTo>
                <a:lnTo>
                  <a:pt x="0" y="118"/>
                </a:lnTo>
                <a:lnTo>
                  <a:pt x="3" y="80"/>
                </a:lnTo>
                <a:lnTo>
                  <a:pt x="17" y="80"/>
                </a:lnTo>
                <a:lnTo>
                  <a:pt x="20" y="0"/>
                </a:lnTo>
                <a:lnTo>
                  <a:pt x="75" y="3"/>
                </a:lnTo>
                <a:close/>
              </a:path>
            </a:pathLst>
          </a:custGeom>
          <a:solidFill>
            <a:srgbClr val="FF15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7" name="Freeform 211"/>
          <p:cNvSpPr>
            <a:spLocks/>
          </p:cNvSpPr>
          <p:nvPr/>
        </p:nvSpPr>
        <p:spPr bwMode="auto">
          <a:xfrm>
            <a:off x="2664523" y="2759774"/>
            <a:ext cx="1242632" cy="676847"/>
          </a:xfrm>
          <a:custGeom>
            <a:avLst/>
            <a:gdLst/>
            <a:ahLst/>
            <a:cxnLst>
              <a:cxn ang="0">
                <a:pos x="584" y="6"/>
              </a:cxn>
              <a:cxn ang="0">
                <a:pos x="593" y="35"/>
              </a:cxn>
              <a:cxn ang="0">
                <a:pos x="579" y="72"/>
              </a:cxn>
              <a:cxn ang="0">
                <a:pos x="547" y="110"/>
              </a:cxn>
              <a:cxn ang="0">
                <a:pos x="559" y="136"/>
              </a:cxn>
              <a:cxn ang="0">
                <a:pos x="590" y="153"/>
              </a:cxn>
              <a:cxn ang="0">
                <a:pos x="510" y="165"/>
              </a:cxn>
              <a:cxn ang="0">
                <a:pos x="429" y="193"/>
              </a:cxn>
              <a:cxn ang="0">
                <a:pos x="438" y="245"/>
              </a:cxn>
              <a:cxn ang="0">
                <a:pos x="426" y="257"/>
              </a:cxn>
              <a:cxn ang="0">
                <a:pos x="415" y="257"/>
              </a:cxn>
              <a:cxn ang="0">
                <a:pos x="391" y="251"/>
              </a:cxn>
              <a:cxn ang="0">
                <a:pos x="371" y="248"/>
              </a:cxn>
              <a:cxn ang="0">
                <a:pos x="259" y="242"/>
              </a:cxn>
              <a:cxn ang="0">
                <a:pos x="178" y="323"/>
              </a:cxn>
              <a:cxn ang="0">
                <a:pos x="14" y="240"/>
              </a:cxn>
              <a:cxn ang="0">
                <a:pos x="0" y="225"/>
              </a:cxn>
              <a:cxn ang="0">
                <a:pos x="14" y="214"/>
              </a:cxn>
              <a:cxn ang="0">
                <a:pos x="29" y="199"/>
              </a:cxn>
              <a:cxn ang="0">
                <a:pos x="43" y="185"/>
              </a:cxn>
              <a:cxn ang="0">
                <a:pos x="55" y="173"/>
              </a:cxn>
              <a:cxn ang="0">
                <a:pos x="69" y="159"/>
              </a:cxn>
              <a:cxn ang="0">
                <a:pos x="83" y="144"/>
              </a:cxn>
              <a:cxn ang="0">
                <a:pos x="98" y="130"/>
              </a:cxn>
              <a:cxn ang="0">
                <a:pos x="112" y="119"/>
              </a:cxn>
              <a:cxn ang="0">
                <a:pos x="127" y="104"/>
              </a:cxn>
              <a:cxn ang="0">
                <a:pos x="141" y="90"/>
              </a:cxn>
              <a:cxn ang="0">
                <a:pos x="155" y="75"/>
              </a:cxn>
              <a:cxn ang="0">
                <a:pos x="170" y="64"/>
              </a:cxn>
              <a:cxn ang="0">
                <a:pos x="184" y="49"/>
              </a:cxn>
              <a:cxn ang="0">
                <a:pos x="199" y="35"/>
              </a:cxn>
              <a:cxn ang="0">
                <a:pos x="443" y="41"/>
              </a:cxn>
              <a:cxn ang="0">
                <a:pos x="487" y="35"/>
              </a:cxn>
              <a:cxn ang="0">
                <a:pos x="521" y="3"/>
              </a:cxn>
              <a:cxn ang="0">
                <a:pos x="530" y="18"/>
              </a:cxn>
              <a:cxn ang="0">
                <a:pos x="512" y="29"/>
              </a:cxn>
              <a:cxn ang="0">
                <a:pos x="535" y="35"/>
              </a:cxn>
              <a:cxn ang="0">
                <a:pos x="573" y="0"/>
              </a:cxn>
            </a:cxnLst>
            <a:rect l="0" t="0" r="r" b="b"/>
            <a:pathLst>
              <a:path w="593" h="323">
                <a:moveTo>
                  <a:pt x="582" y="3"/>
                </a:moveTo>
                <a:lnTo>
                  <a:pt x="584" y="6"/>
                </a:lnTo>
                <a:lnTo>
                  <a:pt x="593" y="26"/>
                </a:lnTo>
                <a:lnTo>
                  <a:pt x="593" y="35"/>
                </a:lnTo>
                <a:lnTo>
                  <a:pt x="590" y="58"/>
                </a:lnTo>
                <a:lnTo>
                  <a:pt x="579" y="72"/>
                </a:lnTo>
                <a:lnTo>
                  <a:pt x="553" y="98"/>
                </a:lnTo>
                <a:lnTo>
                  <a:pt x="547" y="110"/>
                </a:lnTo>
                <a:lnTo>
                  <a:pt x="550" y="121"/>
                </a:lnTo>
                <a:lnTo>
                  <a:pt x="559" y="136"/>
                </a:lnTo>
                <a:lnTo>
                  <a:pt x="576" y="147"/>
                </a:lnTo>
                <a:lnTo>
                  <a:pt x="590" y="153"/>
                </a:lnTo>
                <a:lnTo>
                  <a:pt x="590" y="168"/>
                </a:lnTo>
                <a:lnTo>
                  <a:pt x="510" y="165"/>
                </a:lnTo>
                <a:lnTo>
                  <a:pt x="510" y="193"/>
                </a:lnTo>
                <a:lnTo>
                  <a:pt x="429" y="193"/>
                </a:lnTo>
                <a:lnTo>
                  <a:pt x="426" y="245"/>
                </a:lnTo>
                <a:lnTo>
                  <a:pt x="438" y="245"/>
                </a:lnTo>
                <a:lnTo>
                  <a:pt x="438" y="271"/>
                </a:lnTo>
                <a:lnTo>
                  <a:pt x="426" y="257"/>
                </a:lnTo>
                <a:lnTo>
                  <a:pt x="420" y="260"/>
                </a:lnTo>
                <a:lnTo>
                  <a:pt x="415" y="257"/>
                </a:lnTo>
                <a:lnTo>
                  <a:pt x="406" y="260"/>
                </a:lnTo>
                <a:lnTo>
                  <a:pt x="391" y="251"/>
                </a:lnTo>
                <a:lnTo>
                  <a:pt x="377" y="251"/>
                </a:lnTo>
                <a:lnTo>
                  <a:pt x="371" y="248"/>
                </a:lnTo>
                <a:lnTo>
                  <a:pt x="368" y="245"/>
                </a:lnTo>
                <a:lnTo>
                  <a:pt x="259" y="242"/>
                </a:lnTo>
                <a:lnTo>
                  <a:pt x="181" y="242"/>
                </a:lnTo>
                <a:lnTo>
                  <a:pt x="178" y="323"/>
                </a:lnTo>
                <a:lnTo>
                  <a:pt x="14" y="323"/>
                </a:lnTo>
                <a:lnTo>
                  <a:pt x="14" y="240"/>
                </a:lnTo>
                <a:lnTo>
                  <a:pt x="0" y="240"/>
                </a:lnTo>
                <a:lnTo>
                  <a:pt x="0" y="225"/>
                </a:lnTo>
                <a:lnTo>
                  <a:pt x="14" y="225"/>
                </a:lnTo>
                <a:lnTo>
                  <a:pt x="14" y="214"/>
                </a:lnTo>
                <a:lnTo>
                  <a:pt x="29" y="214"/>
                </a:lnTo>
                <a:lnTo>
                  <a:pt x="29" y="199"/>
                </a:lnTo>
                <a:lnTo>
                  <a:pt x="43" y="199"/>
                </a:lnTo>
                <a:lnTo>
                  <a:pt x="43" y="185"/>
                </a:lnTo>
                <a:lnTo>
                  <a:pt x="55" y="185"/>
                </a:lnTo>
                <a:lnTo>
                  <a:pt x="55" y="173"/>
                </a:lnTo>
                <a:lnTo>
                  <a:pt x="69" y="173"/>
                </a:lnTo>
                <a:lnTo>
                  <a:pt x="69" y="159"/>
                </a:lnTo>
                <a:lnTo>
                  <a:pt x="80" y="159"/>
                </a:lnTo>
                <a:lnTo>
                  <a:pt x="83" y="144"/>
                </a:lnTo>
                <a:lnTo>
                  <a:pt x="98" y="144"/>
                </a:lnTo>
                <a:lnTo>
                  <a:pt x="98" y="130"/>
                </a:lnTo>
                <a:lnTo>
                  <a:pt x="112" y="130"/>
                </a:lnTo>
                <a:lnTo>
                  <a:pt x="112" y="119"/>
                </a:lnTo>
                <a:lnTo>
                  <a:pt x="127" y="119"/>
                </a:lnTo>
                <a:lnTo>
                  <a:pt x="127" y="104"/>
                </a:lnTo>
                <a:lnTo>
                  <a:pt x="141" y="104"/>
                </a:lnTo>
                <a:lnTo>
                  <a:pt x="141" y="90"/>
                </a:lnTo>
                <a:lnTo>
                  <a:pt x="155" y="93"/>
                </a:lnTo>
                <a:lnTo>
                  <a:pt x="155" y="75"/>
                </a:lnTo>
                <a:lnTo>
                  <a:pt x="170" y="75"/>
                </a:lnTo>
                <a:lnTo>
                  <a:pt x="170" y="64"/>
                </a:lnTo>
                <a:lnTo>
                  <a:pt x="184" y="64"/>
                </a:lnTo>
                <a:lnTo>
                  <a:pt x="184" y="49"/>
                </a:lnTo>
                <a:lnTo>
                  <a:pt x="199" y="49"/>
                </a:lnTo>
                <a:lnTo>
                  <a:pt x="199" y="35"/>
                </a:lnTo>
                <a:lnTo>
                  <a:pt x="207" y="35"/>
                </a:lnTo>
                <a:lnTo>
                  <a:pt x="443" y="41"/>
                </a:lnTo>
                <a:lnTo>
                  <a:pt x="472" y="41"/>
                </a:lnTo>
                <a:lnTo>
                  <a:pt x="487" y="35"/>
                </a:lnTo>
                <a:lnTo>
                  <a:pt x="510" y="9"/>
                </a:lnTo>
                <a:lnTo>
                  <a:pt x="521" y="3"/>
                </a:lnTo>
                <a:lnTo>
                  <a:pt x="530" y="6"/>
                </a:lnTo>
                <a:lnTo>
                  <a:pt x="530" y="18"/>
                </a:lnTo>
                <a:lnTo>
                  <a:pt x="527" y="21"/>
                </a:lnTo>
                <a:lnTo>
                  <a:pt x="512" y="29"/>
                </a:lnTo>
                <a:lnTo>
                  <a:pt x="512" y="38"/>
                </a:lnTo>
                <a:lnTo>
                  <a:pt x="535" y="35"/>
                </a:lnTo>
                <a:lnTo>
                  <a:pt x="547" y="29"/>
                </a:lnTo>
                <a:lnTo>
                  <a:pt x="573" y="0"/>
                </a:lnTo>
                <a:lnTo>
                  <a:pt x="582" y="3"/>
                </a:lnTo>
                <a:close/>
              </a:path>
            </a:pathLst>
          </a:custGeom>
          <a:solidFill>
            <a:srgbClr val="FF19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8" name="Freeform 212"/>
          <p:cNvSpPr>
            <a:spLocks/>
          </p:cNvSpPr>
          <p:nvPr/>
        </p:nvSpPr>
        <p:spPr bwMode="auto">
          <a:xfrm>
            <a:off x="6346317" y="1582103"/>
            <a:ext cx="1217486" cy="538544"/>
          </a:xfrm>
          <a:custGeom>
            <a:avLst/>
            <a:gdLst/>
            <a:ahLst/>
            <a:cxnLst>
              <a:cxn ang="0">
                <a:pos x="581" y="9"/>
              </a:cxn>
              <a:cxn ang="0">
                <a:pos x="581" y="153"/>
              </a:cxn>
              <a:cxn ang="0">
                <a:pos x="581" y="257"/>
              </a:cxn>
              <a:cxn ang="0">
                <a:pos x="414" y="254"/>
              </a:cxn>
              <a:cxn ang="0">
                <a:pos x="331" y="254"/>
              </a:cxn>
              <a:cxn ang="0">
                <a:pos x="331" y="248"/>
              </a:cxn>
              <a:cxn ang="0">
                <a:pos x="282" y="245"/>
              </a:cxn>
              <a:cxn ang="0">
                <a:pos x="250" y="245"/>
              </a:cxn>
              <a:cxn ang="0">
                <a:pos x="250" y="251"/>
              </a:cxn>
              <a:cxn ang="0">
                <a:pos x="167" y="251"/>
              </a:cxn>
              <a:cxn ang="0">
                <a:pos x="83" y="254"/>
              </a:cxn>
              <a:cxn ang="0">
                <a:pos x="0" y="251"/>
              </a:cxn>
              <a:cxn ang="0">
                <a:pos x="0" y="0"/>
              </a:cxn>
              <a:cxn ang="0">
                <a:pos x="146" y="3"/>
              </a:cxn>
              <a:cxn ang="0">
                <a:pos x="328" y="3"/>
              </a:cxn>
              <a:cxn ang="0">
                <a:pos x="417" y="0"/>
              </a:cxn>
              <a:cxn ang="0">
                <a:pos x="443" y="3"/>
              </a:cxn>
              <a:cxn ang="0">
                <a:pos x="501" y="6"/>
              </a:cxn>
              <a:cxn ang="0">
                <a:pos x="581" y="9"/>
              </a:cxn>
            </a:cxnLst>
            <a:rect l="0" t="0" r="r" b="b"/>
            <a:pathLst>
              <a:path w="581" h="257">
                <a:moveTo>
                  <a:pt x="581" y="9"/>
                </a:moveTo>
                <a:lnTo>
                  <a:pt x="581" y="153"/>
                </a:lnTo>
                <a:lnTo>
                  <a:pt x="581" y="257"/>
                </a:lnTo>
                <a:lnTo>
                  <a:pt x="414" y="254"/>
                </a:lnTo>
                <a:lnTo>
                  <a:pt x="331" y="254"/>
                </a:lnTo>
                <a:lnTo>
                  <a:pt x="331" y="248"/>
                </a:lnTo>
                <a:lnTo>
                  <a:pt x="282" y="245"/>
                </a:lnTo>
                <a:lnTo>
                  <a:pt x="250" y="245"/>
                </a:lnTo>
                <a:lnTo>
                  <a:pt x="250" y="251"/>
                </a:lnTo>
                <a:lnTo>
                  <a:pt x="167" y="251"/>
                </a:lnTo>
                <a:lnTo>
                  <a:pt x="83" y="254"/>
                </a:lnTo>
                <a:lnTo>
                  <a:pt x="0" y="251"/>
                </a:lnTo>
                <a:lnTo>
                  <a:pt x="0" y="0"/>
                </a:lnTo>
                <a:lnTo>
                  <a:pt x="146" y="3"/>
                </a:lnTo>
                <a:lnTo>
                  <a:pt x="328" y="3"/>
                </a:lnTo>
                <a:lnTo>
                  <a:pt x="417" y="0"/>
                </a:lnTo>
                <a:lnTo>
                  <a:pt x="443" y="3"/>
                </a:lnTo>
                <a:lnTo>
                  <a:pt x="501" y="6"/>
                </a:lnTo>
                <a:lnTo>
                  <a:pt x="581" y="9"/>
                </a:lnTo>
                <a:close/>
              </a:path>
            </a:pathLst>
          </a:custGeom>
          <a:solidFill>
            <a:srgbClr val="FFB3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9" name="Freeform 213"/>
          <p:cNvSpPr>
            <a:spLocks/>
          </p:cNvSpPr>
          <p:nvPr/>
        </p:nvSpPr>
        <p:spPr bwMode="auto">
          <a:xfrm>
            <a:off x="2006536" y="1462659"/>
            <a:ext cx="886397" cy="882206"/>
          </a:xfrm>
          <a:custGeom>
            <a:avLst/>
            <a:gdLst/>
            <a:ahLst/>
            <a:cxnLst>
              <a:cxn ang="0">
                <a:pos x="150" y="5"/>
              </a:cxn>
              <a:cxn ang="0">
                <a:pos x="150" y="31"/>
              </a:cxn>
              <a:cxn ang="0">
                <a:pos x="262" y="37"/>
              </a:cxn>
              <a:cxn ang="0">
                <a:pos x="423" y="37"/>
              </a:cxn>
              <a:cxn ang="0">
                <a:pos x="420" y="164"/>
              </a:cxn>
              <a:cxn ang="0">
                <a:pos x="380" y="161"/>
              </a:cxn>
              <a:cxn ang="0">
                <a:pos x="377" y="285"/>
              </a:cxn>
              <a:cxn ang="0">
                <a:pos x="322" y="285"/>
              </a:cxn>
              <a:cxn ang="0">
                <a:pos x="320" y="418"/>
              </a:cxn>
              <a:cxn ang="0">
                <a:pos x="297" y="406"/>
              </a:cxn>
              <a:cxn ang="0">
                <a:pos x="271" y="415"/>
              </a:cxn>
              <a:cxn ang="0">
                <a:pos x="253" y="415"/>
              </a:cxn>
              <a:cxn ang="0">
                <a:pos x="227" y="421"/>
              </a:cxn>
              <a:cxn ang="0">
                <a:pos x="225" y="418"/>
              </a:cxn>
              <a:cxn ang="0">
                <a:pos x="225" y="409"/>
              </a:cxn>
              <a:cxn ang="0">
                <a:pos x="242" y="403"/>
              </a:cxn>
              <a:cxn ang="0">
                <a:pos x="245" y="397"/>
              </a:cxn>
              <a:cxn ang="0">
                <a:pos x="230" y="380"/>
              </a:cxn>
              <a:cxn ang="0">
                <a:pos x="222" y="360"/>
              </a:cxn>
              <a:cxn ang="0">
                <a:pos x="222" y="343"/>
              </a:cxn>
              <a:cxn ang="0">
                <a:pos x="219" y="328"/>
              </a:cxn>
              <a:cxn ang="0">
                <a:pos x="210" y="323"/>
              </a:cxn>
              <a:cxn ang="0">
                <a:pos x="193" y="328"/>
              </a:cxn>
              <a:cxn ang="0">
                <a:pos x="184" y="337"/>
              </a:cxn>
              <a:cxn ang="0">
                <a:pos x="178" y="346"/>
              </a:cxn>
              <a:cxn ang="0">
                <a:pos x="164" y="354"/>
              </a:cxn>
              <a:cxn ang="0">
                <a:pos x="153" y="348"/>
              </a:cxn>
              <a:cxn ang="0">
                <a:pos x="138" y="343"/>
              </a:cxn>
              <a:cxn ang="0">
                <a:pos x="130" y="348"/>
              </a:cxn>
              <a:cxn ang="0">
                <a:pos x="109" y="354"/>
              </a:cxn>
              <a:cxn ang="0">
                <a:pos x="98" y="363"/>
              </a:cxn>
              <a:cxn ang="0">
                <a:pos x="89" y="366"/>
              </a:cxn>
              <a:cxn ang="0">
                <a:pos x="55" y="363"/>
              </a:cxn>
              <a:cxn ang="0">
                <a:pos x="49" y="360"/>
              </a:cxn>
              <a:cxn ang="0">
                <a:pos x="40" y="346"/>
              </a:cxn>
              <a:cxn ang="0">
                <a:pos x="34" y="346"/>
              </a:cxn>
              <a:cxn ang="0">
                <a:pos x="29" y="348"/>
              </a:cxn>
              <a:cxn ang="0">
                <a:pos x="29" y="357"/>
              </a:cxn>
              <a:cxn ang="0">
                <a:pos x="20" y="369"/>
              </a:cxn>
              <a:cxn ang="0">
                <a:pos x="11" y="372"/>
              </a:cxn>
              <a:cxn ang="0">
                <a:pos x="0" y="374"/>
              </a:cxn>
              <a:cxn ang="0">
                <a:pos x="11" y="0"/>
              </a:cxn>
              <a:cxn ang="0">
                <a:pos x="150" y="5"/>
              </a:cxn>
            </a:cxnLst>
            <a:rect l="0" t="0" r="r" b="b"/>
            <a:pathLst>
              <a:path w="423" h="421">
                <a:moveTo>
                  <a:pt x="150" y="5"/>
                </a:moveTo>
                <a:lnTo>
                  <a:pt x="150" y="31"/>
                </a:lnTo>
                <a:lnTo>
                  <a:pt x="262" y="37"/>
                </a:lnTo>
                <a:lnTo>
                  <a:pt x="423" y="37"/>
                </a:lnTo>
                <a:lnTo>
                  <a:pt x="420" y="164"/>
                </a:lnTo>
                <a:lnTo>
                  <a:pt x="380" y="161"/>
                </a:lnTo>
                <a:lnTo>
                  <a:pt x="377" y="285"/>
                </a:lnTo>
                <a:lnTo>
                  <a:pt x="322" y="285"/>
                </a:lnTo>
                <a:lnTo>
                  <a:pt x="320" y="418"/>
                </a:lnTo>
                <a:lnTo>
                  <a:pt x="297" y="406"/>
                </a:lnTo>
                <a:lnTo>
                  <a:pt x="271" y="415"/>
                </a:lnTo>
                <a:lnTo>
                  <a:pt x="253" y="415"/>
                </a:lnTo>
                <a:lnTo>
                  <a:pt x="227" y="421"/>
                </a:lnTo>
                <a:lnTo>
                  <a:pt x="225" y="418"/>
                </a:lnTo>
                <a:lnTo>
                  <a:pt x="225" y="409"/>
                </a:lnTo>
                <a:lnTo>
                  <a:pt x="242" y="403"/>
                </a:lnTo>
                <a:lnTo>
                  <a:pt x="245" y="397"/>
                </a:lnTo>
                <a:lnTo>
                  <a:pt x="230" y="380"/>
                </a:lnTo>
                <a:lnTo>
                  <a:pt x="222" y="360"/>
                </a:lnTo>
                <a:lnTo>
                  <a:pt x="222" y="343"/>
                </a:lnTo>
                <a:lnTo>
                  <a:pt x="219" y="328"/>
                </a:lnTo>
                <a:lnTo>
                  <a:pt x="210" y="323"/>
                </a:lnTo>
                <a:lnTo>
                  <a:pt x="193" y="328"/>
                </a:lnTo>
                <a:lnTo>
                  <a:pt x="184" y="337"/>
                </a:lnTo>
                <a:lnTo>
                  <a:pt x="178" y="346"/>
                </a:lnTo>
                <a:lnTo>
                  <a:pt x="164" y="354"/>
                </a:lnTo>
                <a:lnTo>
                  <a:pt x="153" y="348"/>
                </a:lnTo>
                <a:lnTo>
                  <a:pt x="138" y="343"/>
                </a:lnTo>
                <a:lnTo>
                  <a:pt x="130" y="348"/>
                </a:lnTo>
                <a:lnTo>
                  <a:pt x="109" y="354"/>
                </a:lnTo>
                <a:lnTo>
                  <a:pt x="98" y="363"/>
                </a:lnTo>
                <a:lnTo>
                  <a:pt x="89" y="366"/>
                </a:lnTo>
                <a:lnTo>
                  <a:pt x="55" y="363"/>
                </a:lnTo>
                <a:lnTo>
                  <a:pt x="49" y="360"/>
                </a:lnTo>
                <a:lnTo>
                  <a:pt x="40" y="346"/>
                </a:lnTo>
                <a:lnTo>
                  <a:pt x="34" y="346"/>
                </a:lnTo>
                <a:lnTo>
                  <a:pt x="29" y="348"/>
                </a:lnTo>
                <a:lnTo>
                  <a:pt x="29" y="357"/>
                </a:lnTo>
                <a:lnTo>
                  <a:pt x="20" y="369"/>
                </a:lnTo>
                <a:lnTo>
                  <a:pt x="11" y="372"/>
                </a:lnTo>
                <a:lnTo>
                  <a:pt x="0" y="374"/>
                </a:lnTo>
                <a:lnTo>
                  <a:pt x="11" y="0"/>
                </a:lnTo>
                <a:lnTo>
                  <a:pt x="150" y="5"/>
                </a:lnTo>
                <a:close/>
              </a:path>
            </a:pathLst>
          </a:custGeom>
          <a:solidFill>
            <a:srgbClr val="FF44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0" name="Freeform 214"/>
          <p:cNvSpPr>
            <a:spLocks/>
          </p:cNvSpPr>
          <p:nvPr/>
        </p:nvSpPr>
        <p:spPr bwMode="auto">
          <a:xfrm>
            <a:off x="812101" y="2095500"/>
            <a:ext cx="681038" cy="1026795"/>
          </a:xfrm>
          <a:custGeom>
            <a:avLst/>
            <a:gdLst/>
            <a:ahLst/>
            <a:cxnLst>
              <a:cxn ang="0">
                <a:pos x="282" y="222"/>
              </a:cxn>
              <a:cxn ang="0">
                <a:pos x="296" y="237"/>
              </a:cxn>
              <a:cxn ang="0">
                <a:pos x="311" y="237"/>
              </a:cxn>
              <a:cxn ang="0">
                <a:pos x="325" y="225"/>
              </a:cxn>
              <a:cxn ang="0">
                <a:pos x="239" y="291"/>
              </a:cxn>
              <a:cxn ang="0">
                <a:pos x="224" y="332"/>
              </a:cxn>
              <a:cxn ang="0">
                <a:pos x="210" y="338"/>
              </a:cxn>
              <a:cxn ang="0">
                <a:pos x="207" y="340"/>
              </a:cxn>
              <a:cxn ang="0">
                <a:pos x="196" y="346"/>
              </a:cxn>
              <a:cxn ang="0">
                <a:pos x="175" y="352"/>
              </a:cxn>
              <a:cxn ang="0">
                <a:pos x="152" y="363"/>
              </a:cxn>
              <a:cxn ang="0">
                <a:pos x="170" y="372"/>
              </a:cxn>
              <a:cxn ang="0">
                <a:pos x="141" y="464"/>
              </a:cxn>
              <a:cxn ang="0">
                <a:pos x="95" y="467"/>
              </a:cxn>
              <a:cxn ang="0">
                <a:pos x="86" y="473"/>
              </a:cxn>
              <a:cxn ang="0">
                <a:pos x="75" y="473"/>
              </a:cxn>
              <a:cxn ang="0">
                <a:pos x="63" y="461"/>
              </a:cxn>
              <a:cxn ang="0">
                <a:pos x="43" y="479"/>
              </a:cxn>
              <a:cxn ang="0">
                <a:pos x="14" y="490"/>
              </a:cxn>
              <a:cxn ang="0">
                <a:pos x="11" y="124"/>
              </a:cxn>
              <a:cxn ang="0">
                <a:pos x="8" y="61"/>
              </a:cxn>
              <a:cxn ang="0">
                <a:pos x="11" y="49"/>
              </a:cxn>
              <a:cxn ang="0">
                <a:pos x="17" y="23"/>
              </a:cxn>
              <a:cxn ang="0">
                <a:pos x="23" y="21"/>
              </a:cxn>
              <a:cxn ang="0">
                <a:pos x="40" y="0"/>
              </a:cxn>
              <a:cxn ang="0">
                <a:pos x="77" y="26"/>
              </a:cxn>
              <a:cxn ang="0">
                <a:pos x="77" y="52"/>
              </a:cxn>
              <a:cxn ang="0">
                <a:pos x="95" y="75"/>
              </a:cxn>
              <a:cxn ang="0">
                <a:pos x="118" y="95"/>
              </a:cxn>
              <a:cxn ang="0">
                <a:pos x="129" y="87"/>
              </a:cxn>
              <a:cxn ang="0">
                <a:pos x="173" y="93"/>
              </a:cxn>
              <a:cxn ang="0">
                <a:pos x="193" y="78"/>
              </a:cxn>
              <a:cxn ang="0">
                <a:pos x="198" y="61"/>
              </a:cxn>
              <a:cxn ang="0">
                <a:pos x="221" y="70"/>
              </a:cxn>
              <a:cxn ang="0">
                <a:pos x="239" y="64"/>
              </a:cxn>
              <a:cxn ang="0">
                <a:pos x="239" y="41"/>
              </a:cxn>
              <a:cxn ang="0">
                <a:pos x="224" y="23"/>
              </a:cxn>
              <a:cxn ang="0">
                <a:pos x="224" y="9"/>
              </a:cxn>
              <a:cxn ang="0">
                <a:pos x="244" y="0"/>
              </a:cxn>
              <a:cxn ang="0">
                <a:pos x="288" y="6"/>
              </a:cxn>
            </a:cxnLst>
            <a:rect l="0" t="0" r="r" b="b"/>
            <a:pathLst>
              <a:path w="325" h="490">
                <a:moveTo>
                  <a:pt x="288" y="6"/>
                </a:moveTo>
                <a:lnTo>
                  <a:pt x="282" y="222"/>
                </a:lnTo>
                <a:lnTo>
                  <a:pt x="296" y="222"/>
                </a:lnTo>
                <a:lnTo>
                  <a:pt x="296" y="237"/>
                </a:lnTo>
                <a:lnTo>
                  <a:pt x="305" y="237"/>
                </a:lnTo>
                <a:lnTo>
                  <a:pt x="311" y="237"/>
                </a:lnTo>
                <a:lnTo>
                  <a:pt x="311" y="222"/>
                </a:lnTo>
                <a:lnTo>
                  <a:pt x="325" y="225"/>
                </a:lnTo>
                <a:lnTo>
                  <a:pt x="322" y="294"/>
                </a:lnTo>
                <a:lnTo>
                  <a:pt x="239" y="291"/>
                </a:lnTo>
                <a:lnTo>
                  <a:pt x="239" y="332"/>
                </a:lnTo>
                <a:lnTo>
                  <a:pt x="224" y="332"/>
                </a:lnTo>
                <a:lnTo>
                  <a:pt x="224" y="338"/>
                </a:lnTo>
                <a:lnTo>
                  <a:pt x="210" y="338"/>
                </a:lnTo>
                <a:lnTo>
                  <a:pt x="210" y="340"/>
                </a:lnTo>
                <a:lnTo>
                  <a:pt x="207" y="340"/>
                </a:lnTo>
                <a:lnTo>
                  <a:pt x="207" y="346"/>
                </a:lnTo>
                <a:lnTo>
                  <a:pt x="196" y="346"/>
                </a:lnTo>
                <a:lnTo>
                  <a:pt x="196" y="352"/>
                </a:lnTo>
                <a:lnTo>
                  <a:pt x="175" y="352"/>
                </a:lnTo>
                <a:lnTo>
                  <a:pt x="175" y="358"/>
                </a:lnTo>
                <a:lnTo>
                  <a:pt x="152" y="363"/>
                </a:lnTo>
                <a:lnTo>
                  <a:pt x="152" y="372"/>
                </a:lnTo>
                <a:lnTo>
                  <a:pt x="170" y="372"/>
                </a:lnTo>
                <a:lnTo>
                  <a:pt x="170" y="456"/>
                </a:lnTo>
                <a:lnTo>
                  <a:pt x="141" y="464"/>
                </a:lnTo>
                <a:lnTo>
                  <a:pt x="121" y="470"/>
                </a:lnTo>
                <a:lnTo>
                  <a:pt x="95" y="467"/>
                </a:lnTo>
                <a:lnTo>
                  <a:pt x="92" y="467"/>
                </a:lnTo>
                <a:lnTo>
                  <a:pt x="86" y="473"/>
                </a:lnTo>
                <a:lnTo>
                  <a:pt x="80" y="476"/>
                </a:lnTo>
                <a:lnTo>
                  <a:pt x="75" y="473"/>
                </a:lnTo>
                <a:lnTo>
                  <a:pt x="69" y="461"/>
                </a:lnTo>
                <a:lnTo>
                  <a:pt x="63" y="461"/>
                </a:lnTo>
                <a:lnTo>
                  <a:pt x="54" y="473"/>
                </a:lnTo>
                <a:lnTo>
                  <a:pt x="43" y="479"/>
                </a:lnTo>
                <a:lnTo>
                  <a:pt x="29" y="473"/>
                </a:lnTo>
                <a:lnTo>
                  <a:pt x="14" y="490"/>
                </a:lnTo>
                <a:lnTo>
                  <a:pt x="0" y="487"/>
                </a:lnTo>
                <a:lnTo>
                  <a:pt x="11" y="124"/>
                </a:lnTo>
                <a:lnTo>
                  <a:pt x="11" y="78"/>
                </a:lnTo>
                <a:lnTo>
                  <a:pt x="8" y="61"/>
                </a:lnTo>
                <a:lnTo>
                  <a:pt x="14" y="55"/>
                </a:lnTo>
                <a:lnTo>
                  <a:pt x="11" y="49"/>
                </a:lnTo>
                <a:lnTo>
                  <a:pt x="20" y="26"/>
                </a:lnTo>
                <a:lnTo>
                  <a:pt x="17" y="23"/>
                </a:lnTo>
                <a:lnTo>
                  <a:pt x="17" y="21"/>
                </a:lnTo>
                <a:lnTo>
                  <a:pt x="23" y="21"/>
                </a:lnTo>
                <a:lnTo>
                  <a:pt x="31" y="0"/>
                </a:lnTo>
                <a:lnTo>
                  <a:pt x="40" y="0"/>
                </a:lnTo>
                <a:lnTo>
                  <a:pt x="49" y="3"/>
                </a:lnTo>
                <a:lnTo>
                  <a:pt x="77" y="26"/>
                </a:lnTo>
                <a:lnTo>
                  <a:pt x="83" y="44"/>
                </a:lnTo>
                <a:lnTo>
                  <a:pt x="77" y="52"/>
                </a:lnTo>
                <a:lnTo>
                  <a:pt x="80" y="67"/>
                </a:lnTo>
                <a:lnTo>
                  <a:pt x="95" y="75"/>
                </a:lnTo>
                <a:lnTo>
                  <a:pt x="98" y="90"/>
                </a:lnTo>
                <a:lnTo>
                  <a:pt x="118" y="95"/>
                </a:lnTo>
                <a:lnTo>
                  <a:pt x="124" y="87"/>
                </a:lnTo>
                <a:lnTo>
                  <a:pt x="129" y="87"/>
                </a:lnTo>
                <a:lnTo>
                  <a:pt x="147" y="93"/>
                </a:lnTo>
                <a:lnTo>
                  <a:pt x="173" y="93"/>
                </a:lnTo>
                <a:lnTo>
                  <a:pt x="190" y="84"/>
                </a:lnTo>
                <a:lnTo>
                  <a:pt x="193" y="78"/>
                </a:lnTo>
                <a:lnTo>
                  <a:pt x="196" y="67"/>
                </a:lnTo>
                <a:lnTo>
                  <a:pt x="198" y="61"/>
                </a:lnTo>
                <a:lnTo>
                  <a:pt x="204" y="61"/>
                </a:lnTo>
                <a:lnTo>
                  <a:pt x="221" y="70"/>
                </a:lnTo>
                <a:lnTo>
                  <a:pt x="230" y="70"/>
                </a:lnTo>
                <a:lnTo>
                  <a:pt x="239" y="64"/>
                </a:lnTo>
                <a:lnTo>
                  <a:pt x="242" y="49"/>
                </a:lnTo>
                <a:lnTo>
                  <a:pt x="239" y="41"/>
                </a:lnTo>
                <a:lnTo>
                  <a:pt x="236" y="35"/>
                </a:lnTo>
                <a:lnTo>
                  <a:pt x="224" y="23"/>
                </a:lnTo>
                <a:lnTo>
                  <a:pt x="221" y="18"/>
                </a:lnTo>
                <a:lnTo>
                  <a:pt x="224" y="9"/>
                </a:lnTo>
                <a:lnTo>
                  <a:pt x="230" y="3"/>
                </a:lnTo>
                <a:lnTo>
                  <a:pt x="244" y="0"/>
                </a:lnTo>
                <a:lnTo>
                  <a:pt x="276" y="9"/>
                </a:lnTo>
                <a:lnTo>
                  <a:pt x="288" y="6"/>
                </a:lnTo>
                <a:close/>
              </a:path>
            </a:pathLst>
          </a:custGeom>
          <a:solidFill>
            <a:srgbClr val="E4F5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1" name="Freeform 215"/>
          <p:cNvSpPr>
            <a:spLocks/>
          </p:cNvSpPr>
          <p:nvPr/>
        </p:nvSpPr>
        <p:spPr bwMode="auto">
          <a:xfrm>
            <a:off x="738759" y="1473137"/>
            <a:ext cx="978599" cy="821436"/>
          </a:xfrm>
          <a:custGeom>
            <a:avLst/>
            <a:gdLst/>
            <a:ahLst/>
            <a:cxnLst>
              <a:cxn ang="0">
                <a:pos x="452" y="3"/>
              </a:cxn>
              <a:cxn ang="0">
                <a:pos x="464" y="18"/>
              </a:cxn>
              <a:cxn ang="0">
                <a:pos x="449" y="32"/>
              </a:cxn>
              <a:cxn ang="0">
                <a:pos x="409" y="58"/>
              </a:cxn>
              <a:cxn ang="0">
                <a:pos x="395" y="98"/>
              </a:cxn>
              <a:cxn ang="0">
                <a:pos x="323" y="179"/>
              </a:cxn>
              <a:cxn ang="0">
                <a:pos x="363" y="196"/>
              </a:cxn>
              <a:cxn ang="0">
                <a:pos x="354" y="208"/>
              </a:cxn>
              <a:cxn ang="0">
                <a:pos x="349" y="220"/>
              </a:cxn>
              <a:cxn ang="0">
                <a:pos x="360" y="243"/>
              </a:cxn>
              <a:cxn ang="0">
                <a:pos x="351" y="251"/>
              </a:cxn>
              <a:cxn ang="0">
                <a:pos x="351" y="263"/>
              </a:cxn>
              <a:cxn ang="0">
                <a:pos x="340" y="271"/>
              </a:cxn>
              <a:cxn ang="0">
                <a:pos x="360" y="289"/>
              </a:cxn>
              <a:cxn ang="0">
                <a:pos x="311" y="306"/>
              </a:cxn>
              <a:cxn ang="0">
                <a:pos x="265" y="300"/>
              </a:cxn>
              <a:cxn ang="0">
                <a:pos x="256" y="315"/>
              </a:cxn>
              <a:cxn ang="0">
                <a:pos x="271" y="332"/>
              </a:cxn>
              <a:cxn ang="0">
                <a:pos x="277" y="346"/>
              </a:cxn>
              <a:cxn ang="0">
                <a:pos x="265" y="367"/>
              </a:cxn>
              <a:cxn ang="0">
                <a:pos x="239" y="358"/>
              </a:cxn>
              <a:cxn ang="0">
                <a:pos x="231" y="364"/>
              </a:cxn>
              <a:cxn ang="0">
                <a:pos x="225" y="381"/>
              </a:cxn>
              <a:cxn ang="0">
                <a:pos x="182" y="390"/>
              </a:cxn>
              <a:cxn ang="0">
                <a:pos x="159" y="384"/>
              </a:cxn>
              <a:cxn ang="0">
                <a:pos x="133" y="387"/>
              </a:cxn>
              <a:cxn ang="0">
                <a:pos x="115" y="364"/>
              </a:cxn>
              <a:cxn ang="0">
                <a:pos x="118" y="341"/>
              </a:cxn>
              <a:cxn ang="0">
                <a:pos x="84" y="300"/>
              </a:cxn>
              <a:cxn ang="0">
                <a:pos x="66" y="297"/>
              </a:cxn>
              <a:cxn ang="0">
                <a:pos x="52" y="318"/>
              </a:cxn>
              <a:cxn ang="0">
                <a:pos x="55" y="323"/>
              </a:cxn>
              <a:cxn ang="0">
                <a:pos x="15" y="119"/>
              </a:cxn>
              <a:cxn ang="0">
                <a:pos x="285" y="12"/>
              </a:cxn>
              <a:cxn ang="0">
                <a:pos x="354" y="0"/>
              </a:cxn>
            </a:cxnLst>
            <a:rect l="0" t="0" r="r" b="b"/>
            <a:pathLst>
              <a:path w="467" h="392">
                <a:moveTo>
                  <a:pt x="412" y="3"/>
                </a:moveTo>
                <a:lnTo>
                  <a:pt x="452" y="3"/>
                </a:lnTo>
                <a:lnTo>
                  <a:pt x="467" y="3"/>
                </a:lnTo>
                <a:lnTo>
                  <a:pt x="464" y="18"/>
                </a:lnTo>
                <a:lnTo>
                  <a:pt x="449" y="18"/>
                </a:lnTo>
                <a:lnTo>
                  <a:pt x="449" y="32"/>
                </a:lnTo>
                <a:lnTo>
                  <a:pt x="409" y="29"/>
                </a:lnTo>
                <a:lnTo>
                  <a:pt x="409" y="58"/>
                </a:lnTo>
                <a:lnTo>
                  <a:pt x="395" y="58"/>
                </a:lnTo>
                <a:lnTo>
                  <a:pt x="395" y="98"/>
                </a:lnTo>
                <a:lnTo>
                  <a:pt x="326" y="96"/>
                </a:lnTo>
                <a:lnTo>
                  <a:pt x="323" y="179"/>
                </a:lnTo>
                <a:lnTo>
                  <a:pt x="363" y="179"/>
                </a:lnTo>
                <a:lnTo>
                  <a:pt x="363" y="196"/>
                </a:lnTo>
                <a:lnTo>
                  <a:pt x="354" y="202"/>
                </a:lnTo>
                <a:lnTo>
                  <a:pt x="354" y="208"/>
                </a:lnTo>
                <a:lnTo>
                  <a:pt x="351" y="211"/>
                </a:lnTo>
                <a:lnTo>
                  <a:pt x="349" y="220"/>
                </a:lnTo>
                <a:lnTo>
                  <a:pt x="354" y="222"/>
                </a:lnTo>
                <a:lnTo>
                  <a:pt x="360" y="243"/>
                </a:lnTo>
                <a:lnTo>
                  <a:pt x="357" y="248"/>
                </a:lnTo>
                <a:lnTo>
                  <a:pt x="351" y="251"/>
                </a:lnTo>
                <a:lnTo>
                  <a:pt x="343" y="260"/>
                </a:lnTo>
                <a:lnTo>
                  <a:pt x="351" y="263"/>
                </a:lnTo>
                <a:lnTo>
                  <a:pt x="351" y="269"/>
                </a:lnTo>
                <a:lnTo>
                  <a:pt x="340" y="271"/>
                </a:lnTo>
                <a:lnTo>
                  <a:pt x="337" y="274"/>
                </a:lnTo>
                <a:lnTo>
                  <a:pt x="360" y="289"/>
                </a:lnTo>
                <a:lnTo>
                  <a:pt x="323" y="303"/>
                </a:lnTo>
                <a:lnTo>
                  <a:pt x="311" y="306"/>
                </a:lnTo>
                <a:lnTo>
                  <a:pt x="279" y="297"/>
                </a:lnTo>
                <a:lnTo>
                  <a:pt x="265" y="300"/>
                </a:lnTo>
                <a:lnTo>
                  <a:pt x="259" y="306"/>
                </a:lnTo>
                <a:lnTo>
                  <a:pt x="256" y="315"/>
                </a:lnTo>
                <a:lnTo>
                  <a:pt x="259" y="320"/>
                </a:lnTo>
                <a:lnTo>
                  <a:pt x="271" y="332"/>
                </a:lnTo>
                <a:lnTo>
                  <a:pt x="274" y="338"/>
                </a:lnTo>
                <a:lnTo>
                  <a:pt x="277" y="346"/>
                </a:lnTo>
                <a:lnTo>
                  <a:pt x="274" y="361"/>
                </a:lnTo>
                <a:lnTo>
                  <a:pt x="265" y="367"/>
                </a:lnTo>
                <a:lnTo>
                  <a:pt x="256" y="367"/>
                </a:lnTo>
                <a:lnTo>
                  <a:pt x="239" y="358"/>
                </a:lnTo>
                <a:lnTo>
                  <a:pt x="233" y="358"/>
                </a:lnTo>
                <a:lnTo>
                  <a:pt x="231" y="364"/>
                </a:lnTo>
                <a:lnTo>
                  <a:pt x="228" y="375"/>
                </a:lnTo>
                <a:lnTo>
                  <a:pt x="225" y="381"/>
                </a:lnTo>
                <a:lnTo>
                  <a:pt x="208" y="390"/>
                </a:lnTo>
                <a:lnTo>
                  <a:pt x="182" y="390"/>
                </a:lnTo>
                <a:lnTo>
                  <a:pt x="164" y="384"/>
                </a:lnTo>
                <a:lnTo>
                  <a:pt x="159" y="384"/>
                </a:lnTo>
                <a:lnTo>
                  <a:pt x="153" y="392"/>
                </a:lnTo>
                <a:lnTo>
                  <a:pt x="133" y="387"/>
                </a:lnTo>
                <a:lnTo>
                  <a:pt x="130" y="372"/>
                </a:lnTo>
                <a:lnTo>
                  <a:pt x="115" y="364"/>
                </a:lnTo>
                <a:lnTo>
                  <a:pt x="112" y="349"/>
                </a:lnTo>
                <a:lnTo>
                  <a:pt x="118" y="341"/>
                </a:lnTo>
                <a:lnTo>
                  <a:pt x="112" y="323"/>
                </a:lnTo>
                <a:lnTo>
                  <a:pt x="84" y="300"/>
                </a:lnTo>
                <a:lnTo>
                  <a:pt x="75" y="297"/>
                </a:lnTo>
                <a:lnTo>
                  <a:pt x="66" y="297"/>
                </a:lnTo>
                <a:lnTo>
                  <a:pt x="58" y="318"/>
                </a:lnTo>
                <a:lnTo>
                  <a:pt x="52" y="318"/>
                </a:lnTo>
                <a:lnTo>
                  <a:pt x="52" y="320"/>
                </a:lnTo>
                <a:lnTo>
                  <a:pt x="55" y="323"/>
                </a:lnTo>
                <a:lnTo>
                  <a:pt x="46" y="346"/>
                </a:lnTo>
                <a:lnTo>
                  <a:pt x="15" y="119"/>
                </a:lnTo>
                <a:lnTo>
                  <a:pt x="0" y="3"/>
                </a:lnTo>
                <a:lnTo>
                  <a:pt x="285" y="12"/>
                </a:lnTo>
                <a:lnTo>
                  <a:pt x="285" y="0"/>
                </a:lnTo>
                <a:lnTo>
                  <a:pt x="354" y="0"/>
                </a:lnTo>
                <a:lnTo>
                  <a:pt x="412" y="3"/>
                </a:lnTo>
                <a:close/>
              </a:path>
            </a:pathLst>
          </a:custGeom>
          <a:solidFill>
            <a:srgbClr val="FFBB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2" name="Freeform 216"/>
          <p:cNvSpPr>
            <a:spLocks/>
          </p:cNvSpPr>
          <p:nvPr/>
        </p:nvSpPr>
        <p:spPr bwMode="auto">
          <a:xfrm>
            <a:off x="1589532" y="4934903"/>
            <a:ext cx="834009" cy="1033082"/>
          </a:xfrm>
          <a:custGeom>
            <a:avLst/>
            <a:gdLst/>
            <a:ahLst/>
            <a:cxnLst>
              <a:cxn ang="0">
                <a:pos x="386" y="170"/>
              </a:cxn>
              <a:cxn ang="0">
                <a:pos x="268" y="490"/>
              </a:cxn>
              <a:cxn ang="0">
                <a:pos x="173" y="464"/>
              </a:cxn>
              <a:cxn ang="0">
                <a:pos x="176" y="447"/>
              </a:cxn>
              <a:cxn ang="0">
                <a:pos x="159" y="458"/>
              </a:cxn>
              <a:cxn ang="0">
                <a:pos x="161" y="473"/>
              </a:cxn>
              <a:cxn ang="0">
                <a:pos x="147" y="452"/>
              </a:cxn>
              <a:cxn ang="0">
                <a:pos x="133" y="435"/>
              </a:cxn>
              <a:cxn ang="0">
                <a:pos x="138" y="421"/>
              </a:cxn>
              <a:cxn ang="0">
                <a:pos x="124" y="426"/>
              </a:cxn>
              <a:cxn ang="0">
                <a:pos x="130" y="409"/>
              </a:cxn>
              <a:cxn ang="0">
                <a:pos x="110" y="401"/>
              </a:cxn>
              <a:cxn ang="0">
                <a:pos x="115" y="366"/>
              </a:cxn>
              <a:cxn ang="0">
                <a:pos x="98" y="360"/>
              </a:cxn>
              <a:cxn ang="0">
                <a:pos x="87" y="363"/>
              </a:cxn>
              <a:cxn ang="0">
                <a:pos x="75" y="346"/>
              </a:cxn>
              <a:cxn ang="0">
                <a:pos x="66" y="352"/>
              </a:cxn>
              <a:cxn ang="0">
                <a:pos x="46" y="352"/>
              </a:cxn>
              <a:cxn ang="0">
                <a:pos x="43" y="340"/>
              </a:cxn>
              <a:cxn ang="0">
                <a:pos x="49" y="331"/>
              </a:cxn>
              <a:cxn ang="0">
                <a:pos x="29" y="320"/>
              </a:cxn>
              <a:cxn ang="0">
                <a:pos x="20" y="331"/>
              </a:cxn>
              <a:cxn ang="0">
                <a:pos x="0" y="305"/>
              </a:cxn>
              <a:cxn ang="0">
                <a:pos x="3" y="285"/>
              </a:cxn>
              <a:cxn ang="0">
                <a:pos x="15" y="279"/>
              </a:cxn>
              <a:cxn ang="0">
                <a:pos x="12" y="259"/>
              </a:cxn>
              <a:cxn ang="0">
                <a:pos x="3" y="274"/>
              </a:cxn>
              <a:cxn ang="0">
                <a:pos x="0" y="251"/>
              </a:cxn>
              <a:cxn ang="0">
                <a:pos x="6" y="248"/>
              </a:cxn>
              <a:cxn ang="0">
                <a:pos x="12" y="251"/>
              </a:cxn>
              <a:cxn ang="0">
                <a:pos x="113" y="0"/>
              </a:cxn>
              <a:cxn ang="0">
                <a:pos x="185" y="6"/>
              </a:cxn>
              <a:cxn ang="0">
                <a:pos x="222" y="23"/>
              </a:cxn>
              <a:cxn ang="0">
                <a:pos x="254" y="29"/>
              </a:cxn>
              <a:cxn ang="0">
                <a:pos x="262" y="37"/>
              </a:cxn>
              <a:cxn ang="0">
                <a:pos x="280" y="46"/>
              </a:cxn>
              <a:cxn ang="0">
                <a:pos x="285" y="40"/>
              </a:cxn>
              <a:cxn ang="0">
                <a:pos x="294" y="40"/>
              </a:cxn>
              <a:cxn ang="0">
                <a:pos x="300" y="46"/>
              </a:cxn>
              <a:cxn ang="0">
                <a:pos x="305" y="43"/>
              </a:cxn>
              <a:cxn ang="0">
                <a:pos x="311" y="46"/>
              </a:cxn>
              <a:cxn ang="0">
                <a:pos x="337" y="49"/>
              </a:cxn>
              <a:cxn ang="0">
                <a:pos x="363" y="58"/>
              </a:cxn>
              <a:cxn ang="0">
                <a:pos x="363" y="49"/>
              </a:cxn>
              <a:cxn ang="0">
                <a:pos x="375" y="46"/>
              </a:cxn>
              <a:cxn ang="0">
                <a:pos x="380" y="46"/>
              </a:cxn>
              <a:cxn ang="0">
                <a:pos x="386" y="40"/>
              </a:cxn>
              <a:cxn ang="0">
                <a:pos x="395" y="40"/>
              </a:cxn>
            </a:cxnLst>
            <a:rect l="0" t="0" r="r" b="b"/>
            <a:pathLst>
              <a:path w="398" h="493">
                <a:moveTo>
                  <a:pt x="398" y="46"/>
                </a:moveTo>
                <a:lnTo>
                  <a:pt x="395" y="170"/>
                </a:lnTo>
                <a:lnTo>
                  <a:pt x="386" y="170"/>
                </a:lnTo>
                <a:lnTo>
                  <a:pt x="377" y="452"/>
                </a:lnTo>
                <a:lnTo>
                  <a:pt x="377" y="493"/>
                </a:lnTo>
                <a:lnTo>
                  <a:pt x="268" y="490"/>
                </a:lnTo>
                <a:lnTo>
                  <a:pt x="190" y="487"/>
                </a:lnTo>
                <a:lnTo>
                  <a:pt x="179" y="470"/>
                </a:lnTo>
                <a:lnTo>
                  <a:pt x="173" y="464"/>
                </a:lnTo>
                <a:lnTo>
                  <a:pt x="167" y="458"/>
                </a:lnTo>
                <a:lnTo>
                  <a:pt x="167" y="455"/>
                </a:lnTo>
                <a:lnTo>
                  <a:pt x="176" y="447"/>
                </a:lnTo>
                <a:lnTo>
                  <a:pt x="173" y="441"/>
                </a:lnTo>
                <a:lnTo>
                  <a:pt x="159" y="452"/>
                </a:lnTo>
                <a:lnTo>
                  <a:pt x="159" y="458"/>
                </a:lnTo>
                <a:lnTo>
                  <a:pt x="164" y="464"/>
                </a:lnTo>
                <a:lnTo>
                  <a:pt x="164" y="470"/>
                </a:lnTo>
                <a:lnTo>
                  <a:pt x="161" y="473"/>
                </a:lnTo>
                <a:lnTo>
                  <a:pt x="153" y="473"/>
                </a:lnTo>
                <a:lnTo>
                  <a:pt x="150" y="461"/>
                </a:lnTo>
                <a:lnTo>
                  <a:pt x="147" y="452"/>
                </a:lnTo>
                <a:lnTo>
                  <a:pt x="147" y="447"/>
                </a:lnTo>
                <a:lnTo>
                  <a:pt x="141" y="438"/>
                </a:lnTo>
                <a:lnTo>
                  <a:pt x="133" y="435"/>
                </a:lnTo>
                <a:lnTo>
                  <a:pt x="144" y="426"/>
                </a:lnTo>
                <a:lnTo>
                  <a:pt x="144" y="421"/>
                </a:lnTo>
                <a:lnTo>
                  <a:pt x="138" y="421"/>
                </a:lnTo>
                <a:lnTo>
                  <a:pt x="133" y="429"/>
                </a:lnTo>
                <a:lnTo>
                  <a:pt x="127" y="432"/>
                </a:lnTo>
                <a:lnTo>
                  <a:pt x="124" y="426"/>
                </a:lnTo>
                <a:lnTo>
                  <a:pt x="136" y="421"/>
                </a:lnTo>
                <a:lnTo>
                  <a:pt x="133" y="412"/>
                </a:lnTo>
                <a:lnTo>
                  <a:pt x="130" y="409"/>
                </a:lnTo>
                <a:lnTo>
                  <a:pt x="115" y="409"/>
                </a:lnTo>
                <a:lnTo>
                  <a:pt x="110" y="406"/>
                </a:lnTo>
                <a:lnTo>
                  <a:pt x="110" y="401"/>
                </a:lnTo>
                <a:lnTo>
                  <a:pt x="118" y="389"/>
                </a:lnTo>
                <a:lnTo>
                  <a:pt x="121" y="380"/>
                </a:lnTo>
                <a:lnTo>
                  <a:pt x="115" y="366"/>
                </a:lnTo>
                <a:lnTo>
                  <a:pt x="110" y="369"/>
                </a:lnTo>
                <a:lnTo>
                  <a:pt x="104" y="372"/>
                </a:lnTo>
                <a:lnTo>
                  <a:pt x="98" y="360"/>
                </a:lnTo>
                <a:lnTo>
                  <a:pt x="92" y="360"/>
                </a:lnTo>
                <a:lnTo>
                  <a:pt x="89" y="366"/>
                </a:lnTo>
                <a:lnTo>
                  <a:pt x="87" y="363"/>
                </a:lnTo>
                <a:lnTo>
                  <a:pt x="84" y="360"/>
                </a:lnTo>
                <a:lnTo>
                  <a:pt x="84" y="352"/>
                </a:lnTo>
                <a:lnTo>
                  <a:pt x="75" y="346"/>
                </a:lnTo>
                <a:lnTo>
                  <a:pt x="72" y="346"/>
                </a:lnTo>
                <a:lnTo>
                  <a:pt x="69" y="352"/>
                </a:lnTo>
                <a:lnTo>
                  <a:pt x="66" y="352"/>
                </a:lnTo>
                <a:lnTo>
                  <a:pt x="58" y="343"/>
                </a:lnTo>
                <a:lnTo>
                  <a:pt x="49" y="343"/>
                </a:lnTo>
                <a:lnTo>
                  <a:pt x="46" y="352"/>
                </a:lnTo>
                <a:lnTo>
                  <a:pt x="41" y="352"/>
                </a:lnTo>
                <a:lnTo>
                  <a:pt x="41" y="349"/>
                </a:lnTo>
                <a:lnTo>
                  <a:pt x="43" y="340"/>
                </a:lnTo>
                <a:lnTo>
                  <a:pt x="49" y="337"/>
                </a:lnTo>
                <a:lnTo>
                  <a:pt x="52" y="334"/>
                </a:lnTo>
                <a:lnTo>
                  <a:pt x="49" y="331"/>
                </a:lnTo>
                <a:lnTo>
                  <a:pt x="41" y="323"/>
                </a:lnTo>
                <a:lnTo>
                  <a:pt x="43" y="320"/>
                </a:lnTo>
                <a:lnTo>
                  <a:pt x="29" y="320"/>
                </a:lnTo>
                <a:lnTo>
                  <a:pt x="29" y="328"/>
                </a:lnTo>
                <a:lnTo>
                  <a:pt x="23" y="334"/>
                </a:lnTo>
                <a:lnTo>
                  <a:pt x="20" y="331"/>
                </a:lnTo>
                <a:lnTo>
                  <a:pt x="17" y="323"/>
                </a:lnTo>
                <a:lnTo>
                  <a:pt x="3" y="314"/>
                </a:lnTo>
                <a:lnTo>
                  <a:pt x="0" y="305"/>
                </a:lnTo>
                <a:lnTo>
                  <a:pt x="3" y="303"/>
                </a:lnTo>
                <a:lnTo>
                  <a:pt x="6" y="291"/>
                </a:lnTo>
                <a:lnTo>
                  <a:pt x="3" y="285"/>
                </a:lnTo>
                <a:lnTo>
                  <a:pt x="0" y="282"/>
                </a:lnTo>
                <a:lnTo>
                  <a:pt x="6" y="279"/>
                </a:lnTo>
                <a:lnTo>
                  <a:pt x="15" y="279"/>
                </a:lnTo>
                <a:lnTo>
                  <a:pt x="9" y="274"/>
                </a:lnTo>
                <a:lnTo>
                  <a:pt x="15" y="265"/>
                </a:lnTo>
                <a:lnTo>
                  <a:pt x="12" y="259"/>
                </a:lnTo>
                <a:lnTo>
                  <a:pt x="9" y="259"/>
                </a:lnTo>
                <a:lnTo>
                  <a:pt x="9" y="274"/>
                </a:lnTo>
                <a:lnTo>
                  <a:pt x="3" y="274"/>
                </a:lnTo>
                <a:lnTo>
                  <a:pt x="0" y="259"/>
                </a:lnTo>
                <a:lnTo>
                  <a:pt x="3" y="251"/>
                </a:lnTo>
                <a:lnTo>
                  <a:pt x="0" y="251"/>
                </a:lnTo>
                <a:lnTo>
                  <a:pt x="0" y="248"/>
                </a:lnTo>
                <a:lnTo>
                  <a:pt x="0" y="248"/>
                </a:lnTo>
                <a:lnTo>
                  <a:pt x="6" y="248"/>
                </a:lnTo>
                <a:lnTo>
                  <a:pt x="9" y="254"/>
                </a:lnTo>
                <a:lnTo>
                  <a:pt x="9" y="251"/>
                </a:lnTo>
                <a:lnTo>
                  <a:pt x="12" y="251"/>
                </a:lnTo>
                <a:lnTo>
                  <a:pt x="9" y="239"/>
                </a:lnTo>
                <a:lnTo>
                  <a:pt x="107" y="242"/>
                </a:lnTo>
                <a:lnTo>
                  <a:pt x="113" y="0"/>
                </a:lnTo>
                <a:lnTo>
                  <a:pt x="170" y="0"/>
                </a:lnTo>
                <a:lnTo>
                  <a:pt x="173" y="6"/>
                </a:lnTo>
                <a:lnTo>
                  <a:pt x="185" y="6"/>
                </a:lnTo>
                <a:lnTo>
                  <a:pt x="190" y="9"/>
                </a:lnTo>
                <a:lnTo>
                  <a:pt x="208" y="11"/>
                </a:lnTo>
                <a:lnTo>
                  <a:pt x="222" y="23"/>
                </a:lnTo>
                <a:lnTo>
                  <a:pt x="251" y="23"/>
                </a:lnTo>
                <a:lnTo>
                  <a:pt x="251" y="26"/>
                </a:lnTo>
                <a:lnTo>
                  <a:pt x="254" y="29"/>
                </a:lnTo>
                <a:lnTo>
                  <a:pt x="254" y="32"/>
                </a:lnTo>
                <a:lnTo>
                  <a:pt x="265" y="32"/>
                </a:lnTo>
                <a:lnTo>
                  <a:pt x="262" y="37"/>
                </a:lnTo>
                <a:lnTo>
                  <a:pt x="265" y="34"/>
                </a:lnTo>
                <a:lnTo>
                  <a:pt x="274" y="46"/>
                </a:lnTo>
                <a:lnTo>
                  <a:pt x="280" y="46"/>
                </a:lnTo>
                <a:lnTo>
                  <a:pt x="282" y="40"/>
                </a:lnTo>
                <a:lnTo>
                  <a:pt x="282" y="43"/>
                </a:lnTo>
                <a:lnTo>
                  <a:pt x="285" y="40"/>
                </a:lnTo>
                <a:lnTo>
                  <a:pt x="285" y="43"/>
                </a:lnTo>
                <a:lnTo>
                  <a:pt x="291" y="43"/>
                </a:lnTo>
                <a:lnTo>
                  <a:pt x="294" y="40"/>
                </a:lnTo>
                <a:lnTo>
                  <a:pt x="294" y="40"/>
                </a:lnTo>
                <a:lnTo>
                  <a:pt x="297" y="46"/>
                </a:lnTo>
                <a:lnTo>
                  <a:pt x="300" y="46"/>
                </a:lnTo>
                <a:lnTo>
                  <a:pt x="303" y="46"/>
                </a:lnTo>
                <a:lnTo>
                  <a:pt x="305" y="46"/>
                </a:lnTo>
                <a:lnTo>
                  <a:pt x="305" y="43"/>
                </a:lnTo>
                <a:lnTo>
                  <a:pt x="308" y="43"/>
                </a:lnTo>
                <a:lnTo>
                  <a:pt x="311" y="43"/>
                </a:lnTo>
                <a:lnTo>
                  <a:pt x="311" y="46"/>
                </a:lnTo>
                <a:lnTo>
                  <a:pt x="323" y="49"/>
                </a:lnTo>
                <a:lnTo>
                  <a:pt x="329" y="52"/>
                </a:lnTo>
                <a:lnTo>
                  <a:pt x="337" y="49"/>
                </a:lnTo>
                <a:lnTo>
                  <a:pt x="340" y="60"/>
                </a:lnTo>
                <a:lnTo>
                  <a:pt x="354" y="58"/>
                </a:lnTo>
                <a:lnTo>
                  <a:pt x="363" y="58"/>
                </a:lnTo>
                <a:lnTo>
                  <a:pt x="363" y="55"/>
                </a:lnTo>
                <a:lnTo>
                  <a:pt x="369" y="55"/>
                </a:lnTo>
                <a:lnTo>
                  <a:pt x="363" y="49"/>
                </a:lnTo>
                <a:lnTo>
                  <a:pt x="372" y="46"/>
                </a:lnTo>
                <a:lnTo>
                  <a:pt x="375" y="49"/>
                </a:lnTo>
                <a:lnTo>
                  <a:pt x="375" y="46"/>
                </a:lnTo>
                <a:lnTo>
                  <a:pt x="380" y="52"/>
                </a:lnTo>
                <a:lnTo>
                  <a:pt x="380" y="49"/>
                </a:lnTo>
                <a:lnTo>
                  <a:pt x="380" y="46"/>
                </a:lnTo>
                <a:lnTo>
                  <a:pt x="380" y="43"/>
                </a:lnTo>
                <a:lnTo>
                  <a:pt x="383" y="43"/>
                </a:lnTo>
                <a:lnTo>
                  <a:pt x="386" y="40"/>
                </a:lnTo>
                <a:lnTo>
                  <a:pt x="389" y="46"/>
                </a:lnTo>
                <a:lnTo>
                  <a:pt x="395" y="43"/>
                </a:lnTo>
                <a:lnTo>
                  <a:pt x="395" y="40"/>
                </a:lnTo>
                <a:lnTo>
                  <a:pt x="398" y="46"/>
                </a:lnTo>
                <a:close/>
              </a:path>
            </a:pathLst>
          </a:custGeom>
          <a:solidFill>
            <a:srgbClr val="DEF2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3" name="Freeform 217"/>
          <p:cNvSpPr>
            <a:spLocks noEditPoints="1"/>
          </p:cNvSpPr>
          <p:nvPr/>
        </p:nvSpPr>
        <p:spPr bwMode="auto">
          <a:xfrm>
            <a:off x="4992624" y="1116902"/>
            <a:ext cx="1093851" cy="827723"/>
          </a:xfrm>
          <a:custGeom>
            <a:avLst/>
            <a:gdLst/>
            <a:ahLst/>
            <a:cxnLst>
              <a:cxn ang="0">
                <a:pos x="516" y="67"/>
              </a:cxn>
              <a:cxn ang="0">
                <a:pos x="510" y="58"/>
              </a:cxn>
              <a:cxn ang="0">
                <a:pos x="504" y="58"/>
              </a:cxn>
              <a:cxn ang="0">
                <a:pos x="513" y="75"/>
              </a:cxn>
              <a:cxn ang="0">
                <a:pos x="504" y="81"/>
              </a:cxn>
              <a:cxn ang="0">
                <a:pos x="507" y="90"/>
              </a:cxn>
              <a:cxn ang="0">
                <a:pos x="513" y="90"/>
              </a:cxn>
              <a:cxn ang="0">
                <a:pos x="493" y="104"/>
              </a:cxn>
              <a:cxn ang="0">
                <a:pos x="484" y="107"/>
              </a:cxn>
              <a:cxn ang="0">
                <a:pos x="490" y="113"/>
              </a:cxn>
              <a:cxn ang="0">
                <a:pos x="496" y="121"/>
              </a:cxn>
              <a:cxn ang="0">
                <a:pos x="478" y="127"/>
              </a:cxn>
              <a:cxn ang="0">
                <a:pos x="473" y="133"/>
              </a:cxn>
              <a:cxn ang="0">
                <a:pos x="484" y="136"/>
              </a:cxn>
              <a:cxn ang="0">
                <a:pos x="464" y="147"/>
              </a:cxn>
              <a:cxn ang="0">
                <a:pos x="458" y="145"/>
              </a:cxn>
              <a:cxn ang="0">
                <a:pos x="453" y="153"/>
              </a:cxn>
              <a:cxn ang="0">
                <a:pos x="458" y="159"/>
              </a:cxn>
              <a:cxn ang="0">
                <a:pos x="450" y="168"/>
              </a:cxn>
              <a:cxn ang="0">
                <a:pos x="432" y="170"/>
              </a:cxn>
              <a:cxn ang="0">
                <a:pos x="427" y="176"/>
              </a:cxn>
              <a:cxn ang="0">
                <a:pos x="424" y="185"/>
              </a:cxn>
              <a:cxn ang="0">
                <a:pos x="421" y="196"/>
              </a:cxn>
              <a:cxn ang="0">
                <a:pos x="418" y="208"/>
              </a:cxn>
              <a:cxn ang="0">
                <a:pos x="412" y="219"/>
              </a:cxn>
              <a:cxn ang="0">
                <a:pos x="409" y="211"/>
              </a:cxn>
              <a:cxn ang="0">
                <a:pos x="406" y="219"/>
              </a:cxn>
              <a:cxn ang="0">
                <a:pos x="404" y="225"/>
              </a:cxn>
              <a:cxn ang="0">
                <a:pos x="401" y="234"/>
              </a:cxn>
              <a:cxn ang="0">
                <a:pos x="406" y="251"/>
              </a:cxn>
              <a:cxn ang="0">
                <a:pos x="409" y="257"/>
              </a:cxn>
              <a:cxn ang="0">
                <a:pos x="412" y="266"/>
              </a:cxn>
              <a:cxn ang="0">
                <a:pos x="421" y="280"/>
              </a:cxn>
              <a:cxn ang="0">
                <a:pos x="424" y="286"/>
              </a:cxn>
              <a:cxn ang="0">
                <a:pos x="424" y="292"/>
              </a:cxn>
              <a:cxn ang="0">
                <a:pos x="406" y="292"/>
              </a:cxn>
              <a:cxn ang="0">
                <a:pos x="389" y="289"/>
              </a:cxn>
              <a:cxn ang="0">
                <a:pos x="225" y="392"/>
              </a:cxn>
              <a:cxn ang="0">
                <a:pos x="61" y="387"/>
              </a:cxn>
              <a:cxn ang="0">
                <a:pos x="49" y="225"/>
              </a:cxn>
              <a:cxn ang="0">
                <a:pos x="26" y="185"/>
              </a:cxn>
              <a:cxn ang="0">
                <a:pos x="6" y="162"/>
              </a:cxn>
              <a:cxn ang="0">
                <a:pos x="3" y="116"/>
              </a:cxn>
              <a:cxn ang="0">
                <a:pos x="18" y="96"/>
              </a:cxn>
              <a:cxn ang="0">
                <a:pos x="93" y="0"/>
              </a:cxn>
              <a:cxn ang="0">
                <a:pos x="317" y="6"/>
              </a:cxn>
              <a:cxn ang="0">
                <a:pos x="398" y="49"/>
              </a:cxn>
              <a:cxn ang="0">
                <a:pos x="522" y="49"/>
              </a:cxn>
              <a:cxn ang="0">
                <a:pos x="522" y="55"/>
              </a:cxn>
            </a:cxnLst>
            <a:rect l="0" t="0" r="r" b="b"/>
            <a:pathLst>
              <a:path w="522" h="395">
                <a:moveTo>
                  <a:pt x="510" y="58"/>
                </a:moveTo>
                <a:lnTo>
                  <a:pt x="516" y="67"/>
                </a:lnTo>
                <a:lnTo>
                  <a:pt x="513" y="67"/>
                </a:lnTo>
                <a:lnTo>
                  <a:pt x="510" y="58"/>
                </a:lnTo>
                <a:close/>
                <a:moveTo>
                  <a:pt x="510" y="58"/>
                </a:moveTo>
                <a:lnTo>
                  <a:pt x="504" y="58"/>
                </a:lnTo>
                <a:lnTo>
                  <a:pt x="510" y="73"/>
                </a:lnTo>
                <a:lnTo>
                  <a:pt x="513" y="75"/>
                </a:lnTo>
                <a:lnTo>
                  <a:pt x="510" y="78"/>
                </a:lnTo>
                <a:lnTo>
                  <a:pt x="504" y="81"/>
                </a:lnTo>
                <a:lnTo>
                  <a:pt x="504" y="87"/>
                </a:lnTo>
                <a:lnTo>
                  <a:pt x="507" y="90"/>
                </a:lnTo>
                <a:lnTo>
                  <a:pt x="513" y="87"/>
                </a:lnTo>
                <a:lnTo>
                  <a:pt x="513" y="90"/>
                </a:lnTo>
                <a:lnTo>
                  <a:pt x="499" y="93"/>
                </a:lnTo>
                <a:lnTo>
                  <a:pt x="493" y="104"/>
                </a:lnTo>
                <a:lnTo>
                  <a:pt x="481" y="104"/>
                </a:lnTo>
                <a:lnTo>
                  <a:pt x="484" y="107"/>
                </a:lnTo>
                <a:lnTo>
                  <a:pt x="496" y="113"/>
                </a:lnTo>
                <a:lnTo>
                  <a:pt x="490" y="113"/>
                </a:lnTo>
                <a:lnTo>
                  <a:pt x="490" y="119"/>
                </a:lnTo>
                <a:lnTo>
                  <a:pt x="496" y="121"/>
                </a:lnTo>
                <a:lnTo>
                  <a:pt x="484" y="124"/>
                </a:lnTo>
                <a:lnTo>
                  <a:pt x="478" y="127"/>
                </a:lnTo>
                <a:lnTo>
                  <a:pt x="473" y="124"/>
                </a:lnTo>
                <a:lnTo>
                  <a:pt x="473" y="133"/>
                </a:lnTo>
                <a:lnTo>
                  <a:pt x="481" y="133"/>
                </a:lnTo>
                <a:lnTo>
                  <a:pt x="484" y="136"/>
                </a:lnTo>
                <a:lnTo>
                  <a:pt x="467" y="142"/>
                </a:lnTo>
                <a:lnTo>
                  <a:pt x="464" y="147"/>
                </a:lnTo>
                <a:lnTo>
                  <a:pt x="461" y="142"/>
                </a:lnTo>
                <a:lnTo>
                  <a:pt x="458" y="145"/>
                </a:lnTo>
                <a:lnTo>
                  <a:pt x="455" y="150"/>
                </a:lnTo>
                <a:lnTo>
                  <a:pt x="453" y="153"/>
                </a:lnTo>
                <a:lnTo>
                  <a:pt x="455" y="159"/>
                </a:lnTo>
                <a:lnTo>
                  <a:pt x="458" y="159"/>
                </a:lnTo>
                <a:lnTo>
                  <a:pt x="450" y="162"/>
                </a:lnTo>
                <a:lnTo>
                  <a:pt x="450" y="168"/>
                </a:lnTo>
                <a:lnTo>
                  <a:pt x="432" y="168"/>
                </a:lnTo>
                <a:lnTo>
                  <a:pt x="432" y="170"/>
                </a:lnTo>
                <a:lnTo>
                  <a:pt x="435" y="176"/>
                </a:lnTo>
                <a:lnTo>
                  <a:pt x="427" y="176"/>
                </a:lnTo>
                <a:lnTo>
                  <a:pt x="430" y="185"/>
                </a:lnTo>
                <a:lnTo>
                  <a:pt x="424" y="185"/>
                </a:lnTo>
                <a:lnTo>
                  <a:pt x="418" y="194"/>
                </a:lnTo>
                <a:lnTo>
                  <a:pt x="421" y="196"/>
                </a:lnTo>
                <a:lnTo>
                  <a:pt x="421" y="202"/>
                </a:lnTo>
                <a:lnTo>
                  <a:pt x="418" y="208"/>
                </a:lnTo>
                <a:lnTo>
                  <a:pt x="418" y="214"/>
                </a:lnTo>
                <a:lnTo>
                  <a:pt x="412" y="219"/>
                </a:lnTo>
                <a:lnTo>
                  <a:pt x="409" y="217"/>
                </a:lnTo>
                <a:lnTo>
                  <a:pt x="409" y="211"/>
                </a:lnTo>
                <a:lnTo>
                  <a:pt x="406" y="211"/>
                </a:lnTo>
                <a:lnTo>
                  <a:pt x="406" y="219"/>
                </a:lnTo>
                <a:lnTo>
                  <a:pt x="401" y="222"/>
                </a:lnTo>
                <a:lnTo>
                  <a:pt x="404" y="225"/>
                </a:lnTo>
                <a:lnTo>
                  <a:pt x="398" y="228"/>
                </a:lnTo>
                <a:lnTo>
                  <a:pt x="401" y="234"/>
                </a:lnTo>
                <a:lnTo>
                  <a:pt x="406" y="243"/>
                </a:lnTo>
                <a:lnTo>
                  <a:pt x="406" y="251"/>
                </a:lnTo>
                <a:lnTo>
                  <a:pt x="401" y="251"/>
                </a:lnTo>
                <a:lnTo>
                  <a:pt x="409" y="257"/>
                </a:lnTo>
                <a:lnTo>
                  <a:pt x="406" y="263"/>
                </a:lnTo>
                <a:lnTo>
                  <a:pt x="412" y="266"/>
                </a:lnTo>
                <a:lnTo>
                  <a:pt x="412" y="277"/>
                </a:lnTo>
                <a:lnTo>
                  <a:pt x="421" y="280"/>
                </a:lnTo>
                <a:lnTo>
                  <a:pt x="424" y="280"/>
                </a:lnTo>
                <a:lnTo>
                  <a:pt x="424" y="286"/>
                </a:lnTo>
                <a:lnTo>
                  <a:pt x="427" y="289"/>
                </a:lnTo>
                <a:lnTo>
                  <a:pt x="424" y="292"/>
                </a:lnTo>
                <a:lnTo>
                  <a:pt x="412" y="289"/>
                </a:lnTo>
                <a:lnTo>
                  <a:pt x="406" y="292"/>
                </a:lnTo>
                <a:lnTo>
                  <a:pt x="398" y="286"/>
                </a:lnTo>
                <a:lnTo>
                  <a:pt x="389" y="289"/>
                </a:lnTo>
                <a:lnTo>
                  <a:pt x="389" y="395"/>
                </a:lnTo>
                <a:lnTo>
                  <a:pt x="225" y="392"/>
                </a:lnTo>
                <a:lnTo>
                  <a:pt x="127" y="390"/>
                </a:lnTo>
                <a:lnTo>
                  <a:pt x="61" y="387"/>
                </a:lnTo>
                <a:lnTo>
                  <a:pt x="64" y="219"/>
                </a:lnTo>
                <a:lnTo>
                  <a:pt x="49" y="225"/>
                </a:lnTo>
                <a:lnTo>
                  <a:pt x="26" y="225"/>
                </a:lnTo>
                <a:lnTo>
                  <a:pt x="26" y="185"/>
                </a:lnTo>
                <a:lnTo>
                  <a:pt x="21" y="173"/>
                </a:lnTo>
                <a:lnTo>
                  <a:pt x="6" y="162"/>
                </a:lnTo>
                <a:lnTo>
                  <a:pt x="0" y="127"/>
                </a:lnTo>
                <a:lnTo>
                  <a:pt x="3" y="116"/>
                </a:lnTo>
                <a:lnTo>
                  <a:pt x="12" y="104"/>
                </a:lnTo>
                <a:lnTo>
                  <a:pt x="18" y="96"/>
                </a:lnTo>
                <a:lnTo>
                  <a:pt x="18" y="73"/>
                </a:lnTo>
                <a:lnTo>
                  <a:pt x="93" y="0"/>
                </a:lnTo>
                <a:lnTo>
                  <a:pt x="124" y="0"/>
                </a:lnTo>
                <a:lnTo>
                  <a:pt x="317" y="6"/>
                </a:lnTo>
                <a:lnTo>
                  <a:pt x="314" y="47"/>
                </a:lnTo>
                <a:lnTo>
                  <a:pt x="398" y="49"/>
                </a:lnTo>
                <a:lnTo>
                  <a:pt x="502" y="49"/>
                </a:lnTo>
                <a:lnTo>
                  <a:pt x="522" y="49"/>
                </a:lnTo>
                <a:lnTo>
                  <a:pt x="519" y="52"/>
                </a:lnTo>
                <a:lnTo>
                  <a:pt x="522" y="55"/>
                </a:lnTo>
                <a:lnTo>
                  <a:pt x="510" y="58"/>
                </a:lnTo>
                <a:close/>
              </a:path>
            </a:pathLst>
          </a:custGeom>
          <a:solidFill>
            <a:srgbClr val="FF04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4" name="Freeform 218"/>
          <p:cNvSpPr>
            <a:spLocks noEditPoints="1"/>
          </p:cNvSpPr>
          <p:nvPr/>
        </p:nvSpPr>
        <p:spPr bwMode="auto">
          <a:xfrm>
            <a:off x="533400" y="0"/>
            <a:ext cx="1303401" cy="804672"/>
          </a:xfrm>
          <a:custGeom>
            <a:avLst/>
            <a:gdLst/>
            <a:ahLst/>
            <a:cxnLst>
              <a:cxn ang="0">
                <a:pos x="582" y="118"/>
              </a:cxn>
              <a:cxn ang="0">
                <a:pos x="582" y="121"/>
              </a:cxn>
              <a:cxn ang="0">
                <a:pos x="582" y="156"/>
              </a:cxn>
              <a:cxn ang="0">
                <a:pos x="588" y="159"/>
              </a:cxn>
              <a:cxn ang="0">
                <a:pos x="593" y="159"/>
              </a:cxn>
              <a:cxn ang="0">
                <a:pos x="591" y="173"/>
              </a:cxn>
              <a:cxn ang="0">
                <a:pos x="593" y="167"/>
              </a:cxn>
              <a:cxn ang="0">
                <a:pos x="602" y="167"/>
              </a:cxn>
              <a:cxn ang="0">
                <a:pos x="608" y="170"/>
              </a:cxn>
              <a:cxn ang="0">
                <a:pos x="619" y="182"/>
              </a:cxn>
              <a:cxn ang="0">
                <a:pos x="622" y="179"/>
              </a:cxn>
              <a:cxn ang="0">
                <a:pos x="582" y="185"/>
              </a:cxn>
              <a:cxn ang="0">
                <a:pos x="568" y="254"/>
              </a:cxn>
              <a:cxn ang="0">
                <a:pos x="524" y="257"/>
              </a:cxn>
              <a:cxn ang="0">
                <a:pos x="513" y="265"/>
              </a:cxn>
              <a:cxn ang="0">
                <a:pos x="498" y="265"/>
              </a:cxn>
              <a:cxn ang="0">
                <a:pos x="493" y="274"/>
              </a:cxn>
              <a:cxn ang="0">
                <a:pos x="478" y="271"/>
              </a:cxn>
              <a:cxn ang="0">
                <a:pos x="473" y="265"/>
              </a:cxn>
              <a:cxn ang="0">
                <a:pos x="481" y="260"/>
              </a:cxn>
              <a:cxn ang="0">
                <a:pos x="461" y="265"/>
              </a:cxn>
              <a:cxn ang="0">
                <a:pos x="470" y="271"/>
              </a:cxn>
              <a:cxn ang="0">
                <a:pos x="392" y="277"/>
              </a:cxn>
              <a:cxn ang="0">
                <a:pos x="219" y="343"/>
              </a:cxn>
              <a:cxn ang="0">
                <a:pos x="176" y="384"/>
              </a:cxn>
              <a:cxn ang="0">
                <a:pos x="43" y="323"/>
              </a:cxn>
              <a:cxn ang="0">
                <a:pos x="421" y="0"/>
              </a:cxn>
              <a:cxn ang="0">
                <a:pos x="582" y="101"/>
              </a:cxn>
              <a:cxn ang="0">
                <a:pos x="582" y="110"/>
              </a:cxn>
              <a:cxn ang="0">
                <a:pos x="579" y="101"/>
              </a:cxn>
              <a:cxn ang="0">
                <a:pos x="570" y="104"/>
              </a:cxn>
              <a:cxn ang="0">
                <a:pos x="565" y="116"/>
              </a:cxn>
              <a:cxn ang="0">
                <a:pos x="565" y="118"/>
              </a:cxn>
              <a:cxn ang="0">
                <a:pos x="573" y="116"/>
              </a:cxn>
              <a:cxn ang="0">
                <a:pos x="570" y="124"/>
              </a:cxn>
              <a:cxn ang="0">
                <a:pos x="576" y="121"/>
              </a:cxn>
              <a:cxn ang="0">
                <a:pos x="582" y="121"/>
              </a:cxn>
            </a:cxnLst>
            <a:rect l="0" t="0" r="r" b="b"/>
            <a:pathLst>
              <a:path w="622" h="384">
                <a:moveTo>
                  <a:pt x="582" y="121"/>
                </a:moveTo>
                <a:lnTo>
                  <a:pt x="582" y="118"/>
                </a:lnTo>
                <a:lnTo>
                  <a:pt x="582" y="118"/>
                </a:lnTo>
                <a:lnTo>
                  <a:pt x="582" y="121"/>
                </a:lnTo>
                <a:close/>
                <a:moveTo>
                  <a:pt x="582" y="121"/>
                </a:moveTo>
                <a:lnTo>
                  <a:pt x="582" y="156"/>
                </a:lnTo>
                <a:lnTo>
                  <a:pt x="588" y="153"/>
                </a:lnTo>
                <a:lnTo>
                  <a:pt x="588" y="159"/>
                </a:lnTo>
                <a:lnTo>
                  <a:pt x="591" y="156"/>
                </a:lnTo>
                <a:lnTo>
                  <a:pt x="593" y="159"/>
                </a:lnTo>
                <a:lnTo>
                  <a:pt x="591" y="173"/>
                </a:lnTo>
                <a:lnTo>
                  <a:pt x="591" y="173"/>
                </a:lnTo>
                <a:lnTo>
                  <a:pt x="591" y="170"/>
                </a:lnTo>
                <a:lnTo>
                  <a:pt x="593" y="167"/>
                </a:lnTo>
                <a:lnTo>
                  <a:pt x="596" y="162"/>
                </a:lnTo>
                <a:lnTo>
                  <a:pt x="602" y="167"/>
                </a:lnTo>
                <a:lnTo>
                  <a:pt x="602" y="170"/>
                </a:lnTo>
                <a:lnTo>
                  <a:pt x="608" y="170"/>
                </a:lnTo>
                <a:lnTo>
                  <a:pt x="611" y="179"/>
                </a:lnTo>
                <a:lnTo>
                  <a:pt x="619" y="182"/>
                </a:lnTo>
                <a:lnTo>
                  <a:pt x="619" y="179"/>
                </a:lnTo>
                <a:lnTo>
                  <a:pt x="622" y="179"/>
                </a:lnTo>
                <a:lnTo>
                  <a:pt x="622" y="185"/>
                </a:lnTo>
                <a:lnTo>
                  <a:pt x="582" y="185"/>
                </a:lnTo>
                <a:lnTo>
                  <a:pt x="582" y="254"/>
                </a:lnTo>
                <a:lnTo>
                  <a:pt x="568" y="254"/>
                </a:lnTo>
                <a:lnTo>
                  <a:pt x="524" y="251"/>
                </a:lnTo>
                <a:lnTo>
                  <a:pt x="524" y="257"/>
                </a:lnTo>
                <a:lnTo>
                  <a:pt x="516" y="254"/>
                </a:lnTo>
                <a:lnTo>
                  <a:pt x="513" y="265"/>
                </a:lnTo>
                <a:lnTo>
                  <a:pt x="501" y="260"/>
                </a:lnTo>
                <a:lnTo>
                  <a:pt x="498" y="265"/>
                </a:lnTo>
                <a:lnTo>
                  <a:pt x="501" y="283"/>
                </a:lnTo>
                <a:lnTo>
                  <a:pt x="493" y="274"/>
                </a:lnTo>
                <a:lnTo>
                  <a:pt x="484" y="277"/>
                </a:lnTo>
                <a:lnTo>
                  <a:pt x="478" y="271"/>
                </a:lnTo>
                <a:lnTo>
                  <a:pt x="473" y="271"/>
                </a:lnTo>
                <a:lnTo>
                  <a:pt x="473" y="265"/>
                </a:lnTo>
                <a:lnTo>
                  <a:pt x="481" y="263"/>
                </a:lnTo>
                <a:lnTo>
                  <a:pt x="481" y="260"/>
                </a:lnTo>
                <a:lnTo>
                  <a:pt x="478" y="257"/>
                </a:lnTo>
                <a:lnTo>
                  <a:pt x="461" y="265"/>
                </a:lnTo>
                <a:lnTo>
                  <a:pt x="461" y="274"/>
                </a:lnTo>
                <a:lnTo>
                  <a:pt x="470" y="271"/>
                </a:lnTo>
                <a:lnTo>
                  <a:pt x="467" y="280"/>
                </a:lnTo>
                <a:lnTo>
                  <a:pt x="392" y="277"/>
                </a:lnTo>
                <a:lnTo>
                  <a:pt x="222" y="274"/>
                </a:lnTo>
                <a:lnTo>
                  <a:pt x="219" y="343"/>
                </a:lnTo>
                <a:lnTo>
                  <a:pt x="179" y="343"/>
                </a:lnTo>
                <a:lnTo>
                  <a:pt x="176" y="384"/>
                </a:lnTo>
                <a:lnTo>
                  <a:pt x="52" y="381"/>
                </a:lnTo>
                <a:lnTo>
                  <a:pt x="43" y="323"/>
                </a:lnTo>
                <a:lnTo>
                  <a:pt x="0" y="0"/>
                </a:lnTo>
                <a:lnTo>
                  <a:pt x="421" y="0"/>
                </a:lnTo>
                <a:lnTo>
                  <a:pt x="582" y="0"/>
                </a:lnTo>
                <a:lnTo>
                  <a:pt x="582" y="101"/>
                </a:lnTo>
                <a:lnTo>
                  <a:pt x="582" y="107"/>
                </a:lnTo>
                <a:lnTo>
                  <a:pt x="582" y="110"/>
                </a:lnTo>
                <a:lnTo>
                  <a:pt x="579" y="110"/>
                </a:lnTo>
                <a:lnTo>
                  <a:pt x="579" y="101"/>
                </a:lnTo>
                <a:lnTo>
                  <a:pt x="570" y="101"/>
                </a:lnTo>
                <a:lnTo>
                  <a:pt x="570" y="104"/>
                </a:lnTo>
                <a:lnTo>
                  <a:pt x="570" y="110"/>
                </a:lnTo>
                <a:lnTo>
                  <a:pt x="565" y="116"/>
                </a:lnTo>
                <a:lnTo>
                  <a:pt x="568" y="116"/>
                </a:lnTo>
                <a:lnTo>
                  <a:pt x="565" y="118"/>
                </a:lnTo>
                <a:lnTo>
                  <a:pt x="568" y="121"/>
                </a:lnTo>
                <a:lnTo>
                  <a:pt x="573" y="116"/>
                </a:lnTo>
                <a:lnTo>
                  <a:pt x="576" y="116"/>
                </a:lnTo>
                <a:lnTo>
                  <a:pt x="570" y="124"/>
                </a:lnTo>
                <a:lnTo>
                  <a:pt x="573" y="127"/>
                </a:lnTo>
                <a:lnTo>
                  <a:pt x="576" y="121"/>
                </a:lnTo>
                <a:lnTo>
                  <a:pt x="579" y="124"/>
                </a:lnTo>
                <a:lnTo>
                  <a:pt x="582" y="121"/>
                </a:lnTo>
                <a:close/>
              </a:path>
            </a:pathLst>
          </a:custGeom>
          <a:solidFill>
            <a:srgbClr val="CBEB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5" name="Freeform 219"/>
          <p:cNvSpPr>
            <a:spLocks/>
          </p:cNvSpPr>
          <p:nvPr/>
        </p:nvSpPr>
        <p:spPr bwMode="auto">
          <a:xfrm>
            <a:off x="4552569" y="6118860"/>
            <a:ext cx="1110615" cy="754380"/>
          </a:xfrm>
          <a:custGeom>
            <a:avLst/>
            <a:gdLst/>
            <a:ahLst/>
            <a:cxnLst>
              <a:cxn ang="0">
                <a:pos x="527" y="132"/>
              </a:cxn>
              <a:cxn ang="0">
                <a:pos x="58" y="360"/>
              </a:cxn>
              <a:cxn ang="0">
                <a:pos x="46" y="337"/>
              </a:cxn>
              <a:cxn ang="0">
                <a:pos x="32" y="340"/>
              </a:cxn>
              <a:cxn ang="0">
                <a:pos x="26" y="328"/>
              </a:cxn>
              <a:cxn ang="0">
                <a:pos x="26" y="320"/>
              </a:cxn>
              <a:cxn ang="0">
                <a:pos x="23" y="302"/>
              </a:cxn>
              <a:cxn ang="0">
                <a:pos x="12" y="302"/>
              </a:cxn>
              <a:cxn ang="0">
                <a:pos x="6" y="285"/>
              </a:cxn>
              <a:cxn ang="0">
                <a:pos x="0" y="276"/>
              </a:cxn>
              <a:cxn ang="0">
                <a:pos x="6" y="268"/>
              </a:cxn>
              <a:cxn ang="0">
                <a:pos x="12" y="256"/>
              </a:cxn>
              <a:cxn ang="0">
                <a:pos x="20" y="256"/>
              </a:cxn>
              <a:cxn ang="0">
                <a:pos x="17" y="233"/>
              </a:cxn>
              <a:cxn ang="0">
                <a:pos x="26" y="233"/>
              </a:cxn>
              <a:cxn ang="0">
                <a:pos x="15" y="219"/>
              </a:cxn>
              <a:cxn ang="0">
                <a:pos x="3" y="216"/>
              </a:cxn>
              <a:cxn ang="0">
                <a:pos x="6" y="204"/>
              </a:cxn>
              <a:cxn ang="0">
                <a:pos x="6" y="199"/>
              </a:cxn>
              <a:cxn ang="0">
                <a:pos x="12" y="196"/>
              </a:cxn>
              <a:cxn ang="0">
                <a:pos x="9" y="196"/>
              </a:cxn>
              <a:cxn ang="0">
                <a:pos x="6" y="190"/>
              </a:cxn>
              <a:cxn ang="0">
                <a:pos x="12" y="178"/>
              </a:cxn>
              <a:cxn ang="0">
                <a:pos x="17" y="178"/>
              </a:cxn>
              <a:cxn ang="0">
                <a:pos x="23" y="173"/>
              </a:cxn>
              <a:cxn ang="0">
                <a:pos x="20" y="161"/>
              </a:cxn>
              <a:cxn ang="0">
                <a:pos x="29" y="161"/>
              </a:cxn>
              <a:cxn ang="0">
                <a:pos x="38" y="164"/>
              </a:cxn>
              <a:cxn ang="0">
                <a:pos x="41" y="150"/>
              </a:cxn>
              <a:cxn ang="0">
                <a:pos x="46" y="144"/>
              </a:cxn>
              <a:cxn ang="0">
                <a:pos x="52" y="144"/>
              </a:cxn>
              <a:cxn ang="0">
                <a:pos x="58" y="144"/>
              </a:cxn>
              <a:cxn ang="0">
                <a:pos x="58" y="132"/>
              </a:cxn>
              <a:cxn ang="0">
                <a:pos x="61" y="132"/>
              </a:cxn>
              <a:cxn ang="0">
                <a:pos x="69" y="135"/>
              </a:cxn>
              <a:cxn ang="0">
                <a:pos x="72" y="124"/>
              </a:cxn>
              <a:cxn ang="0">
                <a:pos x="81" y="121"/>
              </a:cxn>
              <a:cxn ang="0">
                <a:pos x="78" y="109"/>
              </a:cxn>
              <a:cxn ang="0">
                <a:pos x="89" y="115"/>
              </a:cxn>
              <a:cxn ang="0">
                <a:pos x="107" y="106"/>
              </a:cxn>
              <a:cxn ang="0">
                <a:pos x="104" y="92"/>
              </a:cxn>
              <a:cxn ang="0">
                <a:pos x="115" y="86"/>
              </a:cxn>
              <a:cxn ang="0">
                <a:pos x="115" y="92"/>
              </a:cxn>
              <a:cxn ang="0">
                <a:pos x="124" y="92"/>
              </a:cxn>
              <a:cxn ang="0">
                <a:pos x="130" y="83"/>
              </a:cxn>
              <a:cxn ang="0">
                <a:pos x="130" y="78"/>
              </a:cxn>
              <a:cxn ang="0">
                <a:pos x="130" y="72"/>
              </a:cxn>
              <a:cxn ang="0">
                <a:pos x="121" y="55"/>
              </a:cxn>
              <a:cxn ang="0">
                <a:pos x="127" y="49"/>
              </a:cxn>
              <a:cxn ang="0">
                <a:pos x="136" y="37"/>
              </a:cxn>
              <a:cxn ang="0">
                <a:pos x="141" y="17"/>
              </a:cxn>
              <a:cxn ang="0">
                <a:pos x="121" y="8"/>
              </a:cxn>
              <a:cxn ang="0">
                <a:pos x="464" y="6"/>
              </a:cxn>
            </a:cxnLst>
            <a:rect l="0" t="0" r="r" b="b"/>
            <a:pathLst>
              <a:path w="530" h="360">
                <a:moveTo>
                  <a:pt x="530" y="8"/>
                </a:moveTo>
                <a:lnTo>
                  <a:pt x="527" y="132"/>
                </a:lnTo>
                <a:lnTo>
                  <a:pt x="527" y="360"/>
                </a:lnTo>
                <a:lnTo>
                  <a:pt x="58" y="360"/>
                </a:lnTo>
                <a:lnTo>
                  <a:pt x="49" y="351"/>
                </a:lnTo>
                <a:lnTo>
                  <a:pt x="46" y="337"/>
                </a:lnTo>
                <a:lnTo>
                  <a:pt x="38" y="337"/>
                </a:lnTo>
                <a:lnTo>
                  <a:pt x="32" y="340"/>
                </a:lnTo>
                <a:lnTo>
                  <a:pt x="26" y="337"/>
                </a:lnTo>
                <a:lnTo>
                  <a:pt x="26" y="328"/>
                </a:lnTo>
                <a:lnTo>
                  <a:pt x="20" y="323"/>
                </a:lnTo>
                <a:lnTo>
                  <a:pt x="26" y="320"/>
                </a:lnTo>
                <a:lnTo>
                  <a:pt x="23" y="314"/>
                </a:lnTo>
                <a:lnTo>
                  <a:pt x="23" y="302"/>
                </a:lnTo>
                <a:lnTo>
                  <a:pt x="17" y="300"/>
                </a:lnTo>
                <a:lnTo>
                  <a:pt x="12" y="302"/>
                </a:lnTo>
                <a:lnTo>
                  <a:pt x="9" y="291"/>
                </a:lnTo>
                <a:lnTo>
                  <a:pt x="6" y="285"/>
                </a:lnTo>
                <a:lnTo>
                  <a:pt x="9" y="279"/>
                </a:lnTo>
                <a:lnTo>
                  <a:pt x="0" y="276"/>
                </a:lnTo>
                <a:lnTo>
                  <a:pt x="6" y="274"/>
                </a:lnTo>
                <a:lnTo>
                  <a:pt x="6" y="268"/>
                </a:lnTo>
                <a:lnTo>
                  <a:pt x="12" y="262"/>
                </a:lnTo>
                <a:lnTo>
                  <a:pt x="12" y="256"/>
                </a:lnTo>
                <a:lnTo>
                  <a:pt x="15" y="259"/>
                </a:lnTo>
                <a:lnTo>
                  <a:pt x="20" y="256"/>
                </a:lnTo>
                <a:lnTo>
                  <a:pt x="23" y="242"/>
                </a:lnTo>
                <a:lnTo>
                  <a:pt x="17" y="233"/>
                </a:lnTo>
                <a:lnTo>
                  <a:pt x="26" y="233"/>
                </a:lnTo>
                <a:lnTo>
                  <a:pt x="26" y="233"/>
                </a:lnTo>
                <a:lnTo>
                  <a:pt x="23" y="222"/>
                </a:lnTo>
                <a:lnTo>
                  <a:pt x="15" y="219"/>
                </a:lnTo>
                <a:lnTo>
                  <a:pt x="6" y="219"/>
                </a:lnTo>
                <a:lnTo>
                  <a:pt x="3" y="216"/>
                </a:lnTo>
                <a:lnTo>
                  <a:pt x="9" y="207"/>
                </a:lnTo>
                <a:lnTo>
                  <a:pt x="6" y="204"/>
                </a:lnTo>
                <a:lnTo>
                  <a:pt x="12" y="202"/>
                </a:lnTo>
                <a:lnTo>
                  <a:pt x="6" y="199"/>
                </a:lnTo>
                <a:lnTo>
                  <a:pt x="12" y="199"/>
                </a:lnTo>
                <a:lnTo>
                  <a:pt x="12" y="196"/>
                </a:lnTo>
                <a:lnTo>
                  <a:pt x="9" y="193"/>
                </a:lnTo>
                <a:lnTo>
                  <a:pt x="9" y="196"/>
                </a:lnTo>
                <a:lnTo>
                  <a:pt x="3" y="193"/>
                </a:lnTo>
                <a:lnTo>
                  <a:pt x="6" y="190"/>
                </a:lnTo>
                <a:lnTo>
                  <a:pt x="6" y="187"/>
                </a:lnTo>
                <a:lnTo>
                  <a:pt x="12" y="178"/>
                </a:lnTo>
                <a:lnTo>
                  <a:pt x="12" y="176"/>
                </a:lnTo>
                <a:lnTo>
                  <a:pt x="17" y="178"/>
                </a:lnTo>
                <a:lnTo>
                  <a:pt x="20" y="176"/>
                </a:lnTo>
                <a:lnTo>
                  <a:pt x="23" y="173"/>
                </a:lnTo>
                <a:lnTo>
                  <a:pt x="20" y="167"/>
                </a:lnTo>
                <a:lnTo>
                  <a:pt x="20" y="161"/>
                </a:lnTo>
                <a:lnTo>
                  <a:pt x="23" y="164"/>
                </a:lnTo>
                <a:lnTo>
                  <a:pt x="29" y="161"/>
                </a:lnTo>
                <a:lnTo>
                  <a:pt x="32" y="167"/>
                </a:lnTo>
                <a:lnTo>
                  <a:pt x="38" y="164"/>
                </a:lnTo>
                <a:lnTo>
                  <a:pt x="43" y="153"/>
                </a:lnTo>
                <a:lnTo>
                  <a:pt x="41" y="150"/>
                </a:lnTo>
                <a:lnTo>
                  <a:pt x="43" y="147"/>
                </a:lnTo>
                <a:lnTo>
                  <a:pt x="46" y="144"/>
                </a:lnTo>
                <a:lnTo>
                  <a:pt x="49" y="150"/>
                </a:lnTo>
                <a:lnTo>
                  <a:pt x="52" y="144"/>
                </a:lnTo>
                <a:lnTo>
                  <a:pt x="55" y="147"/>
                </a:lnTo>
                <a:lnTo>
                  <a:pt x="58" y="144"/>
                </a:lnTo>
                <a:lnTo>
                  <a:pt x="55" y="135"/>
                </a:lnTo>
                <a:lnTo>
                  <a:pt x="58" y="132"/>
                </a:lnTo>
                <a:lnTo>
                  <a:pt x="61" y="138"/>
                </a:lnTo>
                <a:lnTo>
                  <a:pt x="61" y="132"/>
                </a:lnTo>
                <a:lnTo>
                  <a:pt x="64" y="129"/>
                </a:lnTo>
                <a:lnTo>
                  <a:pt x="69" y="135"/>
                </a:lnTo>
                <a:lnTo>
                  <a:pt x="75" y="129"/>
                </a:lnTo>
                <a:lnTo>
                  <a:pt x="72" y="124"/>
                </a:lnTo>
                <a:lnTo>
                  <a:pt x="78" y="121"/>
                </a:lnTo>
                <a:lnTo>
                  <a:pt x="81" y="121"/>
                </a:lnTo>
                <a:lnTo>
                  <a:pt x="84" y="118"/>
                </a:lnTo>
                <a:lnTo>
                  <a:pt x="78" y="109"/>
                </a:lnTo>
                <a:lnTo>
                  <a:pt x="87" y="106"/>
                </a:lnTo>
                <a:lnTo>
                  <a:pt x="89" y="115"/>
                </a:lnTo>
                <a:lnTo>
                  <a:pt x="104" y="104"/>
                </a:lnTo>
                <a:lnTo>
                  <a:pt x="107" y="106"/>
                </a:lnTo>
                <a:lnTo>
                  <a:pt x="110" y="104"/>
                </a:lnTo>
                <a:lnTo>
                  <a:pt x="104" y="92"/>
                </a:lnTo>
                <a:lnTo>
                  <a:pt x="110" y="86"/>
                </a:lnTo>
                <a:lnTo>
                  <a:pt x="115" y="86"/>
                </a:lnTo>
                <a:lnTo>
                  <a:pt x="115" y="89"/>
                </a:lnTo>
                <a:lnTo>
                  <a:pt x="115" y="92"/>
                </a:lnTo>
                <a:lnTo>
                  <a:pt x="118" y="89"/>
                </a:lnTo>
                <a:lnTo>
                  <a:pt x="124" y="92"/>
                </a:lnTo>
                <a:lnTo>
                  <a:pt x="127" y="89"/>
                </a:lnTo>
                <a:lnTo>
                  <a:pt x="130" y="83"/>
                </a:lnTo>
                <a:lnTo>
                  <a:pt x="127" y="80"/>
                </a:lnTo>
                <a:lnTo>
                  <a:pt x="130" y="78"/>
                </a:lnTo>
                <a:lnTo>
                  <a:pt x="130" y="75"/>
                </a:lnTo>
                <a:lnTo>
                  <a:pt x="130" y="72"/>
                </a:lnTo>
                <a:lnTo>
                  <a:pt x="130" y="63"/>
                </a:lnTo>
                <a:lnTo>
                  <a:pt x="121" y="55"/>
                </a:lnTo>
                <a:lnTo>
                  <a:pt x="118" y="46"/>
                </a:lnTo>
                <a:lnTo>
                  <a:pt x="127" y="49"/>
                </a:lnTo>
                <a:lnTo>
                  <a:pt x="133" y="43"/>
                </a:lnTo>
                <a:lnTo>
                  <a:pt x="136" y="37"/>
                </a:lnTo>
                <a:lnTo>
                  <a:pt x="133" y="29"/>
                </a:lnTo>
                <a:lnTo>
                  <a:pt x="141" y="17"/>
                </a:lnTo>
                <a:lnTo>
                  <a:pt x="130" y="11"/>
                </a:lnTo>
                <a:lnTo>
                  <a:pt x="121" y="8"/>
                </a:lnTo>
                <a:lnTo>
                  <a:pt x="118" y="0"/>
                </a:lnTo>
                <a:lnTo>
                  <a:pt x="464" y="6"/>
                </a:lnTo>
                <a:lnTo>
                  <a:pt x="530" y="8"/>
                </a:lnTo>
                <a:close/>
              </a:path>
            </a:pathLst>
          </a:custGeom>
          <a:solidFill>
            <a:srgbClr val="C5E8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6" name="Freeform 220"/>
          <p:cNvSpPr>
            <a:spLocks/>
          </p:cNvSpPr>
          <p:nvPr/>
        </p:nvSpPr>
        <p:spPr bwMode="auto">
          <a:xfrm>
            <a:off x="3521583" y="5333048"/>
            <a:ext cx="760667" cy="1033082"/>
          </a:xfrm>
          <a:custGeom>
            <a:avLst/>
            <a:gdLst/>
            <a:ahLst/>
            <a:cxnLst>
              <a:cxn ang="0">
                <a:pos x="342" y="35"/>
              </a:cxn>
              <a:cxn ang="0">
                <a:pos x="340" y="46"/>
              </a:cxn>
              <a:cxn ang="0">
                <a:pos x="345" y="66"/>
              </a:cxn>
              <a:cxn ang="0">
                <a:pos x="345" y="75"/>
              </a:cxn>
              <a:cxn ang="0">
                <a:pos x="354" y="107"/>
              </a:cxn>
              <a:cxn ang="0">
                <a:pos x="351" y="141"/>
              </a:cxn>
              <a:cxn ang="0">
                <a:pos x="348" y="173"/>
              </a:cxn>
              <a:cxn ang="0">
                <a:pos x="351" y="213"/>
              </a:cxn>
              <a:cxn ang="0">
                <a:pos x="357" y="242"/>
              </a:cxn>
              <a:cxn ang="0">
                <a:pos x="360" y="268"/>
              </a:cxn>
              <a:cxn ang="0">
                <a:pos x="357" y="288"/>
              </a:cxn>
              <a:cxn ang="0">
                <a:pos x="354" y="308"/>
              </a:cxn>
              <a:cxn ang="0">
                <a:pos x="342" y="334"/>
              </a:cxn>
              <a:cxn ang="0">
                <a:pos x="334" y="363"/>
              </a:cxn>
              <a:cxn ang="0">
                <a:pos x="317" y="392"/>
              </a:cxn>
              <a:cxn ang="0">
                <a:pos x="311" y="406"/>
              </a:cxn>
              <a:cxn ang="0">
                <a:pos x="311" y="430"/>
              </a:cxn>
              <a:cxn ang="0">
                <a:pos x="319" y="461"/>
              </a:cxn>
              <a:cxn ang="0">
                <a:pos x="322" y="473"/>
              </a:cxn>
              <a:cxn ang="0">
                <a:pos x="268" y="487"/>
              </a:cxn>
              <a:cxn ang="0">
                <a:pos x="247" y="481"/>
              </a:cxn>
              <a:cxn ang="0">
                <a:pos x="239" y="458"/>
              </a:cxn>
              <a:cxn ang="0">
                <a:pos x="230" y="441"/>
              </a:cxn>
              <a:cxn ang="0">
                <a:pos x="216" y="441"/>
              </a:cxn>
              <a:cxn ang="0">
                <a:pos x="198" y="435"/>
              </a:cxn>
              <a:cxn ang="0">
                <a:pos x="190" y="415"/>
              </a:cxn>
              <a:cxn ang="0">
                <a:pos x="164" y="404"/>
              </a:cxn>
              <a:cxn ang="0">
                <a:pos x="152" y="398"/>
              </a:cxn>
              <a:cxn ang="0">
                <a:pos x="135" y="372"/>
              </a:cxn>
              <a:cxn ang="0">
                <a:pos x="101" y="369"/>
              </a:cxn>
              <a:cxn ang="0">
                <a:pos x="103" y="357"/>
              </a:cxn>
              <a:cxn ang="0">
                <a:pos x="95" y="340"/>
              </a:cxn>
              <a:cxn ang="0">
                <a:pos x="54" y="332"/>
              </a:cxn>
              <a:cxn ang="0">
                <a:pos x="54" y="323"/>
              </a:cxn>
              <a:cxn ang="0">
                <a:pos x="40" y="311"/>
              </a:cxn>
              <a:cxn ang="0">
                <a:pos x="43" y="291"/>
              </a:cxn>
              <a:cxn ang="0">
                <a:pos x="26" y="297"/>
              </a:cxn>
              <a:cxn ang="0">
                <a:pos x="20" y="277"/>
              </a:cxn>
              <a:cxn ang="0">
                <a:pos x="11" y="257"/>
              </a:cxn>
              <a:cxn ang="0">
                <a:pos x="6" y="234"/>
              </a:cxn>
              <a:cxn ang="0">
                <a:pos x="23" y="239"/>
              </a:cxn>
              <a:cxn ang="0">
                <a:pos x="40" y="228"/>
              </a:cxn>
              <a:cxn ang="0">
                <a:pos x="52" y="190"/>
              </a:cxn>
              <a:cxn ang="0">
                <a:pos x="34" y="170"/>
              </a:cxn>
              <a:cxn ang="0">
                <a:pos x="49" y="138"/>
              </a:cxn>
              <a:cxn ang="0">
                <a:pos x="83" y="133"/>
              </a:cxn>
              <a:cxn ang="0">
                <a:pos x="109" y="110"/>
              </a:cxn>
              <a:cxn ang="0">
                <a:pos x="132" y="89"/>
              </a:cxn>
              <a:cxn ang="0">
                <a:pos x="150" y="61"/>
              </a:cxn>
            </a:cxnLst>
            <a:rect l="0" t="0" r="r" b="b"/>
            <a:pathLst>
              <a:path w="363" h="493">
                <a:moveTo>
                  <a:pt x="342" y="6"/>
                </a:moveTo>
                <a:lnTo>
                  <a:pt x="345" y="20"/>
                </a:lnTo>
                <a:lnTo>
                  <a:pt x="348" y="23"/>
                </a:lnTo>
                <a:lnTo>
                  <a:pt x="342" y="35"/>
                </a:lnTo>
                <a:lnTo>
                  <a:pt x="345" y="38"/>
                </a:lnTo>
                <a:lnTo>
                  <a:pt x="342" y="40"/>
                </a:lnTo>
                <a:lnTo>
                  <a:pt x="345" y="40"/>
                </a:lnTo>
                <a:lnTo>
                  <a:pt x="340" y="46"/>
                </a:lnTo>
                <a:lnTo>
                  <a:pt x="337" y="55"/>
                </a:lnTo>
                <a:lnTo>
                  <a:pt x="340" y="58"/>
                </a:lnTo>
                <a:lnTo>
                  <a:pt x="342" y="64"/>
                </a:lnTo>
                <a:lnTo>
                  <a:pt x="345" y="66"/>
                </a:lnTo>
                <a:lnTo>
                  <a:pt x="342" y="69"/>
                </a:lnTo>
                <a:lnTo>
                  <a:pt x="345" y="72"/>
                </a:lnTo>
                <a:lnTo>
                  <a:pt x="345" y="75"/>
                </a:lnTo>
                <a:lnTo>
                  <a:pt x="345" y="75"/>
                </a:lnTo>
                <a:lnTo>
                  <a:pt x="345" y="84"/>
                </a:lnTo>
                <a:lnTo>
                  <a:pt x="345" y="89"/>
                </a:lnTo>
                <a:lnTo>
                  <a:pt x="348" y="101"/>
                </a:lnTo>
                <a:lnTo>
                  <a:pt x="354" y="107"/>
                </a:lnTo>
                <a:lnTo>
                  <a:pt x="354" y="113"/>
                </a:lnTo>
                <a:lnTo>
                  <a:pt x="348" y="130"/>
                </a:lnTo>
                <a:lnTo>
                  <a:pt x="351" y="138"/>
                </a:lnTo>
                <a:lnTo>
                  <a:pt x="351" y="141"/>
                </a:lnTo>
                <a:lnTo>
                  <a:pt x="354" y="144"/>
                </a:lnTo>
                <a:lnTo>
                  <a:pt x="351" y="153"/>
                </a:lnTo>
                <a:lnTo>
                  <a:pt x="354" y="159"/>
                </a:lnTo>
                <a:lnTo>
                  <a:pt x="348" y="173"/>
                </a:lnTo>
                <a:lnTo>
                  <a:pt x="348" y="185"/>
                </a:lnTo>
                <a:lnTo>
                  <a:pt x="348" y="187"/>
                </a:lnTo>
                <a:lnTo>
                  <a:pt x="354" y="202"/>
                </a:lnTo>
                <a:lnTo>
                  <a:pt x="351" y="213"/>
                </a:lnTo>
                <a:lnTo>
                  <a:pt x="357" y="222"/>
                </a:lnTo>
                <a:lnTo>
                  <a:pt x="360" y="234"/>
                </a:lnTo>
                <a:lnTo>
                  <a:pt x="357" y="234"/>
                </a:lnTo>
                <a:lnTo>
                  <a:pt x="357" y="242"/>
                </a:lnTo>
                <a:lnTo>
                  <a:pt x="351" y="254"/>
                </a:lnTo>
                <a:lnTo>
                  <a:pt x="351" y="260"/>
                </a:lnTo>
                <a:lnTo>
                  <a:pt x="357" y="262"/>
                </a:lnTo>
                <a:lnTo>
                  <a:pt x="360" y="268"/>
                </a:lnTo>
                <a:lnTo>
                  <a:pt x="357" y="271"/>
                </a:lnTo>
                <a:lnTo>
                  <a:pt x="363" y="280"/>
                </a:lnTo>
                <a:lnTo>
                  <a:pt x="360" y="288"/>
                </a:lnTo>
                <a:lnTo>
                  <a:pt x="357" y="288"/>
                </a:lnTo>
                <a:lnTo>
                  <a:pt x="357" y="291"/>
                </a:lnTo>
                <a:lnTo>
                  <a:pt x="354" y="294"/>
                </a:lnTo>
                <a:lnTo>
                  <a:pt x="354" y="306"/>
                </a:lnTo>
                <a:lnTo>
                  <a:pt x="354" y="308"/>
                </a:lnTo>
                <a:lnTo>
                  <a:pt x="348" y="320"/>
                </a:lnTo>
                <a:lnTo>
                  <a:pt x="351" y="326"/>
                </a:lnTo>
                <a:lnTo>
                  <a:pt x="348" y="332"/>
                </a:lnTo>
                <a:lnTo>
                  <a:pt x="342" y="334"/>
                </a:lnTo>
                <a:lnTo>
                  <a:pt x="340" y="346"/>
                </a:lnTo>
                <a:lnTo>
                  <a:pt x="342" y="352"/>
                </a:lnTo>
                <a:lnTo>
                  <a:pt x="340" y="360"/>
                </a:lnTo>
                <a:lnTo>
                  <a:pt x="334" y="363"/>
                </a:lnTo>
                <a:lnTo>
                  <a:pt x="328" y="372"/>
                </a:lnTo>
                <a:lnTo>
                  <a:pt x="325" y="392"/>
                </a:lnTo>
                <a:lnTo>
                  <a:pt x="322" y="392"/>
                </a:lnTo>
                <a:lnTo>
                  <a:pt x="317" y="392"/>
                </a:lnTo>
                <a:lnTo>
                  <a:pt x="311" y="395"/>
                </a:lnTo>
                <a:lnTo>
                  <a:pt x="311" y="398"/>
                </a:lnTo>
                <a:lnTo>
                  <a:pt x="314" y="404"/>
                </a:lnTo>
                <a:lnTo>
                  <a:pt x="311" y="406"/>
                </a:lnTo>
                <a:lnTo>
                  <a:pt x="311" y="415"/>
                </a:lnTo>
                <a:lnTo>
                  <a:pt x="308" y="424"/>
                </a:lnTo>
                <a:lnTo>
                  <a:pt x="305" y="430"/>
                </a:lnTo>
                <a:lnTo>
                  <a:pt x="311" y="430"/>
                </a:lnTo>
                <a:lnTo>
                  <a:pt x="308" y="435"/>
                </a:lnTo>
                <a:lnTo>
                  <a:pt x="308" y="453"/>
                </a:lnTo>
                <a:lnTo>
                  <a:pt x="317" y="455"/>
                </a:lnTo>
                <a:lnTo>
                  <a:pt x="319" y="461"/>
                </a:lnTo>
                <a:lnTo>
                  <a:pt x="328" y="458"/>
                </a:lnTo>
                <a:lnTo>
                  <a:pt x="331" y="467"/>
                </a:lnTo>
                <a:lnTo>
                  <a:pt x="325" y="464"/>
                </a:lnTo>
                <a:lnTo>
                  <a:pt x="322" y="473"/>
                </a:lnTo>
                <a:lnTo>
                  <a:pt x="317" y="476"/>
                </a:lnTo>
                <a:lnTo>
                  <a:pt x="308" y="484"/>
                </a:lnTo>
                <a:lnTo>
                  <a:pt x="268" y="493"/>
                </a:lnTo>
                <a:lnTo>
                  <a:pt x="268" y="487"/>
                </a:lnTo>
                <a:lnTo>
                  <a:pt x="259" y="490"/>
                </a:lnTo>
                <a:lnTo>
                  <a:pt x="259" y="484"/>
                </a:lnTo>
                <a:lnTo>
                  <a:pt x="253" y="479"/>
                </a:lnTo>
                <a:lnTo>
                  <a:pt x="247" y="481"/>
                </a:lnTo>
                <a:lnTo>
                  <a:pt x="236" y="470"/>
                </a:lnTo>
                <a:lnTo>
                  <a:pt x="247" y="461"/>
                </a:lnTo>
                <a:lnTo>
                  <a:pt x="242" y="461"/>
                </a:lnTo>
                <a:lnTo>
                  <a:pt x="239" y="458"/>
                </a:lnTo>
                <a:lnTo>
                  <a:pt x="247" y="453"/>
                </a:lnTo>
                <a:lnTo>
                  <a:pt x="247" y="447"/>
                </a:lnTo>
                <a:lnTo>
                  <a:pt x="239" y="453"/>
                </a:lnTo>
                <a:lnTo>
                  <a:pt x="230" y="441"/>
                </a:lnTo>
                <a:lnTo>
                  <a:pt x="227" y="444"/>
                </a:lnTo>
                <a:lnTo>
                  <a:pt x="227" y="450"/>
                </a:lnTo>
                <a:lnTo>
                  <a:pt x="224" y="450"/>
                </a:lnTo>
                <a:lnTo>
                  <a:pt x="216" y="441"/>
                </a:lnTo>
                <a:lnTo>
                  <a:pt x="196" y="450"/>
                </a:lnTo>
                <a:lnTo>
                  <a:pt x="196" y="447"/>
                </a:lnTo>
                <a:lnTo>
                  <a:pt x="201" y="435"/>
                </a:lnTo>
                <a:lnTo>
                  <a:pt x="198" y="435"/>
                </a:lnTo>
                <a:lnTo>
                  <a:pt x="196" y="435"/>
                </a:lnTo>
                <a:lnTo>
                  <a:pt x="193" y="427"/>
                </a:lnTo>
                <a:lnTo>
                  <a:pt x="187" y="421"/>
                </a:lnTo>
                <a:lnTo>
                  <a:pt x="190" y="415"/>
                </a:lnTo>
                <a:lnTo>
                  <a:pt x="178" y="409"/>
                </a:lnTo>
                <a:lnTo>
                  <a:pt x="178" y="404"/>
                </a:lnTo>
                <a:lnTo>
                  <a:pt x="170" y="409"/>
                </a:lnTo>
                <a:lnTo>
                  <a:pt x="164" y="404"/>
                </a:lnTo>
                <a:lnTo>
                  <a:pt x="161" y="392"/>
                </a:lnTo>
                <a:lnTo>
                  <a:pt x="161" y="392"/>
                </a:lnTo>
                <a:lnTo>
                  <a:pt x="158" y="398"/>
                </a:lnTo>
                <a:lnTo>
                  <a:pt x="152" y="398"/>
                </a:lnTo>
                <a:lnTo>
                  <a:pt x="150" y="386"/>
                </a:lnTo>
                <a:lnTo>
                  <a:pt x="152" y="381"/>
                </a:lnTo>
                <a:lnTo>
                  <a:pt x="147" y="369"/>
                </a:lnTo>
                <a:lnTo>
                  <a:pt x="135" y="372"/>
                </a:lnTo>
                <a:lnTo>
                  <a:pt x="124" y="363"/>
                </a:lnTo>
                <a:lnTo>
                  <a:pt x="109" y="375"/>
                </a:lnTo>
                <a:lnTo>
                  <a:pt x="103" y="375"/>
                </a:lnTo>
                <a:lnTo>
                  <a:pt x="101" y="369"/>
                </a:lnTo>
                <a:lnTo>
                  <a:pt x="103" y="366"/>
                </a:lnTo>
                <a:lnTo>
                  <a:pt x="109" y="369"/>
                </a:lnTo>
                <a:lnTo>
                  <a:pt x="112" y="360"/>
                </a:lnTo>
                <a:lnTo>
                  <a:pt x="103" y="357"/>
                </a:lnTo>
                <a:lnTo>
                  <a:pt x="103" y="349"/>
                </a:lnTo>
                <a:lnTo>
                  <a:pt x="95" y="352"/>
                </a:lnTo>
                <a:lnTo>
                  <a:pt x="98" y="346"/>
                </a:lnTo>
                <a:lnTo>
                  <a:pt x="95" y="340"/>
                </a:lnTo>
                <a:lnTo>
                  <a:pt x="89" y="340"/>
                </a:lnTo>
                <a:lnTo>
                  <a:pt x="80" y="346"/>
                </a:lnTo>
                <a:lnTo>
                  <a:pt x="57" y="343"/>
                </a:lnTo>
                <a:lnTo>
                  <a:pt x="54" y="332"/>
                </a:lnTo>
                <a:lnTo>
                  <a:pt x="57" y="326"/>
                </a:lnTo>
                <a:lnTo>
                  <a:pt x="57" y="320"/>
                </a:lnTo>
                <a:lnTo>
                  <a:pt x="54" y="317"/>
                </a:lnTo>
                <a:lnTo>
                  <a:pt x="54" y="323"/>
                </a:lnTo>
                <a:lnTo>
                  <a:pt x="49" y="326"/>
                </a:lnTo>
                <a:lnTo>
                  <a:pt x="49" y="320"/>
                </a:lnTo>
                <a:lnTo>
                  <a:pt x="40" y="317"/>
                </a:lnTo>
                <a:lnTo>
                  <a:pt x="40" y="311"/>
                </a:lnTo>
                <a:lnTo>
                  <a:pt x="43" y="311"/>
                </a:lnTo>
                <a:lnTo>
                  <a:pt x="43" y="306"/>
                </a:lnTo>
                <a:lnTo>
                  <a:pt x="49" y="300"/>
                </a:lnTo>
                <a:lnTo>
                  <a:pt x="43" y="291"/>
                </a:lnTo>
                <a:lnTo>
                  <a:pt x="37" y="291"/>
                </a:lnTo>
                <a:lnTo>
                  <a:pt x="31" y="285"/>
                </a:lnTo>
                <a:lnTo>
                  <a:pt x="31" y="294"/>
                </a:lnTo>
                <a:lnTo>
                  <a:pt x="26" y="297"/>
                </a:lnTo>
                <a:lnTo>
                  <a:pt x="20" y="294"/>
                </a:lnTo>
                <a:lnTo>
                  <a:pt x="8" y="288"/>
                </a:lnTo>
                <a:lnTo>
                  <a:pt x="11" y="280"/>
                </a:lnTo>
                <a:lnTo>
                  <a:pt x="20" y="277"/>
                </a:lnTo>
                <a:lnTo>
                  <a:pt x="11" y="277"/>
                </a:lnTo>
                <a:lnTo>
                  <a:pt x="3" y="271"/>
                </a:lnTo>
                <a:lnTo>
                  <a:pt x="11" y="265"/>
                </a:lnTo>
                <a:lnTo>
                  <a:pt x="11" y="257"/>
                </a:lnTo>
                <a:lnTo>
                  <a:pt x="14" y="251"/>
                </a:lnTo>
                <a:lnTo>
                  <a:pt x="0" y="245"/>
                </a:lnTo>
                <a:lnTo>
                  <a:pt x="3" y="234"/>
                </a:lnTo>
                <a:lnTo>
                  <a:pt x="6" y="234"/>
                </a:lnTo>
                <a:lnTo>
                  <a:pt x="6" y="236"/>
                </a:lnTo>
                <a:lnTo>
                  <a:pt x="11" y="231"/>
                </a:lnTo>
                <a:lnTo>
                  <a:pt x="14" y="234"/>
                </a:lnTo>
                <a:lnTo>
                  <a:pt x="23" y="239"/>
                </a:lnTo>
                <a:lnTo>
                  <a:pt x="26" y="239"/>
                </a:lnTo>
                <a:lnTo>
                  <a:pt x="29" y="228"/>
                </a:lnTo>
                <a:lnTo>
                  <a:pt x="40" y="222"/>
                </a:lnTo>
                <a:lnTo>
                  <a:pt x="40" y="228"/>
                </a:lnTo>
                <a:lnTo>
                  <a:pt x="46" y="234"/>
                </a:lnTo>
                <a:lnTo>
                  <a:pt x="52" y="216"/>
                </a:lnTo>
                <a:lnTo>
                  <a:pt x="52" y="196"/>
                </a:lnTo>
                <a:lnTo>
                  <a:pt x="52" y="190"/>
                </a:lnTo>
                <a:lnTo>
                  <a:pt x="49" y="190"/>
                </a:lnTo>
                <a:lnTo>
                  <a:pt x="49" y="182"/>
                </a:lnTo>
                <a:lnTo>
                  <a:pt x="40" y="179"/>
                </a:lnTo>
                <a:lnTo>
                  <a:pt x="34" y="170"/>
                </a:lnTo>
                <a:lnTo>
                  <a:pt x="37" y="156"/>
                </a:lnTo>
                <a:lnTo>
                  <a:pt x="40" y="153"/>
                </a:lnTo>
                <a:lnTo>
                  <a:pt x="40" y="141"/>
                </a:lnTo>
                <a:lnTo>
                  <a:pt x="49" y="138"/>
                </a:lnTo>
                <a:lnTo>
                  <a:pt x="57" y="141"/>
                </a:lnTo>
                <a:lnTo>
                  <a:pt x="75" y="133"/>
                </a:lnTo>
                <a:lnTo>
                  <a:pt x="80" y="136"/>
                </a:lnTo>
                <a:lnTo>
                  <a:pt x="83" y="133"/>
                </a:lnTo>
                <a:lnTo>
                  <a:pt x="98" y="133"/>
                </a:lnTo>
                <a:lnTo>
                  <a:pt x="101" y="130"/>
                </a:lnTo>
                <a:lnTo>
                  <a:pt x="106" y="115"/>
                </a:lnTo>
                <a:lnTo>
                  <a:pt x="109" y="110"/>
                </a:lnTo>
                <a:lnTo>
                  <a:pt x="112" y="101"/>
                </a:lnTo>
                <a:lnTo>
                  <a:pt x="121" y="98"/>
                </a:lnTo>
                <a:lnTo>
                  <a:pt x="124" y="92"/>
                </a:lnTo>
                <a:lnTo>
                  <a:pt x="132" y="89"/>
                </a:lnTo>
                <a:lnTo>
                  <a:pt x="138" y="84"/>
                </a:lnTo>
                <a:lnTo>
                  <a:pt x="138" y="75"/>
                </a:lnTo>
                <a:lnTo>
                  <a:pt x="144" y="72"/>
                </a:lnTo>
                <a:lnTo>
                  <a:pt x="150" y="61"/>
                </a:lnTo>
                <a:lnTo>
                  <a:pt x="152" y="0"/>
                </a:lnTo>
                <a:lnTo>
                  <a:pt x="342" y="6"/>
                </a:lnTo>
                <a:close/>
              </a:path>
            </a:pathLst>
          </a:custGeom>
          <a:solidFill>
            <a:srgbClr val="BFE6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7" name="Freeform 221"/>
          <p:cNvSpPr>
            <a:spLocks/>
          </p:cNvSpPr>
          <p:nvPr/>
        </p:nvSpPr>
        <p:spPr bwMode="auto">
          <a:xfrm>
            <a:off x="6719316" y="0"/>
            <a:ext cx="1207008" cy="599313"/>
          </a:xfrm>
          <a:custGeom>
            <a:avLst/>
            <a:gdLst/>
            <a:ahLst/>
            <a:cxnLst>
              <a:cxn ang="0">
                <a:pos x="507" y="6"/>
              </a:cxn>
              <a:cxn ang="0">
                <a:pos x="501" y="12"/>
              </a:cxn>
              <a:cxn ang="0">
                <a:pos x="513" y="23"/>
              </a:cxn>
              <a:cxn ang="0">
                <a:pos x="507" y="26"/>
              </a:cxn>
              <a:cxn ang="0">
                <a:pos x="513" y="35"/>
              </a:cxn>
              <a:cxn ang="0">
                <a:pos x="516" y="41"/>
              </a:cxn>
              <a:cxn ang="0">
                <a:pos x="521" y="61"/>
              </a:cxn>
              <a:cxn ang="0">
                <a:pos x="516" y="67"/>
              </a:cxn>
              <a:cxn ang="0">
                <a:pos x="521" y="72"/>
              </a:cxn>
              <a:cxn ang="0">
                <a:pos x="527" y="81"/>
              </a:cxn>
              <a:cxn ang="0">
                <a:pos x="533" y="87"/>
              </a:cxn>
              <a:cxn ang="0">
                <a:pos x="539" y="87"/>
              </a:cxn>
              <a:cxn ang="0">
                <a:pos x="547" y="93"/>
              </a:cxn>
              <a:cxn ang="0">
                <a:pos x="567" y="101"/>
              </a:cxn>
              <a:cxn ang="0">
                <a:pos x="573" y="107"/>
              </a:cxn>
              <a:cxn ang="0">
                <a:pos x="573" y="116"/>
              </a:cxn>
              <a:cxn ang="0">
                <a:pos x="573" y="130"/>
              </a:cxn>
              <a:cxn ang="0">
                <a:pos x="567" y="150"/>
              </a:cxn>
              <a:cxn ang="0">
                <a:pos x="562" y="167"/>
              </a:cxn>
              <a:cxn ang="0">
                <a:pos x="576" y="188"/>
              </a:cxn>
              <a:cxn ang="0">
                <a:pos x="567" y="211"/>
              </a:cxn>
              <a:cxn ang="0">
                <a:pos x="536" y="225"/>
              </a:cxn>
              <a:cxn ang="0">
                <a:pos x="524" y="248"/>
              </a:cxn>
              <a:cxn ang="0">
                <a:pos x="521" y="263"/>
              </a:cxn>
              <a:cxn ang="0">
                <a:pos x="495" y="274"/>
              </a:cxn>
              <a:cxn ang="0">
                <a:pos x="484" y="283"/>
              </a:cxn>
              <a:cxn ang="0">
                <a:pos x="475" y="286"/>
              </a:cxn>
              <a:cxn ang="0">
                <a:pos x="222" y="228"/>
              </a:cxn>
              <a:cxn ang="0">
                <a:pos x="0" y="202"/>
              </a:cxn>
              <a:cxn ang="0">
                <a:pos x="9" y="205"/>
              </a:cxn>
              <a:cxn ang="0">
                <a:pos x="14" y="196"/>
              </a:cxn>
              <a:cxn ang="0">
                <a:pos x="23" y="208"/>
              </a:cxn>
              <a:cxn ang="0">
                <a:pos x="38" y="208"/>
              </a:cxn>
              <a:cxn ang="0">
                <a:pos x="46" y="84"/>
              </a:cxn>
              <a:cxn ang="0">
                <a:pos x="35" y="78"/>
              </a:cxn>
              <a:cxn ang="0">
                <a:pos x="35" y="69"/>
              </a:cxn>
              <a:cxn ang="0">
                <a:pos x="23" y="67"/>
              </a:cxn>
              <a:cxn ang="0">
                <a:pos x="32" y="64"/>
              </a:cxn>
              <a:cxn ang="0">
                <a:pos x="26" y="35"/>
              </a:cxn>
              <a:cxn ang="0">
                <a:pos x="29" y="20"/>
              </a:cxn>
              <a:cxn ang="0">
                <a:pos x="23" y="9"/>
              </a:cxn>
              <a:cxn ang="0">
                <a:pos x="179" y="0"/>
              </a:cxn>
              <a:cxn ang="0">
                <a:pos x="458" y="0"/>
              </a:cxn>
            </a:cxnLst>
            <a:rect l="0" t="0" r="r" b="b"/>
            <a:pathLst>
              <a:path w="576" h="286">
                <a:moveTo>
                  <a:pt x="458" y="0"/>
                </a:moveTo>
                <a:lnTo>
                  <a:pt x="507" y="3"/>
                </a:lnTo>
                <a:lnTo>
                  <a:pt x="507" y="6"/>
                </a:lnTo>
                <a:lnTo>
                  <a:pt x="501" y="6"/>
                </a:lnTo>
                <a:lnTo>
                  <a:pt x="504" y="9"/>
                </a:lnTo>
                <a:lnTo>
                  <a:pt x="501" y="12"/>
                </a:lnTo>
                <a:lnTo>
                  <a:pt x="504" y="15"/>
                </a:lnTo>
                <a:lnTo>
                  <a:pt x="501" y="18"/>
                </a:lnTo>
                <a:lnTo>
                  <a:pt x="513" y="23"/>
                </a:lnTo>
                <a:lnTo>
                  <a:pt x="516" y="26"/>
                </a:lnTo>
                <a:lnTo>
                  <a:pt x="513" y="29"/>
                </a:lnTo>
                <a:lnTo>
                  <a:pt x="507" y="26"/>
                </a:lnTo>
                <a:lnTo>
                  <a:pt x="504" y="35"/>
                </a:lnTo>
                <a:lnTo>
                  <a:pt x="510" y="32"/>
                </a:lnTo>
                <a:lnTo>
                  <a:pt x="513" y="35"/>
                </a:lnTo>
                <a:lnTo>
                  <a:pt x="513" y="29"/>
                </a:lnTo>
                <a:lnTo>
                  <a:pt x="516" y="29"/>
                </a:lnTo>
                <a:lnTo>
                  <a:pt x="516" y="41"/>
                </a:lnTo>
                <a:lnTo>
                  <a:pt x="521" y="44"/>
                </a:lnTo>
                <a:lnTo>
                  <a:pt x="518" y="46"/>
                </a:lnTo>
                <a:lnTo>
                  <a:pt x="521" y="61"/>
                </a:lnTo>
                <a:lnTo>
                  <a:pt x="518" y="61"/>
                </a:lnTo>
                <a:lnTo>
                  <a:pt x="518" y="64"/>
                </a:lnTo>
                <a:lnTo>
                  <a:pt x="516" y="67"/>
                </a:lnTo>
                <a:lnTo>
                  <a:pt x="513" y="69"/>
                </a:lnTo>
                <a:lnTo>
                  <a:pt x="518" y="75"/>
                </a:lnTo>
                <a:lnTo>
                  <a:pt x="521" y="72"/>
                </a:lnTo>
                <a:lnTo>
                  <a:pt x="521" y="78"/>
                </a:lnTo>
                <a:lnTo>
                  <a:pt x="518" y="81"/>
                </a:lnTo>
                <a:lnTo>
                  <a:pt x="527" y="81"/>
                </a:lnTo>
                <a:lnTo>
                  <a:pt x="527" y="84"/>
                </a:lnTo>
                <a:lnTo>
                  <a:pt x="533" y="84"/>
                </a:lnTo>
                <a:lnTo>
                  <a:pt x="533" y="87"/>
                </a:lnTo>
                <a:lnTo>
                  <a:pt x="539" y="87"/>
                </a:lnTo>
                <a:lnTo>
                  <a:pt x="536" y="90"/>
                </a:lnTo>
                <a:lnTo>
                  <a:pt x="539" y="87"/>
                </a:lnTo>
                <a:lnTo>
                  <a:pt x="541" y="93"/>
                </a:lnTo>
                <a:lnTo>
                  <a:pt x="544" y="90"/>
                </a:lnTo>
                <a:lnTo>
                  <a:pt x="547" y="93"/>
                </a:lnTo>
                <a:lnTo>
                  <a:pt x="550" y="93"/>
                </a:lnTo>
                <a:lnTo>
                  <a:pt x="562" y="95"/>
                </a:lnTo>
                <a:lnTo>
                  <a:pt x="567" y="101"/>
                </a:lnTo>
                <a:lnTo>
                  <a:pt x="570" y="101"/>
                </a:lnTo>
                <a:lnTo>
                  <a:pt x="573" y="107"/>
                </a:lnTo>
                <a:lnTo>
                  <a:pt x="573" y="107"/>
                </a:lnTo>
                <a:lnTo>
                  <a:pt x="573" y="110"/>
                </a:lnTo>
                <a:lnTo>
                  <a:pt x="576" y="113"/>
                </a:lnTo>
                <a:lnTo>
                  <a:pt x="573" y="116"/>
                </a:lnTo>
                <a:lnTo>
                  <a:pt x="576" y="118"/>
                </a:lnTo>
                <a:lnTo>
                  <a:pt x="576" y="127"/>
                </a:lnTo>
                <a:lnTo>
                  <a:pt x="573" y="130"/>
                </a:lnTo>
                <a:lnTo>
                  <a:pt x="573" y="139"/>
                </a:lnTo>
                <a:lnTo>
                  <a:pt x="565" y="144"/>
                </a:lnTo>
                <a:lnTo>
                  <a:pt x="567" y="150"/>
                </a:lnTo>
                <a:lnTo>
                  <a:pt x="565" y="156"/>
                </a:lnTo>
                <a:lnTo>
                  <a:pt x="567" y="159"/>
                </a:lnTo>
                <a:lnTo>
                  <a:pt x="562" y="167"/>
                </a:lnTo>
                <a:lnTo>
                  <a:pt x="565" y="173"/>
                </a:lnTo>
                <a:lnTo>
                  <a:pt x="567" y="173"/>
                </a:lnTo>
                <a:lnTo>
                  <a:pt x="576" y="188"/>
                </a:lnTo>
                <a:lnTo>
                  <a:pt x="570" y="199"/>
                </a:lnTo>
                <a:lnTo>
                  <a:pt x="565" y="202"/>
                </a:lnTo>
                <a:lnTo>
                  <a:pt x="567" y="211"/>
                </a:lnTo>
                <a:lnTo>
                  <a:pt x="562" y="219"/>
                </a:lnTo>
                <a:lnTo>
                  <a:pt x="550" y="219"/>
                </a:lnTo>
                <a:lnTo>
                  <a:pt x="536" y="225"/>
                </a:lnTo>
                <a:lnTo>
                  <a:pt x="533" y="237"/>
                </a:lnTo>
                <a:lnTo>
                  <a:pt x="530" y="245"/>
                </a:lnTo>
                <a:lnTo>
                  <a:pt x="524" y="248"/>
                </a:lnTo>
                <a:lnTo>
                  <a:pt x="530" y="254"/>
                </a:lnTo>
                <a:lnTo>
                  <a:pt x="527" y="260"/>
                </a:lnTo>
                <a:lnTo>
                  <a:pt x="521" y="263"/>
                </a:lnTo>
                <a:lnTo>
                  <a:pt x="516" y="260"/>
                </a:lnTo>
                <a:lnTo>
                  <a:pt x="507" y="271"/>
                </a:lnTo>
                <a:lnTo>
                  <a:pt x="495" y="274"/>
                </a:lnTo>
                <a:lnTo>
                  <a:pt x="487" y="280"/>
                </a:lnTo>
                <a:lnTo>
                  <a:pt x="484" y="280"/>
                </a:lnTo>
                <a:lnTo>
                  <a:pt x="484" y="283"/>
                </a:lnTo>
                <a:lnTo>
                  <a:pt x="481" y="283"/>
                </a:lnTo>
                <a:lnTo>
                  <a:pt x="478" y="286"/>
                </a:lnTo>
                <a:lnTo>
                  <a:pt x="475" y="286"/>
                </a:lnTo>
                <a:lnTo>
                  <a:pt x="377" y="286"/>
                </a:lnTo>
                <a:lnTo>
                  <a:pt x="377" y="231"/>
                </a:lnTo>
                <a:lnTo>
                  <a:pt x="222" y="228"/>
                </a:lnTo>
                <a:lnTo>
                  <a:pt x="72" y="222"/>
                </a:lnTo>
                <a:lnTo>
                  <a:pt x="0" y="222"/>
                </a:lnTo>
                <a:lnTo>
                  <a:pt x="0" y="202"/>
                </a:lnTo>
                <a:lnTo>
                  <a:pt x="3" y="202"/>
                </a:lnTo>
                <a:lnTo>
                  <a:pt x="6" y="205"/>
                </a:lnTo>
                <a:lnTo>
                  <a:pt x="9" y="205"/>
                </a:lnTo>
                <a:lnTo>
                  <a:pt x="12" y="202"/>
                </a:lnTo>
                <a:lnTo>
                  <a:pt x="12" y="199"/>
                </a:lnTo>
                <a:lnTo>
                  <a:pt x="14" y="196"/>
                </a:lnTo>
                <a:lnTo>
                  <a:pt x="20" y="202"/>
                </a:lnTo>
                <a:lnTo>
                  <a:pt x="20" y="208"/>
                </a:lnTo>
                <a:lnTo>
                  <a:pt x="23" y="208"/>
                </a:lnTo>
                <a:lnTo>
                  <a:pt x="32" y="205"/>
                </a:lnTo>
                <a:lnTo>
                  <a:pt x="38" y="205"/>
                </a:lnTo>
                <a:lnTo>
                  <a:pt x="38" y="208"/>
                </a:lnTo>
                <a:lnTo>
                  <a:pt x="40" y="208"/>
                </a:lnTo>
                <a:lnTo>
                  <a:pt x="43" y="208"/>
                </a:lnTo>
                <a:lnTo>
                  <a:pt x="46" y="84"/>
                </a:lnTo>
                <a:lnTo>
                  <a:pt x="29" y="84"/>
                </a:lnTo>
                <a:lnTo>
                  <a:pt x="29" y="75"/>
                </a:lnTo>
                <a:lnTo>
                  <a:pt x="35" y="78"/>
                </a:lnTo>
                <a:lnTo>
                  <a:pt x="35" y="75"/>
                </a:lnTo>
                <a:lnTo>
                  <a:pt x="40" y="75"/>
                </a:lnTo>
                <a:lnTo>
                  <a:pt x="35" y="69"/>
                </a:lnTo>
                <a:lnTo>
                  <a:pt x="32" y="72"/>
                </a:lnTo>
                <a:lnTo>
                  <a:pt x="23" y="69"/>
                </a:lnTo>
                <a:lnTo>
                  <a:pt x="23" y="67"/>
                </a:lnTo>
                <a:lnTo>
                  <a:pt x="26" y="69"/>
                </a:lnTo>
                <a:lnTo>
                  <a:pt x="26" y="67"/>
                </a:lnTo>
                <a:lnTo>
                  <a:pt x="32" y="64"/>
                </a:lnTo>
                <a:lnTo>
                  <a:pt x="20" y="58"/>
                </a:lnTo>
                <a:lnTo>
                  <a:pt x="26" y="49"/>
                </a:lnTo>
                <a:lnTo>
                  <a:pt x="26" y="35"/>
                </a:lnTo>
                <a:lnTo>
                  <a:pt x="29" y="32"/>
                </a:lnTo>
                <a:lnTo>
                  <a:pt x="26" y="23"/>
                </a:lnTo>
                <a:lnTo>
                  <a:pt x="29" y="20"/>
                </a:lnTo>
                <a:lnTo>
                  <a:pt x="29" y="18"/>
                </a:lnTo>
                <a:lnTo>
                  <a:pt x="29" y="12"/>
                </a:lnTo>
                <a:lnTo>
                  <a:pt x="23" y="9"/>
                </a:lnTo>
                <a:lnTo>
                  <a:pt x="17" y="0"/>
                </a:lnTo>
                <a:lnTo>
                  <a:pt x="89" y="0"/>
                </a:lnTo>
                <a:lnTo>
                  <a:pt x="179" y="0"/>
                </a:lnTo>
                <a:lnTo>
                  <a:pt x="291" y="0"/>
                </a:lnTo>
                <a:lnTo>
                  <a:pt x="455" y="0"/>
                </a:lnTo>
                <a:lnTo>
                  <a:pt x="458" y="0"/>
                </a:lnTo>
                <a:close/>
              </a:path>
            </a:pathLst>
          </a:custGeom>
          <a:solidFill>
            <a:srgbClr val="FF4D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8" name="Freeform 222"/>
          <p:cNvSpPr>
            <a:spLocks/>
          </p:cNvSpPr>
          <p:nvPr/>
        </p:nvSpPr>
        <p:spPr bwMode="auto">
          <a:xfrm>
            <a:off x="5656897" y="5798249"/>
            <a:ext cx="676847" cy="1081278"/>
          </a:xfrm>
          <a:custGeom>
            <a:avLst/>
            <a:gdLst/>
            <a:ahLst/>
            <a:cxnLst>
              <a:cxn ang="0">
                <a:pos x="179" y="12"/>
              </a:cxn>
              <a:cxn ang="0">
                <a:pos x="213" y="52"/>
              </a:cxn>
              <a:cxn ang="0">
                <a:pos x="208" y="69"/>
              </a:cxn>
              <a:cxn ang="0">
                <a:pos x="179" y="98"/>
              </a:cxn>
              <a:cxn ang="0">
                <a:pos x="199" y="121"/>
              </a:cxn>
              <a:cxn ang="0">
                <a:pos x="228" y="104"/>
              </a:cxn>
              <a:cxn ang="0">
                <a:pos x="222" y="72"/>
              </a:cxn>
              <a:cxn ang="0">
                <a:pos x="228" y="61"/>
              </a:cxn>
              <a:cxn ang="0">
                <a:pos x="265" y="101"/>
              </a:cxn>
              <a:cxn ang="0">
                <a:pos x="257" y="124"/>
              </a:cxn>
              <a:cxn ang="0">
                <a:pos x="239" y="127"/>
              </a:cxn>
              <a:cxn ang="0">
                <a:pos x="216" y="133"/>
              </a:cxn>
              <a:cxn ang="0">
                <a:pos x="196" y="144"/>
              </a:cxn>
              <a:cxn ang="0">
                <a:pos x="210" y="161"/>
              </a:cxn>
              <a:cxn ang="0">
                <a:pos x="242" y="170"/>
              </a:cxn>
              <a:cxn ang="0">
                <a:pos x="282" y="141"/>
              </a:cxn>
              <a:cxn ang="0">
                <a:pos x="282" y="115"/>
              </a:cxn>
              <a:cxn ang="0">
                <a:pos x="297" y="101"/>
              </a:cxn>
              <a:cxn ang="0">
                <a:pos x="311" y="104"/>
              </a:cxn>
              <a:cxn ang="0">
                <a:pos x="314" y="124"/>
              </a:cxn>
              <a:cxn ang="0">
                <a:pos x="280" y="164"/>
              </a:cxn>
              <a:cxn ang="0">
                <a:pos x="248" y="199"/>
              </a:cxn>
              <a:cxn ang="0">
                <a:pos x="259" y="262"/>
              </a:cxn>
              <a:cxn ang="0">
                <a:pos x="265" y="280"/>
              </a:cxn>
              <a:cxn ang="0">
                <a:pos x="282" y="300"/>
              </a:cxn>
              <a:cxn ang="0">
                <a:pos x="297" y="259"/>
              </a:cxn>
              <a:cxn ang="0">
                <a:pos x="314" y="257"/>
              </a:cxn>
              <a:cxn ang="0">
                <a:pos x="323" y="265"/>
              </a:cxn>
              <a:cxn ang="0">
                <a:pos x="317" y="294"/>
              </a:cxn>
              <a:cxn ang="0">
                <a:pos x="305" y="306"/>
              </a:cxn>
              <a:cxn ang="0">
                <a:pos x="297" y="311"/>
              </a:cxn>
              <a:cxn ang="0">
                <a:pos x="288" y="317"/>
              </a:cxn>
              <a:cxn ang="0">
                <a:pos x="288" y="389"/>
              </a:cxn>
              <a:cxn ang="0">
                <a:pos x="277" y="398"/>
              </a:cxn>
              <a:cxn ang="0">
                <a:pos x="242" y="401"/>
              </a:cxn>
              <a:cxn ang="0">
                <a:pos x="216" y="389"/>
              </a:cxn>
              <a:cxn ang="0">
                <a:pos x="202" y="404"/>
              </a:cxn>
              <a:cxn ang="0">
                <a:pos x="219" y="429"/>
              </a:cxn>
              <a:cxn ang="0">
                <a:pos x="242" y="444"/>
              </a:cxn>
              <a:cxn ang="0">
                <a:pos x="265" y="470"/>
              </a:cxn>
              <a:cxn ang="0">
                <a:pos x="236" y="499"/>
              </a:cxn>
              <a:cxn ang="0">
                <a:pos x="231" y="510"/>
              </a:cxn>
              <a:cxn ang="0">
                <a:pos x="153" y="516"/>
              </a:cxn>
              <a:cxn ang="0">
                <a:pos x="0" y="513"/>
              </a:cxn>
              <a:cxn ang="0">
                <a:pos x="3" y="161"/>
              </a:cxn>
              <a:cxn ang="0">
                <a:pos x="87" y="0"/>
              </a:cxn>
              <a:cxn ang="0">
                <a:pos x="89" y="40"/>
              </a:cxn>
              <a:cxn ang="0">
                <a:pos x="101" y="29"/>
              </a:cxn>
              <a:cxn ang="0">
                <a:pos x="107" y="35"/>
              </a:cxn>
              <a:cxn ang="0">
                <a:pos x="141" y="43"/>
              </a:cxn>
              <a:cxn ang="0">
                <a:pos x="167" y="3"/>
              </a:cxn>
            </a:cxnLst>
            <a:rect l="0" t="0" r="r" b="b"/>
            <a:pathLst>
              <a:path w="323" h="516">
                <a:moveTo>
                  <a:pt x="179" y="3"/>
                </a:moveTo>
                <a:lnTo>
                  <a:pt x="179" y="12"/>
                </a:lnTo>
                <a:lnTo>
                  <a:pt x="190" y="32"/>
                </a:lnTo>
                <a:lnTo>
                  <a:pt x="213" y="52"/>
                </a:lnTo>
                <a:lnTo>
                  <a:pt x="216" y="61"/>
                </a:lnTo>
                <a:lnTo>
                  <a:pt x="208" y="69"/>
                </a:lnTo>
                <a:lnTo>
                  <a:pt x="196" y="86"/>
                </a:lnTo>
                <a:lnTo>
                  <a:pt x="179" y="98"/>
                </a:lnTo>
                <a:lnTo>
                  <a:pt x="176" y="115"/>
                </a:lnTo>
                <a:lnTo>
                  <a:pt x="199" y="121"/>
                </a:lnTo>
                <a:lnTo>
                  <a:pt x="222" y="110"/>
                </a:lnTo>
                <a:lnTo>
                  <a:pt x="228" y="104"/>
                </a:lnTo>
                <a:lnTo>
                  <a:pt x="222" y="84"/>
                </a:lnTo>
                <a:lnTo>
                  <a:pt x="222" y="72"/>
                </a:lnTo>
                <a:lnTo>
                  <a:pt x="225" y="63"/>
                </a:lnTo>
                <a:lnTo>
                  <a:pt x="228" y="61"/>
                </a:lnTo>
                <a:lnTo>
                  <a:pt x="262" y="84"/>
                </a:lnTo>
                <a:lnTo>
                  <a:pt x="265" y="101"/>
                </a:lnTo>
                <a:lnTo>
                  <a:pt x="265" y="110"/>
                </a:lnTo>
                <a:lnTo>
                  <a:pt x="257" y="124"/>
                </a:lnTo>
                <a:lnTo>
                  <a:pt x="251" y="127"/>
                </a:lnTo>
                <a:lnTo>
                  <a:pt x="239" y="127"/>
                </a:lnTo>
                <a:lnTo>
                  <a:pt x="222" y="135"/>
                </a:lnTo>
                <a:lnTo>
                  <a:pt x="216" y="133"/>
                </a:lnTo>
                <a:lnTo>
                  <a:pt x="202" y="135"/>
                </a:lnTo>
                <a:lnTo>
                  <a:pt x="196" y="144"/>
                </a:lnTo>
                <a:lnTo>
                  <a:pt x="196" y="147"/>
                </a:lnTo>
                <a:lnTo>
                  <a:pt x="210" y="161"/>
                </a:lnTo>
                <a:lnTo>
                  <a:pt x="225" y="167"/>
                </a:lnTo>
                <a:lnTo>
                  <a:pt x="242" y="170"/>
                </a:lnTo>
                <a:lnTo>
                  <a:pt x="265" y="161"/>
                </a:lnTo>
                <a:lnTo>
                  <a:pt x="282" y="141"/>
                </a:lnTo>
                <a:lnTo>
                  <a:pt x="285" y="133"/>
                </a:lnTo>
                <a:lnTo>
                  <a:pt x="282" y="115"/>
                </a:lnTo>
                <a:lnTo>
                  <a:pt x="291" y="104"/>
                </a:lnTo>
                <a:lnTo>
                  <a:pt x="297" y="101"/>
                </a:lnTo>
                <a:lnTo>
                  <a:pt x="305" y="101"/>
                </a:lnTo>
                <a:lnTo>
                  <a:pt x="311" y="104"/>
                </a:lnTo>
                <a:lnTo>
                  <a:pt x="314" y="110"/>
                </a:lnTo>
                <a:lnTo>
                  <a:pt x="314" y="124"/>
                </a:lnTo>
                <a:lnTo>
                  <a:pt x="305" y="138"/>
                </a:lnTo>
                <a:lnTo>
                  <a:pt x="280" y="164"/>
                </a:lnTo>
                <a:lnTo>
                  <a:pt x="265" y="184"/>
                </a:lnTo>
                <a:lnTo>
                  <a:pt x="248" y="199"/>
                </a:lnTo>
                <a:lnTo>
                  <a:pt x="248" y="245"/>
                </a:lnTo>
                <a:lnTo>
                  <a:pt x="259" y="262"/>
                </a:lnTo>
                <a:lnTo>
                  <a:pt x="259" y="274"/>
                </a:lnTo>
                <a:lnTo>
                  <a:pt x="265" y="280"/>
                </a:lnTo>
                <a:lnTo>
                  <a:pt x="277" y="297"/>
                </a:lnTo>
                <a:lnTo>
                  <a:pt x="282" y="300"/>
                </a:lnTo>
                <a:lnTo>
                  <a:pt x="291" y="268"/>
                </a:lnTo>
                <a:lnTo>
                  <a:pt x="297" y="259"/>
                </a:lnTo>
                <a:lnTo>
                  <a:pt x="305" y="257"/>
                </a:lnTo>
                <a:lnTo>
                  <a:pt x="314" y="257"/>
                </a:lnTo>
                <a:lnTo>
                  <a:pt x="320" y="259"/>
                </a:lnTo>
                <a:lnTo>
                  <a:pt x="323" y="265"/>
                </a:lnTo>
                <a:lnTo>
                  <a:pt x="323" y="277"/>
                </a:lnTo>
                <a:lnTo>
                  <a:pt x="317" y="294"/>
                </a:lnTo>
                <a:lnTo>
                  <a:pt x="308" y="306"/>
                </a:lnTo>
                <a:lnTo>
                  <a:pt x="305" y="306"/>
                </a:lnTo>
                <a:lnTo>
                  <a:pt x="303" y="311"/>
                </a:lnTo>
                <a:lnTo>
                  <a:pt x="297" y="311"/>
                </a:lnTo>
                <a:lnTo>
                  <a:pt x="294" y="314"/>
                </a:lnTo>
                <a:lnTo>
                  <a:pt x="288" y="317"/>
                </a:lnTo>
                <a:lnTo>
                  <a:pt x="294" y="355"/>
                </a:lnTo>
                <a:lnTo>
                  <a:pt x="288" y="389"/>
                </a:lnTo>
                <a:lnTo>
                  <a:pt x="285" y="395"/>
                </a:lnTo>
                <a:lnTo>
                  <a:pt x="277" y="398"/>
                </a:lnTo>
                <a:lnTo>
                  <a:pt x="259" y="401"/>
                </a:lnTo>
                <a:lnTo>
                  <a:pt x="242" y="401"/>
                </a:lnTo>
                <a:lnTo>
                  <a:pt x="233" y="389"/>
                </a:lnTo>
                <a:lnTo>
                  <a:pt x="216" y="389"/>
                </a:lnTo>
                <a:lnTo>
                  <a:pt x="208" y="395"/>
                </a:lnTo>
                <a:lnTo>
                  <a:pt x="202" y="404"/>
                </a:lnTo>
                <a:lnTo>
                  <a:pt x="202" y="421"/>
                </a:lnTo>
                <a:lnTo>
                  <a:pt x="219" y="429"/>
                </a:lnTo>
                <a:lnTo>
                  <a:pt x="225" y="438"/>
                </a:lnTo>
                <a:lnTo>
                  <a:pt x="242" y="444"/>
                </a:lnTo>
                <a:lnTo>
                  <a:pt x="265" y="464"/>
                </a:lnTo>
                <a:lnTo>
                  <a:pt x="265" y="470"/>
                </a:lnTo>
                <a:lnTo>
                  <a:pt x="259" y="490"/>
                </a:lnTo>
                <a:lnTo>
                  <a:pt x="236" y="499"/>
                </a:lnTo>
                <a:lnTo>
                  <a:pt x="233" y="502"/>
                </a:lnTo>
                <a:lnTo>
                  <a:pt x="231" y="510"/>
                </a:lnTo>
                <a:lnTo>
                  <a:pt x="231" y="516"/>
                </a:lnTo>
                <a:lnTo>
                  <a:pt x="153" y="516"/>
                </a:lnTo>
                <a:lnTo>
                  <a:pt x="20" y="513"/>
                </a:lnTo>
                <a:lnTo>
                  <a:pt x="0" y="513"/>
                </a:lnTo>
                <a:lnTo>
                  <a:pt x="0" y="285"/>
                </a:lnTo>
                <a:lnTo>
                  <a:pt x="3" y="161"/>
                </a:lnTo>
                <a:lnTo>
                  <a:pt x="6" y="0"/>
                </a:lnTo>
                <a:lnTo>
                  <a:pt x="87" y="0"/>
                </a:lnTo>
                <a:lnTo>
                  <a:pt x="87" y="40"/>
                </a:lnTo>
                <a:lnTo>
                  <a:pt x="89" y="40"/>
                </a:lnTo>
                <a:lnTo>
                  <a:pt x="89" y="29"/>
                </a:lnTo>
                <a:lnTo>
                  <a:pt x="101" y="29"/>
                </a:lnTo>
                <a:lnTo>
                  <a:pt x="101" y="35"/>
                </a:lnTo>
                <a:lnTo>
                  <a:pt x="107" y="35"/>
                </a:lnTo>
                <a:lnTo>
                  <a:pt x="107" y="40"/>
                </a:lnTo>
                <a:lnTo>
                  <a:pt x="141" y="43"/>
                </a:lnTo>
                <a:lnTo>
                  <a:pt x="167" y="43"/>
                </a:lnTo>
                <a:lnTo>
                  <a:pt x="167" y="3"/>
                </a:lnTo>
                <a:lnTo>
                  <a:pt x="179" y="3"/>
                </a:lnTo>
                <a:close/>
              </a:path>
            </a:pathLst>
          </a:custGeom>
          <a:solidFill>
            <a:srgbClr val="6FC4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9" name="Freeform 223"/>
          <p:cNvSpPr>
            <a:spLocks/>
          </p:cNvSpPr>
          <p:nvPr/>
        </p:nvSpPr>
        <p:spPr bwMode="auto">
          <a:xfrm>
            <a:off x="1470088" y="5701856"/>
            <a:ext cx="607695" cy="1148334"/>
          </a:xfrm>
          <a:custGeom>
            <a:avLst/>
            <a:gdLst/>
            <a:ahLst/>
            <a:cxnLst>
              <a:cxn ang="0">
                <a:pos x="247" y="132"/>
              </a:cxn>
              <a:cxn ang="0">
                <a:pos x="236" y="150"/>
              </a:cxn>
              <a:cxn ang="0">
                <a:pos x="230" y="164"/>
              </a:cxn>
              <a:cxn ang="0">
                <a:pos x="239" y="173"/>
              </a:cxn>
              <a:cxn ang="0">
                <a:pos x="259" y="167"/>
              </a:cxn>
              <a:cxn ang="0">
                <a:pos x="242" y="181"/>
              </a:cxn>
              <a:cxn ang="0">
                <a:pos x="279" y="210"/>
              </a:cxn>
              <a:cxn ang="0">
                <a:pos x="285" y="222"/>
              </a:cxn>
              <a:cxn ang="0">
                <a:pos x="262" y="236"/>
              </a:cxn>
              <a:cxn ang="0">
                <a:pos x="262" y="254"/>
              </a:cxn>
              <a:cxn ang="0">
                <a:pos x="290" y="259"/>
              </a:cxn>
              <a:cxn ang="0">
                <a:pos x="270" y="271"/>
              </a:cxn>
              <a:cxn ang="0">
                <a:pos x="279" y="308"/>
              </a:cxn>
              <a:cxn ang="0">
                <a:pos x="259" y="311"/>
              </a:cxn>
              <a:cxn ang="0">
                <a:pos x="244" y="320"/>
              </a:cxn>
              <a:cxn ang="0">
                <a:pos x="265" y="340"/>
              </a:cxn>
              <a:cxn ang="0">
                <a:pos x="244" y="360"/>
              </a:cxn>
              <a:cxn ang="0">
                <a:pos x="244" y="366"/>
              </a:cxn>
              <a:cxn ang="0">
                <a:pos x="233" y="389"/>
              </a:cxn>
              <a:cxn ang="0">
                <a:pos x="242" y="406"/>
              </a:cxn>
              <a:cxn ang="0">
                <a:pos x="221" y="398"/>
              </a:cxn>
              <a:cxn ang="0">
                <a:pos x="236" y="412"/>
              </a:cxn>
              <a:cxn ang="0">
                <a:pos x="233" y="424"/>
              </a:cxn>
              <a:cxn ang="0">
                <a:pos x="204" y="421"/>
              </a:cxn>
              <a:cxn ang="0">
                <a:pos x="198" y="432"/>
              </a:cxn>
              <a:cxn ang="0">
                <a:pos x="175" y="421"/>
              </a:cxn>
              <a:cxn ang="0">
                <a:pos x="172" y="444"/>
              </a:cxn>
              <a:cxn ang="0">
                <a:pos x="149" y="432"/>
              </a:cxn>
              <a:cxn ang="0">
                <a:pos x="146" y="470"/>
              </a:cxn>
              <a:cxn ang="0">
                <a:pos x="164" y="507"/>
              </a:cxn>
              <a:cxn ang="0">
                <a:pos x="167" y="533"/>
              </a:cxn>
              <a:cxn ang="0">
                <a:pos x="184" y="548"/>
              </a:cxn>
              <a:cxn ang="0">
                <a:pos x="0" y="317"/>
              </a:cxn>
              <a:cxn ang="0">
                <a:pos x="26" y="43"/>
              </a:cxn>
              <a:cxn ang="0">
                <a:pos x="34" y="63"/>
              </a:cxn>
              <a:cxn ang="0">
                <a:pos x="46" y="72"/>
              </a:cxn>
              <a:cxn ang="0">
                <a:pos x="51" y="35"/>
              </a:cxn>
              <a:cxn ang="0">
                <a:pos x="60" y="32"/>
              </a:cxn>
              <a:cxn ang="0">
                <a:pos x="72" y="60"/>
              </a:cxn>
              <a:cxn ang="0">
                <a:pos x="83" y="55"/>
              </a:cxn>
              <a:cxn ang="0">
                <a:pos x="95" y="29"/>
              </a:cxn>
              <a:cxn ang="0">
                <a:pos x="118" y="20"/>
              </a:cxn>
              <a:cxn ang="0">
                <a:pos x="135" y="3"/>
              </a:cxn>
              <a:cxn ang="0">
                <a:pos x="164" y="9"/>
              </a:cxn>
              <a:cxn ang="0">
                <a:pos x="172" y="0"/>
              </a:cxn>
              <a:cxn ang="0">
                <a:pos x="167" y="35"/>
              </a:cxn>
              <a:cxn ang="0">
                <a:pos x="187" y="43"/>
              </a:cxn>
              <a:cxn ang="0">
                <a:pos x="181" y="60"/>
              </a:cxn>
              <a:cxn ang="0">
                <a:pos x="195" y="55"/>
              </a:cxn>
              <a:cxn ang="0">
                <a:pos x="190" y="69"/>
              </a:cxn>
              <a:cxn ang="0">
                <a:pos x="204" y="86"/>
              </a:cxn>
              <a:cxn ang="0">
                <a:pos x="218" y="107"/>
              </a:cxn>
              <a:cxn ang="0">
                <a:pos x="216" y="92"/>
              </a:cxn>
              <a:cxn ang="0">
                <a:pos x="233" y="81"/>
              </a:cxn>
              <a:cxn ang="0">
                <a:pos x="230" y="98"/>
              </a:cxn>
            </a:cxnLst>
            <a:rect l="0" t="0" r="r" b="b"/>
            <a:pathLst>
              <a:path w="290" h="548">
                <a:moveTo>
                  <a:pt x="247" y="121"/>
                </a:moveTo>
                <a:lnTo>
                  <a:pt x="247" y="127"/>
                </a:lnTo>
                <a:lnTo>
                  <a:pt x="247" y="132"/>
                </a:lnTo>
                <a:lnTo>
                  <a:pt x="236" y="138"/>
                </a:lnTo>
                <a:lnTo>
                  <a:pt x="236" y="141"/>
                </a:lnTo>
                <a:lnTo>
                  <a:pt x="236" y="150"/>
                </a:lnTo>
                <a:lnTo>
                  <a:pt x="242" y="156"/>
                </a:lnTo>
                <a:lnTo>
                  <a:pt x="242" y="161"/>
                </a:lnTo>
                <a:lnTo>
                  <a:pt x="230" y="164"/>
                </a:lnTo>
                <a:lnTo>
                  <a:pt x="230" y="170"/>
                </a:lnTo>
                <a:lnTo>
                  <a:pt x="233" y="173"/>
                </a:lnTo>
                <a:lnTo>
                  <a:pt x="239" y="173"/>
                </a:lnTo>
                <a:lnTo>
                  <a:pt x="250" y="158"/>
                </a:lnTo>
                <a:lnTo>
                  <a:pt x="259" y="158"/>
                </a:lnTo>
                <a:lnTo>
                  <a:pt x="259" y="167"/>
                </a:lnTo>
                <a:lnTo>
                  <a:pt x="256" y="173"/>
                </a:lnTo>
                <a:lnTo>
                  <a:pt x="242" y="173"/>
                </a:lnTo>
                <a:lnTo>
                  <a:pt x="242" y="181"/>
                </a:lnTo>
                <a:lnTo>
                  <a:pt x="250" y="190"/>
                </a:lnTo>
                <a:lnTo>
                  <a:pt x="262" y="207"/>
                </a:lnTo>
                <a:lnTo>
                  <a:pt x="279" y="210"/>
                </a:lnTo>
                <a:lnTo>
                  <a:pt x="288" y="213"/>
                </a:lnTo>
                <a:lnTo>
                  <a:pt x="288" y="216"/>
                </a:lnTo>
                <a:lnTo>
                  <a:pt x="285" y="222"/>
                </a:lnTo>
                <a:lnTo>
                  <a:pt x="265" y="222"/>
                </a:lnTo>
                <a:lnTo>
                  <a:pt x="262" y="228"/>
                </a:lnTo>
                <a:lnTo>
                  <a:pt x="262" y="236"/>
                </a:lnTo>
                <a:lnTo>
                  <a:pt x="259" y="242"/>
                </a:lnTo>
                <a:lnTo>
                  <a:pt x="259" y="251"/>
                </a:lnTo>
                <a:lnTo>
                  <a:pt x="262" y="254"/>
                </a:lnTo>
                <a:lnTo>
                  <a:pt x="276" y="251"/>
                </a:lnTo>
                <a:lnTo>
                  <a:pt x="288" y="254"/>
                </a:lnTo>
                <a:lnTo>
                  <a:pt x="290" y="259"/>
                </a:lnTo>
                <a:lnTo>
                  <a:pt x="290" y="265"/>
                </a:lnTo>
                <a:lnTo>
                  <a:pt x="290" y="271"/>
                </a:lnTo>
                <a:lnTo>
                  <a:pt x="270" y="271"/>
                </a:lnTo>
                <a:lnTo>
                  <a:pt x="265" y="277"/>
                </a:lnTo>
                <a:lnTo>
                  <a:pt x="279" y="294"/>
                </a:lnTo>
                <a:lnTo>
                  <a:pt x="279" y="308"/>
                </a:lnTo>
                <a:lnTo>
                  <a:pt x="270" y="314"/>
                </a:lnTo>
                <a:lnTo>
                  <a:pt x="265" y="314"/>
                </a:lnTo>
                <a:lnTo>
                  <a:pt x="259" y="311"/>
                </a:lnTo>
                <a:lnTo>
                  <a:pt x="250" y="300"/>
                </a:lnTo>
                <a:lnTo>
                  <a:pt x="242" y="311"/>
                </a:lnTo>
                <a:lnTo>
                  <a:pt x="244" y="320"/>
                </a:lnTo>
                <a:lnTo>
                  <a:pt x="262" y="328"/>
                </a:lnTo>
                <a:lnTo>
                  <a:pt x="265" y="334"/>
                </a:lnTo>
                <a:lnTo>
                  <a:pt x="265" y="340"/>
                </a:lnTo>
                <a:lnTo>
                  <a:pt x="244" y="346"/>
                </a:lnTo>
                <a:lnTo>
                  <a:pt x="244" y="352"/>
                </a:lnTo>
                <a:lnTo>
                  <a:pt x="244" y="360"/>
                </a:lnTo>
                <a:lnTo>
                  <a:pt x="265" y="354"/>
                </a:lnTo>
                <a:lnTo>
                  <a:pt x="265" y="357"/>
                </a:lnTo>
                <a:lnTo>
                  <a:pt x="244" y="366"/>
                </a:lnTo>
                <a:lnTo>
                  <a:pt x="230" y="377"/>
                </a:lnTo>
                <a:lnTo>
                  <a:pt x="230" y="383"/>
                </a:lnTo>
                <a:lnTo>
                  <a:pt x="233" y="389"/>
                </a:lnTo>
                <a:lnTo>
                  <a:pt x="244" y="398"/>
                </a:lnTo>
                <a:lnTo>
                  <a:pt x="247" y="401"/>
                </a:lnTo>
                <a:lnTo>
                  <a:pt x="242" y="406"/>
                </a:lnTo>
                <a:lnTo>
                  <a:pt x="239" y="409"/>
                </a:lnTo>
                <a:lnTo>
                  <a:pt x="227" y="398"/>
                </a:lnTo>
                <a:lnTo>
                  <a:pt x="221" y="398"/>
                </a:lnTo>
                <a:lnTo>
                  <a:pt x="218" y="401"/>
                </a:lnTo>
                <a:lnTo>
                  <a:pt x="218" y="412"/>
                </a:lnTo>
                <a:lnTo>
                  <a:pt x="236" y="412"/>
                </a:lnTo>
                <a:lnTo>
                  <a:pt x="242" y="418"/>
                </a:lnTo>
                <a:lnTo>
                  <a:pt x="239" y="424"/>
                </a:lnTo>
                <a:lnTo>
                  <a:pt x="233" y="424"/>
                </a:lnTo>
                <a:lnTo>
                  <a:pt x="221" y="415"/>
                </a:lnTo>
                <a:lnTo>
                  <a:pt x="210" y="412"/>
                </a:lnTo>
                <a:lnTo>
                  <a:pt x="204" y="421"/>
                </a:lnTo>
                <a:lnTo>
                  <a:pt x="207" y="435"/>
                </a:lnTo>
                <a:lnTo>
                  <a:pt x="204" y="438"/>
                </a:lnTo>
                <a:lnTo>
                  <a:pt x="198" y="432"/>
                </a:lnTo>
                <a:lnTo>
                  <a:pt x="198" y="418"/>
                </a:lnTo>
                <a:lnTo>
                  <a:pt x="190" y="415"/>
                </a:lnTo>
                <a:lnTo>
                  <a:pt x="175" y="421"/>
                </a:lnTo>
                <a:lnTo>
                  <a:pt x="170" y="426"/>
                </a:lnTo>
                <a:lnTo>
                  <a:pt x="175" y="441"/>
                </a:lnTo>
                <a:lnTo>
                  <a:pt x="172" y="444"/>
                </a:lnTo>
                <a:lnTo>
                  <a:pt x="167" y="444"/>
                </a:lnTo>
                <a:lnTo>
                  <a:pt x="158" y="429"/>
                </a:lnTo>
                <a:lnTo>
                  <a:pt x="149" y="432"/>
                </a:lnTo>
                <a:lnTo>
                  <a:pt x="146" y="435"/>
                </a:lnTo>
                <a:lnTo>
                  <a:pt x="144" y="450"/>
                </a:lnTo>
                <a:lnTo>
                  <a:pt x="146" y="470"/>
                </a:lnTo>
                <a:lnTo>
                  <a:pt x="141" y="481"/>
                </a:lnTo>
                <a:lnTo>
                  <a:pt x="158" y="499"/>
                </a:lnTo>
                <a:lnTo>
                  <a:pt x="164" y="507"/>
                </a:lnTo>
                <a:lnTo>
                  <a:pt x="167" y="513"/>
                </a:lnTo>
                <a:lnTo>
                  <a:pt x="164" y="527"/>
                </a:lnTo>
                <a:lnTo>
                  <a:pt x="167" y="533"/>
                </a:lnTo>
                <a:lnTo>
                  <a:pt x="181" y="539"/>
                </a:lnTo>
                <a:lnTo>
                  <a:pt x="184" y="542"/>
                </a:lnTo>
                <a:lnTo>
                  <a:pt x="184" y="548"/>
                </a:lnTo>
                <a:lnTo>
                  <a:pt x="175" y="548"/>
                </a:lnTo>
                <a:lnTo>
                  <a:pt x="0" y="548"/>
                </a:lnTo>
                <a:lnTo>
                  <a:pt x="0" y="317"/>
                </a:lnTo>
                <a:lnTo>
                  <a:pt x="0" y="58"/>
                </a:lnTo>
                <a:lnTo>
                  <a:pt x="17" y="52"/>
                </a:lnTo>
                <a:lnTo>
                  <a:pt x="26" y="43"/>
                </a:lnTo>
                <a:lnTo>
                  <a:pt x="34" y="46"/>
                </a:lnTo>
                <a:lnTo>
                  <a:pt x="40" y="55"/>
                </a:lnTo>
                <a:lnTo>
                  <a:pt x="34" y="63"/>
                </a:lnTo>
                <a:lnTo>
                  <a:pt x="34" y="66"/>
                </a:lnTo>
                <a:lnTo>
                  <a:pt x="40" y="72"/>
                </a:lnTo>
                <a:lnTo>
                  <a:pt x="46" y="72"/>
                </a:lnTo>
                <a:lnTo>
                  <a:pt x="51" y="66"/>
                </a:lnTo>
                <a:lnTo>
                  <a:pt x="54" y="58"/>
                </a:lnTo>
                <a:lnTo>
                  <a:pt x="51" y="35"/>
                </a:lnTo>
                <a:lnTo>
                  <a:pt x="51" y="29"/>
                </a:lnTo>
                <a:lnTo>
                  <a:pt x="57" y="29"/>
                </a:lnTo>
                <a:lnTo>
                  <a:pt x="60" y="32"/>
                </a:lnTo>
                <a:lnTo>
                  <a:pt x="60" y="43"/>
                </a:lnTo>
                <a:lnTo>
                  <a:pt x="69" y="58"/>
                </a:lnTo>
                <a:lnTo>
                  <a:pt x="72" y="60"/>
                </a:lnTo>
                <a:lnTo>
                  <a:pt x="80" y="60"/>
                </a:lnTo>
                <a:lnTo>
                  <a:pt x="83" y="58"/>
                </a:lnTo>
                <a:lnTo>
                  <a:pt x="83" y="55"/>
                </a:lnTo>
                <a:lnTo>
                  <a:pt x="77" y="37"/>
                </a:lnTo>
                <a:lnTo>
                  <a:pt x="86" y="29"/>
                </a:lnTo>
                <a:lnTo>
                  <a:pt x="95" y="29"/>
                </a:lnTo>
                <a:lnTo>
                  <a:pt x="106" y="37"/>
                </a:lnTo>
                <a:lnTo>
                  <a:pt x="112" y="40"/>
                </a:lnTo>
                <a:lnTo>
                  <a:pt x="118" y="20"/>
                </a:lnTo>
                <a:lnTo>
                  <a:pt x="129" y="20"/>
                </a:lnTo>
                <a:lnTo>
                  <a:pt x="138" y="17"/>
                </a:lnTo>
                <a:lnTo>
                  <a:pt x="135" y="3"/>
                </a:lnTo>
                <a:lnTo>
                  <a:pt x="144" y="3"/>
                </a:lnTo>
                <a:lnTo>
                  <a:pt x="155" y="9"/>
                </a:lnTo>
                <a:lnTo>
                  <a:pt x="164" y="9"/>
                </a:lnTo>
                <a:lnTo>
                  <a:pt x="167" y="9"/>
                </a:lnTo>
                <a:lnTo>
                  <a:pt x="167" y="3"/>
                </a:lnTo>
                <a:lnTo>
                  <a:pt x="172" y="0"/>
                </a:lnTo>
                <a:lnTo>
                  <a:pt x="178" y="14"/>
                </a:lnTo>
                <a:lnTo>
                  <a:pt x="175" y="23"/>
                </a:lnTo>
                <a:lnTo>
                  <a:pt x="167" y="35"/>
                </a:lnTo>
                <a:lnTo>
                  <a:pt x="167" y="40"/>
                </a:lnTo>
                <a:lnTo>
                  <a:pt x="172" y="43"/>
                </a:lnTo>
                <a:lnTo>
                  <a:pt x="187" y="43"/>
                </a:lnTo>
                <a:lnTo>
                  <a:pt x="190" y="46"/>
                </a:lnTo>
                <a:lnTo>
                  <a:pt x="193" y="55"/>
                </a:lnTo>
                <a:lnTo>
                  <a:pt x="181" y="60"/>
                </a:lnTo>
                <a:lnTo>
                  <a:pt x="184" y="66"/>
                </a:lnTo>
                <a:lnTo>
                  <a:pt x="190" y="63"/>
                </a:lnTo>
                <a:lnTo>
                  <a:pt x="195" y="55"/>
                </a:lnTo>
                <a:lnTo>
                  <a:pt x="201" y="55"/>
                </a:lnTo>
                <a:lnTo>
                  <a:pt x="201" y="60"/>
                </a:lnTo>
                <a:lnTo>
                  <a:pt x="190" y="69"/>
                </a:lnTo>
                <a:lnTo>
                  <a:pt x="198" y="72"/>
                </a:lnTo>
                <a:lnTo>
                  <a:pt x="204" y="81"/>
                </a:lnTo>
                <a:lnTo>
                  <a:pt x="204" y="86"/>
                </a:lnTo>
                <a:lnTo>
                  <a:pt x="207" y="95"/>
                </a:lnTo>
                <a:lnTo>
                  <a:pt x="210" y="107"/>
                </a:lnTo>
                <a:lnTo>
                  <a:pt x="218" y="107"/>
                </a:lnTo>
                <a:lnTo>
                  <a:pt x="221" y="104"/>
                </a:lnTo>
                <a:lnTo>
                  <a:pt x="221" y="98"/>
                </a:lnTo>
                <a:lnTo>
                  <a:pt x="216" y="92"/>
                </a:lnTo>
                <a:lnTo>
                  <a:pt x="216" y="86"/>
                </a:lnTo>
                <a:lnTo>
                  <a:pt x="230" y="75"/>
                </a:lnTo>
                <a:lnTo>
                  <a:pt x="233" y="81"/>
                </a:lnTo>
                <a:lnTo>
                  <a:pt x="224" y="89"/>
                </a:lnTo>
                <a:lnTo>
                  <a:pt x="224" y="92"/>
                </a:lnTo>
                <a:lnTo>
                  <a:pt x="230" y="98"/>
                </a:lnTo>
                <a:lnTo>
                  <a:pt x="236" y="104"/>
                </a:lnTo>
                <a:lnTo>
                  <a:pt x="247" y="121"/>
                </a:lnTo>
                <a:close/>
              </a:path>
            </a:pathLst>
          </a:custGeom>
          <a:solidFill>
            <a:srgbClr val="D8F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0" name="Freeform 224"/>
          <p:cNvSpPr>
            <a:spLocks/>
          </p:cNvSpPr>
          <p:nvPr/>
        </p:nvSpPr>
        <p:spPr bwMode="auto">
          <a:xfrm>
            <a:off x="799528" y="2791206"/>
            <a:ext cx="1219581" cy="857060"/>
          </a:xfrm>
          <a:custGeom>
            <a:avLst/>
            <a:gdLst/>
            <a:ahLst/>
            <a:cxnLst>
              <a:cxn ang="0">
                <a:pos x="245" y="0"/>
              </a:cxn>
              <a:cxn ang="0">
                <a:pos x="242" y="40"/>
              </a:cxn>
              <a:cxn ang="0">
                <a:pos x="297" y="43"/>
              </a:cxn>
              <a:cxn ang="0">
                <a:pos x="297" y="69"/>
              </a:cxn>
              <a:cxn ang="0">
                <a:pos x="582" y="75"/>
              </a:cxn>
              <a:cxn ang="0">
                <a:pos x="579" y="144"/>
              </a:cxn>
              <a:cxn ang="0">
                <a:pos x="576" y="334"/>
              </a:cxn>
              <a:cxn ang="0">
                <a:pos x="550" y="331"/>
              </a:cxn>
              <a:cxn ang="0">
                <a:pos x="550" y="346"/>
              </a:cxn>
              <a:cxn ang="0">
                <a:pos x="521" y="346"/>
              </a:cxn>
              <a:cxn ang="0">
                <a:pos x="521" y="357"/>
              </a:cxn>
              <a:cxn ang="0">
                <a:pos x="495" y="357"/>
              </a:cxn>
              <a:cxn ang="0">
                <a:pos x="495" y="366"/>
              </a:cxn>
              <a:cxn ang="0">
                <a:pos x="452" y="363"/>
              </a:cxn>
              <a:cxn ang="0">
                <a:pos x="452" y="383"/>
              </a:cxn>
              <a:cxn ang="0">
                <a:pos x="446" y="383"/>
              </a:cxn>
              <a:cxn ang="0">
                <a:pos x="446" y="409"/>
              </a:cxn>
              <a:cxn ang="0">
                <a:pos x="406" y="409"/>
              </a:cxn>
              <a:cxn ang="0">
                <a:pos x="406" y="395"/>
              </a:cxn>
              <a:cxn ang="0">
                <a:pos x="340" y="392"/>
              </a:cxn>
              <a:cxn ang="0">
                <a:pos x="340" y="383"/>
              </a:cxn>
              <a:cxn ang="0">
                <a:pos x="107" y="377"/>
              </a:cxn>
              <a:cxn ang="0">
                <a:pos x="107" y="351"/>
              </a:cxn>
              <a:cxn ang="0">
                <a:pos x="0" y="349"/>
              </a:cxn>
              <a:cxn ang="0">
                <a:pos x="6" y="155"/>
              </a:cxn>
              <a:cxn ang="0">
                <a:pos x="20" y="158"/>
              </a:cxn>
              <a:cxn ang="0">
                <a:pos x="35" y="141"/>
              </a:cxn>
              <a:cxn ang="0">
                <a:pos x="49" y="147"/>
              </a:cxn>
              <a:cxn ang="0">
                <a:pos x="60" y="141"/>
              </a:cxn>
              <a:cxn ang="0">
                <a:pos x="69" y="129"/>
              </a:cxn>
              <a:cxn ang="0">
                <a:pos x="75" y="129"/>
              </a:cxn>
              <a:cxn ang="0">
                <a:pos x="81" y="141"/>
              </a:cxn>
              <a:cxn ang="0">
                <a:pos x="86" y="144"/>
              </a:cxn>
              <a:cxn ang="0">
                <a:pos x="92" y="141"/>
              </a:cxn>
              <a:cxn ang="0">
                <a:pos x="98" y="135"/>
              </a:cxn>
              <a:cxn ang="0">
                <a:pos x="101" y="135"/>
              </a:cxn>
              <a:cxn ang="0">
                <a:pos x="127" y="138"/>
              </a:cxn>
              <a:cxn ang="0">
                <a:pos x="147" y="132"/>
              </a:cxn>
              <a:cxn ang="0">
                <a:pos x="176" y="124"/>
              </a:cxn>
              <a:cxn ang="0">
                <a:pos x="176" y="40"/>
              </a:cxn>
              <a:cxn ang="0">
                <a:pos x="158" y="40"/>
              </a:cxn>
              <a:cxn ang="0">
                <a:pos x="158" y="31"/>
              </a:cxn>
              <a:cxn ang="0">
                <a:pos x="181" y="26"/>
              </a:cxn>
              <a:cxn ang="0">
                <a:pos x="181" y="20"/>
              </a:cxn>
              <a:cxn ang="0">
                <a:pos x="202" y="20"/>
              </a:cxn>
              <a:cxn ang="0">
                <a:pos x="202" y="14"/>
              </a:cxn>
              <a:cxn ang="0">
                <a:pos x="213" y="14"/>
              </a:cxn>
              <a:cxn ang="0">
                <a:pos x="213" y="8"/>
              </a:cxn>
              <a:cxn ang="0">
                <a:pos x="216" y="8"/>
              </a:cxn>
              <a:cxn ang="0">
                <a:pos x="216" y="6"/>
              </a:cxn>
              <a:cxn ang="0">
                <a:pos x="230" y="6"/>
              </a:cxn>
              <a:cxn ang="0">
                <a:pos x="230" y="0"/>
              </a:cxn>
              <a:cxn ang="0">
                <a:pos x="245" y="0"/>
              </a:cxn>
            </a:cxnLst>
            <a:rect l="0" t="0" r="r" b="b"/>
            <a:pathLst>
              <a:path w="582" h="409">
                <a:moveTo>
                  <a:pt x="245" y="0"/>
                </a:moveTo>
                <a:lnTo>
                  <a:pt x="242" y="40"/>
                </a:lnTo>
                <a:lnTo>
                  <a:pt x="297" y="43"/>
                </a:lnTo>
                <a:lnTo>
                  <a:pt x="297" y="69"/>
                </a:lnTo>
                <a:lnTo>
                  <a:pt x="582" y="75"/>
                </a:lnTo>
                <a:lnTo>
                  <a:pt x="579" y="144"/>
                </a:lnTo>
                <a:lnTo>
                  <a:pt x="576" y="334"/>
                </a:lnTo>
                <a:lnTo>
                  <a:pt x="550" y="331"/>
                </a:lnTo>
                <a:lnTo>
                  <a:pt x="550" y="346"/>
                </a:lnTo>
                <a:lnTo>
                  <a:pt x="521" y="346"/>
                </a:lnTo>
                <a:lnTo>
                  <a:pt x="521" y="357"/>
                </a:lnTo>
                <a:lnTo>
                  <a:pt x="495" y="357"/>
                </a:lnTo>
                <a:lnTo>
                  <a:pt x="495" y="366"/>
                </a:lnTo>
                <a:lnTo>
                  <a:pt x="452" y="363"/>
                </a:lnTo>
                <a:lnTo>
                  <a:pt x="452" y="383"/>
                </a:lnTo>
                <a:lnTo>
                  <a:pt x="446" y="383"/>
                </a:lnTo>
                <a:lnTo>
                  <a:pt x="446" y="409"/>
                </a:lnTo>
                <a:lnTo>
                  <a:pt x="406" y="409"/>
                </a:lnTo>
                <a:lnTo>
                  <a:pt x="406" y="395"/>
                </a:lnTo>
                <a:lnTo>
                  <a:pt x="340" y="392"/>
                </a:lnTo>
                <a:lnTo>
                  <a:pt x="340" y="383"/>
                </a:lnTo>
                <a:lnTo>
                  <a:pt x="107" y="377"/>
                </a:lnTo>
                <a:lnTo>
                  <a:pt x="107" y="351"/>
                </a:lnTo>
                <a:lnTo>
                  <a:pt x="0" y="349"/>
                </a:lnTo>
                <a:lnTo>
                  <a:pt x="6" y="155"/>
                </a:lnTo>
                <a:lnTo>
                  <a:pt x="20" y="158"/>
                </a:lnTo>
                <a:lnTo>
                  <a:pt x="35" y="141"/>
                </a:lnTo>
                <a:lnTo>
                  <a:pt x="49" y="147"/>
                </a:lnTo>
                <a:lnTo>
                  <a:pt x="60" y="141"/>
                </a:lnTo>
                <a:lnTo>
                  <a:pt x="69" y="129"/>
                </a:lnTo>
                <a:lnTo>
                  <a:pt x="75" y="129"/>
                </a:lnTo>
                <a:lnTo>
                  <a:pt x="81" y="141"/>
                </a:lnTo>
                <a:lnTo>
                  <a:pt x="86" y="144"/>
                </a:lnTo>
                <a:lnTo>
                  <a:pt x="92" y="141"/>
                </a:lnTo>
                <a:lnTo>
                  <a:pt x="98" y="135"/>
                </a:lnTo>
                <a:lnTo>
                  <a:pt x="101" y="135"/>
                </a:lnTo>
                <a:lnTo>
                  <a:pt x="127" y="138"/>
                </a:lnTo>
                <a:lnTo>
                  <a:pt x="147" y="132"/>
                </a:lnTo>
                <a:lnTo>
                  <a:pt x="176" y="124"/>
                </a:lnTo>
                <a:lnTo>
                  <a:pt x="176" y="40"/>
                </a:lnTo>
                <a:lnTo>
                  <a:pt x="158" y="40"/>
                </a:lnTo>
                <a:lnTo>
                  <a:pt x="158" y="31"/>
                </a:lnTo>
                <a:lnTo>
                  <a:pt x="181" y="26"/>
                </a:lnTo>
                <a:lnTo>
                  <a:pt x="181" y="20"/>
                </a:lnTo>
                <a:lnTo>
                  <a:pt x="202" y="20"/>
                </a:lnTo>
                <a:lnTo>
                  <a:pt x="202" y="14"/>
                </a:lnTo>
                <a:lnTo>
                  <a:pt x="213" y="14"/>
                </a:lnTo>
                <a:lnTo>
                  <a:pt x="213" y="8"/>
                </a:lnTo>
                <a:lnTo>
                  <a:pt x="216" y="8"/>
                </a:lnTo>
                <a:lnTo>
                  <a:pt x="216" y="6"/>
                </a:lnTo>
                <a:lnTo>
                  <a:pt x="230" y="6"/>
                </a:lnTo>
                <a:lnTo>
                  <a:pt x="230" y="0"/>
                </a:lnTo>
                <a:lnTo>
                  <a:pt x="245" y="0"/>
                </a:lnTo>
                <a:close/>
              </a:path>
            </a:pathLst>
          </a:custGeom>
          <a:solidFill>
            <a:srgbClr val="FFC3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1" name="Freeform 225"/>
          <p:cNvSpPr>
            <a:spLocks/>
          </p:cNvSpPr>
          <p:nvPr/>
        </p:nvSpPr>
        <p:spPr bwMode="auto">
          <a:xfrm>
            <a:off x="1637728" y="4264343"/>
            <a:ext cx="924116" cy="796290"/>
          </a:xfrm>
          <a:custGeom>
            <a:avLst/>
            <a:gdLst/>
            <a:ahLst/>
            <a:cxnLst>
              <a:cxn ang="0">
                <a:pos x="340" y="89"/>
              </a:cxn>
              <a:cxn ang="0">
                <a:pos x="346" y="133"/>
              </a:cxn>
              <a:cxn ang="0">
                <a:pos x="369" y="135"/>
              </a:cxn>
              <a:cxn ang="0">
                <a:pos x="383" y="133"/>
              </a:cxn>
              <a:cxn ang="0">
                <a:pos x="380" y="159"/>
              </a:cxn>
              <a:cxn ang="0">
                <a:pos x="375" y="164"/>
              </a:cxn>
              <a:cxn ang="0">
                <a:pos x="383" y="190"/>
              </a:cxn>
              <a:cxn ang="0">
                <a:pos x="375" y="193"/>
              </a:cxn>
              <a:cxn ang="0">
                <a:pos x="372" y="205"/>
              </a:cxn>
              <a:cxn ang="0">
                <a:pos x="378" y="210"/>
              </a:cxn>
              <a:cxn ang="0">
                <a:pos x="383" y="219"/>
              </a:cxn>
              <a:cxn ang="0">
                <a:pos x="386" y="248"/>
              </a:cxn>
              <a:cxn ang="0">
                <a:pos x="389" y="268"/>
              </a:cxn>
              <a:cxn ang="0">
                <a:pos x="406" y="291"/>
              </a:cxn>
              <a:cxn ang="0">
                <a:pos x="418" y="317"/>
              </a:cxn>
              <a:cxn ang="0">
                <a:pos x="424" y="329"/>
              </a:cxn>
              <a:cxn ang="0">
                <a:pos x="429" y="331"/>
              </a:cxn>
              <a:cxn ang="0">
                <a:pos x="435" y="343"/>
              </a:cxn>
              <a:cxn ang="0">
                <a:pos x="435" y="354"/>
              </a:cxn>
              <a:cxn ang="0">
                <a:pos x="438" y="363"/>
              </a:cxn>
              <a:cxn ang="0">
                <a:pos x="424" y="366"/>
              </a:cxn>
              <a:cxn ang="0">
                <a:pos x="421" y="369"/>
              </a:cxn>
              <a:cxn ang="0">
                <a:pos x="418" y="372"/>
              </a:cxn>
              <a:cxn ang="0">
                <a:pos x="403" y="369"/>
              </a:cxn>
              <a:cxn ang="0">
                <a:pos x="395" y="369"/>
              </a:cxn>
              <a:cxn ang="0">
                <a:pos x="386" y="366"/>
              </a:cxn>
              <a:cxn ang="0">
                <a:pos x="380" y="366"/>
              </a:cxn>
              <a:cxn ang="0">
                <a:pos x="372" y="360"/>
              </a:cxn>
              <a:cxn ang="0">
                <a:pos x="363" y="360"/>
              </a:cxn>
              <a:cxn ang="0">
                <a:pos x="357" y="366"/>
              </a:cxn>
              <a:cxn ang="0">
                <a:pos x="352" y="366"/>
              </a:cxn>
              <a:cxn ang="0">
                <a:pos x="340" y="369"/>
              </a:cxn>
              <a:cxn ang="0">
                <a:pos x="340" y="378"/>
              </a:cxn>
              <a:cxn ang="0">
                <a:pos x="314" y="369"/>
              </a:cxn>
              <a:cxn ang="0">
                <a:pos x="288" y="366"/>
              </a:cxn>
              <a:cxn ang="0">
                <a:pos x="282" y="363"/>
              </a:cxn>
              <a:cxn ang="0">
                <a:pos x="277" y="366"/>
              </a:cxn>
              <a:cxn ang="0">
                <a:pos x="271" y="360"/>
              </a:cxn>
              <a:cxn ang="0">
                <a:pos x="262" y="360"/>
              </a:cxn>
              <a:cxn ang="0">
                <a:pos x="257" y="366"/>
              </a:cxn>
              <a:cxn ang="0">
                <a:pos x="239" y="357"/>
              </a:cxn>
              <a:cxn ang="0">
                <a:pos x="231" y="349"/>
              </a:cxn>
              <a:cxn ang="0">
                <a:pos x="199" y="343"/>
              </a:cxn>
              <a:cxn ang="0">
                <a:pos x="162" y="326"/>
              </a:cxn>
              <a:cxn ang="0">
                <a:pos x="90" y="320"/>
              </a:cxn>
              <a:cxn ang="0">
                <a:pos x="9" y="153"/>
              </a:cxn>
              <a:cxn ang="0">
                <a:pos x="3" y="0"/>
              </a:cxn>
            </a:cxnLst>
            <a:rect l="0" t="0" r="r" b="b"/>
            <a:pathLst>
              <a:path w="441" h="380">
                <a:moveTo>
                  <a:pt x="357" y="9"/>
                </a:moveTo>
                <a:lnTo>
                  <a:pt x="354" y="89"/>
                </a:lnTo>
                <a:lnTo>
                  <a:pt x="340" y="89"/>
                </a:lnTo>
                <a:lnTo>
                  <a:pt x="337" y="127"/>
                </a:lnTo>
                <a:lnTo>
                  <a:pt x="349" y="130"/>
                </a:lnTo>
                <a:lnTo>
                  <a:pt x="346" y="133"/>
                </a:lnTo>
                <a:lnTo>
                  <a:pt x="349" y="133"/>
                </a:lnTo>
                <a:lnTo>
                  <a:pt x="357" y="133"/>
                </a:lnTo>
                <a:lnTo>
                  <a:pt x="369" y="135"/>
                </a:lnTo>
                <a:lnTo>
                  <a:pt x="372" y="130"/>
                </a:lnTo>
                <a:lnTo>
                  <a:pt x="378" y="135"/>
                </a:lnTo>
                <a:lnTo>
                  <a:pt x="383" y="133"/>
                </a:lnTo>
                <a:lnTo>
                  <a:pt x="380" y="141"/>
                </a:lnTo>
                <a:lnTo>
                  <a:pt x="372" y="150"/>
                </a:lnTo>
                <a:lnTo>
                  <a:pt x="380" y="159"/>
                </a:lnTo>
                <a:lnTo>
                  <a:pt x="375" y="161"/>
                </a:lnTo>
                <a:lnTo>
                  <a:pt x="380" y="164"/>
                </a:lnTo>
                <a:lnTo>
                  <a:pt x="375" y="164"/>
                </a:lnTo>
                <a:lnTo>
                  <a:pt x="375" y="179"/>
                </a:lnTo>
                <a:lnTo>
                  <a:pt x="375" y="184"/>
                </a:lnTo>
                <a:lnTo>
                  <a:pt x="383" y="190"/>
                </a:lnTo>
                <a:lnTo>
                  <a:pt x="380" y="190"/>
                </a:lnTo>
                <a:lnTo>
                  <a:pt x="378" y="196"/>
                </a:lnTo>
                <a:lnTo>
                  <a:pt x="375" y="193"/>
                </a:lnTo>
                <a:lnTo>
                  <a:pt x="372" y="193"/>
                </a:lnTo>
                <a:lnTo>
                  <a:pt x="375" y="199"/>
                </a:lnTo>
                <a:lnTo>
                  <a:pt x="372" y="205"/>
                </a:lnTo>
                <a:lnTo>
                  <a:pt x="380" y="205"/>
                </a:lnTo>
                <a:lnTo>
                  <a:pt x="383" y="205"/>
                </a:lnTo>
                <a:lnTo>
                  <a:pt x="378" y="210"/>
                </a:lnTo>
                <a:lnTo>
                  <a:pt x="378" y="213"/>
                </a:lnTo>
                <a:lnTo>
                  <a:pt x="386" y="216"/>
                </a:lnTo>
                <a:lnTo>
                  <a:pt x="383" y="219"/>
                </a:lnTo>
                <a:lnTo>
                  <a:pt x="386" y="222"/>
                </a:lnTo>
                <a:lnTo>
                  <a:pt x="383" y="228"/>
                </a:lnTo>
                <a:lnTo>
                  <a:pt x="386" y="248"/>
                </a:lnTo>
                <a:lnTo>
                  <a:pt x="383" y="254"/>
                </a:lnTo>
                <a:lnTo>
                  <a:pt x="389" y="262"/>
                </a:lnTo>
                <a:lnTo>
                  <a:pt x="389" y="268"/>
                </a:lnTo>
                <a:lnTo>
                  <a:pt x="392" y="274"/>
                </a:lnTo>
                <a:lnTo>
                  <a:pt x="392" y="280"/>
                </a:lnTo>
                <a:lnTo>
                  <a:pt x="406" y="291"/>
                </a:lnTo>
                <a:lnTo>
                  <a:pt x="412" y="303"/>
                </a:lnTo>
                <a:lnTo>
                  <a:pt x="409" y="314"/>
                </a:lnTo>
                <a:lnTo>
                  <a:pt x="418" y="317"/>
                </a:lnTo>
                <a:lnTo>
                  <a:pt x="415" y="323"/>
                </a:lnTo>
                <a:lnTo>
                  <a:pt x="424" y="326"/>
                </a:lnTo>
                <a:lnTo>
                  <a:pt x="424" y="329"/>
                </a:lnTo>
                <a:lnTo>
                  <a:pt x="426" y="329"/>
                </a:lnTo>
                <a:lnTo>
                  <a:pt x="426" y="331"/>
                </a:lnTo>
                <a:lnTo>
                  <a:pt x="429" y="331"/>
                </a:lnTo>
                <a:lnTo>
                  <a:pt x="432" y="340"/>
                </a:lnTo>
                <a:lnTo>
                  <a:pt x="432" y="343"/>
                </a:lnTo>
                <a:lnTo>
                  <a:pt x="435" y="343"/>
                </a:lnTo>
                <a:lnTo>
                  <a:pt x="435" y="349"/>
                </a:lnTo>
                <a:lnTo>
                  <a:pt x="432" y="352"/>
                </a:lnTo>
                <a:lnTo>
                  <a:pt x="435" y="354"/>
                </a:lnTo>
                <a:lnTo>
                  <a:pt x="435" y="354"/>
                </a:lnTo>
                <a:lnTo>
                  <a:pt x="435" y="360"/>
                </a:lnTo>
                <a:lnTo>
                  <a:pt x="438" y="363"/>
                </a:lnTo>
                <a:lnTo>
                  <a:pt x="441" y="363"/>
                </a:lnTo>
                <a:lnTo>
                  <a:pt x="438" y="366"/>
                </a:lnTo>
                <a:lnTo>
                  <a:pt x="424" y="366"/>
                </a:lnTo>
                <a:lnTo>
                  <a:pt x="426" y="369"/>
                </a:lnTo>
                <a:lnTo>
                  <a:pt x="424" y="372"/>
                </a:lnTo>
                <a:lnTo>
                  <a:pt x="421" y="369"/>
                </a:lnTo>
                <a:lnTo>
                  <a:pt x="421" y="372"/>
                </a:lnTo>
                <a:lnTo>
                  <a:pt x="418" y="369"/>
                </a:lnTo>
                <a:lnTo>
                  <a:pt x="418" y="372"/>
                </a:lnTo>
                <a:lnTo>
                  <a:pt x="409" y="369"/>
                </a:lnTo>
                <a:lnTo>
                  <a:pt x="403" y="375"/>
                </a:lnTo>
                <a:lnTo>
                  <a:pt x="403" y="369"/>
                </a:lnTo>
                <a:lnTo>
                  <a:pt x="398" y="372"/>
                </a:lnTo>
                <a:lnTo>
                  <a:pt x="398" y="369"/>
                </a:lnTo>
                <a:lnTo>
                  <a:pt x="395" y="369"/>
                </a:lnTo>
                <a:lnTo>
                  <a:pt x="395" y="363"/>
                </a:lnTo>
                <a:lnTo>
                  <a:pt x="392" y="369"/>
                </a:lnTo>
                <a:lnTo>
                  <a:pt x="386" y="366"/>
                </a:lnTo>
                <a:lnTo>
                  <a:pt x="383" y="369"/>
                </a:lnTo>
                <a:lnTo>
                  <a:pt x="383" y="363"/>
                </a:lnTo>
                <a:lnTo>
                  <a:pt x="380" y="366"/>
                </a:lnTo>
                <a:lnTo>
                  <a:pt x="378" y="363"/>
                </a:lnTo>
                <a:lnTo>
                  <a:pt x="375" y="366"/>
                </a:lnTo>
                <a:lnTo>
                  <a:pt x="372" y="360"/>
                </a:lnTo>
                <a:lnTo>
                  <a:pt x="372" y="363"/>
                </a:lnTo>
                <a:lnTo>
                  <a:pt x="366" y="366"/>
                </a:lnTo>
                <a:lnTo>
                  <a:pt x="363" y="360"/>
                </a:lnTo>
                <a:lnTo>
                  <a:pt x="360" y="363"/>
                </a:lnTo>
                <a:lnTo>
                  <a:pt x="357" y="363"/>
                </a:lnTo>
                <a:lnTo>
                  <a:pt x="357" y="366"/>
                </a:lnTo>
                <a:lnTo>
                  <a:pt x="357" y="369"/>
                </a:lnTo>
                <a:lnTo>
                  <a:pt x="357" y="372"/>
                </a:lnTo>
                <a:lnTo>
                  <a:pt x="352" y="366"/>
                </a:lnTo>
                <a:lnTo>
                  <a:pt x="352" y="369"/>
                </a:lnTo>
                <a:lnTo>
                  <a:pt x="349" y="366"/>
                </a:lnTo>
                <a:lnTo>
                  <a:pt x="340" y="369"/>
                </a:lnTo>
                <a:lnTo>
                  <a:pt x="346" y="375"/>
                </a:lnTo>
                <a:lnTo>
                  <a:pt x="340" y="375"/>
                </a:lnTo>
                <a:lnTo>
                  <a:pt x="340" y="378"/>
                </a:lnTo>
                <a:lnTo>
                  <a:pt x="331" y="378"/>
                </a:lnTo>
                <a:lnTo>
                  <a:pt x="317" y="380"/>
                </a:lnTo>
                <a:lnTo>
                  <a:pt x="314" y="369"/>
                </a:lnTo>
                <a:lnTo>
                  <a:pt x="306" y="372"/>
                </a:lnTo>
                <a:lnTo>
                  <a:pt x="300" y="369"/>
                </a:lnTo>
                <a:lnTo>
                  <a:pt x="288" y="366"/>
                </a:lnTo>
                <a:lnTo>
                  <a:pt x="288" y="363"/>
                </a:lnTo>
                <a:lnTo>
                  <a:pt x="285" y="363"/>
                </a:lnTo>
                <a:lnTo>
                  <a:pt x="282" y="363"/>
                </a:lnTo>
                <a:lnTo>
                  <a:pt x="282" y="366"/>
                </a:lnTo>
                <a:lnTo>
                  <a:pt x="280" y="366"/>
                </a:lnTo>
                <a:lnTo>
                  <a:pt x="277" y="366"/>
                </a:lnTo>
                <a:lnTo>
                  <a:pt x="274" y="366"/>
                </a:lnTo>
                <a:lnTo>
                  <a:pt x="271" y="360"/>
                </a:lnTo>
                <a:lnTo>
                  <a:pt x="271" y="360"/>
                </a:lnTo>
                <a:lnTo>
                  <a:pt x="268" y="363"/>
                </a:lnTo>
                <a:lnTo>
                  <a:pt x="262" y="363"/>
                </a:lnTo>
                <a:lnTo>
                  <a:pt x="262" y="360"/>
                </a:lnTo>
                <a:lnTo>
                  <a:pt x="259" y="363"/>
                </a:lnTo>
                <a:lnTo>
                  <a:pt x="259" y="360"/>
                </a:lnTo>
                <a:lnTo>
                  <a:pt x="257" y="366"/>
                </a:lnTo>
                <a:lnTo>
                  <a:pt x="251" y="366"/>
                </a:lnTo>
                <a:lnTo>
                  <a:pt x="242" y="354"/>
                </a:lnTo>
                <a:lnTo>
                  <a:pt x="239" y="357"/>
                </a:lnTo>
                <a:lnTo>
                  <a:pt x="242" y="352"/>
                </a:lnTo>
                <a:lnTo>
                  <a:pt x="231" y="352"/>
                </a:lnTo>
                <a:lnTo>
                  <a:pt x="231" y="349"/>
                </a:lnTo>
                <a:lnTo>
                  <a:pt x="228" y="346"/>
                </a:lnTo>
                <a:lnTo>
                  <a:pt x="228" y="343"/>
                </a:lnTo>
                <a:lnTo>
                  <a:pt x="199" y="343"/>
                </a:lnTo>
                <a:lnTo>
                  <a:pt x="185" y="331"/>
                </a:lnTo>
                <a:lnTo>
                  <a:pt x="167" y="329"/>
                </a:lnTo>
                <a:lnTo>
                  <a:pt x="162" y="326"/>
                </a:lnTo>
                <a:lnTo>
                  <a:pt x="150" y="326"/>
                </a:lnTo>
                <a:lnTo>
                  <a:pt x="147" y="320"/>
                </a:lnTo>
                <a:lnTo>
                  <a:pt x="90" y="320"/>
                </a:lnTo>
                <a:lnTo>
                  <a:pt x="90" y="265"/>
                </a:lnTo>
                <a:lnTo>
                  <a:pt x="92" y="156"/>
                </a:lnTo>
                <a:lnTo>
                  <a:pt x="9" y="153"/>
                </a:lnTo>
                <a:lnTo>
                  <a:pt x="12" y="81"/>
                </a:lnTo>
                <a:lnTo>
                  <a:pt x="0" y="81"/>
                </a:lnTo>
                <a:lnTo>
                  <a:pt x="3" y="0"/>
                </a:lnTo>
                <a:lnTo>
                  <a:pt x="153" y="3"/>
                </a:lnTo>
                <a:lnTo>
                  <a:pt x="357" y="9"/>
                </a:lnTo>
                <a:close/>
              </a:path>
            </a:pathLst>
          </a:custGeom>
          <a:solidFill>
            <a:srgbClr val="6BC2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2" name="Freeform 226"/>
          <p:cNvSpPr>
            <a:spLocks/>
          </p:cNvSpPr>
          <p:nvPr/>
        </p:nvSpPr>
        <p:spPr bwMode="auto">
          <a:xfrm>
            <a:off x="774382" y="3522536"/>
            <a:ext cx="875919" cy="1056132"/>
          </a:xfrm>
          <a:custGeom>
            <a:avLst/>
            <a:gdLst/>
            <a:ahLst/>
            <a:cxnLst>
              <a:cxn ang="0">
                <a:pos x="418" y="60"/>
              </a:cxn>
              <a:cxn ang="0">
                <a:pos x="415" y="354"/>
              </a:cxn>
              <a:cxn ang="0">
                <a:pos x="167" y="348"/>
              </a:cxn>
              <a:cxn ang="0">
                <a:pos x="167" y="429"/>
              </a:cxn>
              <a:cxn ang="0">
                <a:pos x="176" y="429"/>
              </a:cxn>
              <a:cxn ang="0">
                <a:pos x="176" y="501"/>
              </a:cxn>
              <a:cxn ang="0">
                <a:pos x="0" y="504"/>
              </a:cxn>
              <a:cxn ang="0">
                <a:pos x="9" y="207"/>
              </a:cxn>
              <a:cxn ang="0">
                <a:pos x="9" y="181"/>
              </a:cxn>
              <a:cxn ang="0">
                <a:pos x="12" y="0"/>
              </a:cxn>
              <a:cxn ang="0">
                <a:pos x="119" y="2"/>
              </a:cxn>
              <a:cxn ang="0">
                <a:pos x="119" y="28"/>
              </a:cxn>
              <a:cxn ang="0">
                <a:pos x="352" y="34"/>
              </a:cxn>
              <a:cxn ang="0">
                <a:pos x="352" y="43"/>
              </a:cxn>
              <a:cxn ang="0">
                <a:pos x="418" y="46"/>
              </a:cxn>
              <a:cxn ang="0">
                <a:pos x="418" y="60"/>
              </a:cxn>
            </a:cxnLst>
            <a:rect l="0" t="0" r="r" b="b"/>
            <a:pathLst>
              <a:path w="418" h="504">
                <a:moveTo>
                  <a:pt x="418" y="60"/>
                </a:moveTo>
                <a:lnTo>
                  <a:pt x="415" y="354"/>
                </a:lnTo>
                <a:lnTo>
                  <a:pt x="167" y="348"/>
                </a:lnTo>
                <a:lnTo>
                  <a:pt x="167" y="429"/>
                </a:lnTo>
                <a:lnTo>
                  <a:pt x="176" y="429"/>
                </a:lnTo>
                <a:lnTo>
                  <a:pt x="176" y="501"/>
                </a:lnTo>
                <a:lnTo>
                  <a:pt x="0" y="504"/>
                </a:lnTo>
                <a:lnTo>
                  <a:pt x="9" y="207"/>
                </a:lnTo>
                <a:lnTo>
                  <a:pt x="9" y="181"/>
                </a:lnTo>
                <a:lnTo>
                  <a:pt x="12" y="0"/>
                </a:lnTo>
                <a:lnTo>
                  <a:pt x="119" y="2"/>
                </a:lnTo>
                <a:lnTo>
                  <a:pt x="119" y="28"/>
                </a:lnTo>
                <a:lnTo>
                  <a:pt x="352" y="34"/>
                </a:lnTo>
                <a:lnTo>
                  <a:pt x="352" y="43"/>
                </a:lnTo>
                <a:lnTo>
                  <a:pt x="418" y="46"/>
                </a:lnTo>
                <a:lnTo>
                  <a:pt x="418" y="60"/>
                </a:lnTo>
                <a:close/>
              </a:path>
            </a:pathLst>
          </a:custGeom>
          <a:solidFill>
            <a:srgbClr val="FF73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3" name="Freeform 227"/>
          <p:cNvSpPr>
            <a:spLocks/>
          </p:cNvSpPr>
          <p:nvPr/>
        </p:nvSpPr>
        <p:spPr bwMode="auto">
          <a:xfrm>
            <a:off x="2369058" y="6009894"/>
            <a:ext cx="825627" cy="844487"/>
          </a:xfrm>
          <a:custGeom>
            <a:avLst/>
            <a:gdLst/>
            <a:ahLst/>
            <a:cxnLst>
              <a:cxn ang="0">
                <a:pos x="288" y="0"/>
              </a:cxn>
              <a:cxn ang="0">
                <a:pos x="285" y="69"/>
              </a:cxn>
              <a:cxn ang="0">
                <a:pos x="368" y="69"/>
              </a:cxn>
              <a:cxn ang="0">
                <a:pos x="394" y="72"/>
              </a:cxn>
              <a:cxn ang="0">
                <a:pos x="386" y="403"/>
              </a:cxn>
              <a:cxn ang="0">
                <a:pos x="193" y="403"/>
              </a:cxn>
              <a:cxn ang="0">
                <a:pos x="0" y="401"/>
              </a:cxn>
              <a:cxn ang="0">
                <a:pos x="5" y="179"/>
              </a:cxn>
              <a:cxn ang="0">
                <a:pos x="37" y="181"/>
              </a:cxn>
              <a:cxn ang="0">
                <a:pos x="40" y="176"/>
              </a:cxn>
              <a:cxn ang="0">
                <a:pos x="43" y="164"/>
              </a:cxn>
              <a:cxn ang="0">
                <a:pos x="40" y="153"/>
              </a:cxn>
              <a:cxn ang="0">
                <a:pos x="52" y="141"/>
              </a:cxn>
              <a:cxn ang="0">
                <a:pos x="46" y="127"/>
              </a:cxn>
              <a:cxn ang="0">
                <a:pos x="52" y="124"/>
              </a:cxn>
              <a:cxn ang="0">
                <a:pos x="57" y="101"/>
              </a:cxn>
              <a:cxn ang="0">
                <a:pos x="60" y="95"/>
              </a:cxn>
              <a:cxn ang="0">
                <a:pos x="57" y="83"/>
              </a:cxn>
              <a:cxn ang="0">
                <a:pos x="66" y="75"/>
              </a:cxn>
              <a:cxn ang="0">
                <a:pos x="66" y="66"/>
              </a:cxn>
              <a:cxn ang="0">
                <a:pos x="72" y="58"/>
              </a:cxn>
              <a:cxn ang="0">
                <a:pos x="72" y="52"/>
              </a:cxn>
              <a:cxn ang="0">
                <a:pos x="77" y="46"/>
              </a:cxn>
              <a:cxn ang="0">
                <a:pos x="77" y="37"/>
              </a:cxn>
              <a:cxn ang="0">
                <a:pos x="83" y="29"/>
              </a:cxn>
              <a:cxn ang="0">
                <a:pos x="86" y="20"/>
              </a:cxn>
              <a:cxn ang="0">
                <a:pos x="95" y="9"/>
              </a:cxn>
              <a:cxn ang="0">
                <a:pos x="207" y="11"/>
              </a:cxn>
              <a:cxn ang="0">
                <a:pos x="207" y="0"/>
              </a:cxn>
              <a:cxn ang="0">
                <a:pos x="288" y="0"/>
              </a:cxn>
            </a:cxnLst>
            <a:rect l="0" t="0" r="r" b="b"/>
            <a:pathLst>
              <a:path w="394" h="403">
                <a:moveTo>
                  <a:pt x="288" y="0"/>
                </a:moveTo>
                <a:lnTo>
                  <a:pt x="285" y="69"/>
                </a:lnTo>
                <a:lnTo>
                  <a:pt x="368" y="69"/>
                </a:lnTo>
                <a:lnTo>
                  <a:pt x="394" y="72"/>
                </a:lnTo>
                <a:lnTo>
                  <a:pt x="386" y="403"/>
                </a:lnTo>
                <a:lnTo>
                  <a:pt x="193" y="403"/>
                </a:lnTo>
                <a:lnTo>
                  <a:pt x="0" y="401"/>
                </a:lnTo>
                <a:lnTo>
                  <a:pt x="5" y="179"/>
                </a:lnTo>
                <a:lnTo>
                  <a:pt x="37" y="181"/>
                </a:lnTo>
                <a:lnTo>
                  <a:pt x="40" y="176"/>
                </a:lnTo>
                <a:lnTo>
                  <a:pt x="43" y="164"/>
                </a:lnTo>
                <a:lnTo>
                  <a:pt x="40" y="153"/>
                </a:lnTo>
                <a:lnTo>
                  <a:pt x="52" y="141"/>
                </a:lnTo>
                <a:lnTo>
                  <a:pt x="46" y="127"/>
                </a:lnTo>
                <a:lnTo>
                  <a:pt x="52" y="124"/>
                </a:lnTo>
                <a:lnTo>
                  <a:pt x="57" y="101"/>
                </a:lnTo>
                <a:lnTo>
                  <a:pt x="60" y="95"/>
                </a:lnTo>
                <a:lnTo>
                  <a:pt x="57" y="83"/>
                </a:lnTo>
                <a:lnTo>
                  <a:pt x="66" y="75"/>
                </a:lnTo>
                <a:lnTo>
                  <a:pt x="66" y="66"/>
                </a:lnTo>
                <a:lnTo>
                  <a:pt x="72" y="58"/>
                </a:lnTo>
                <a:lnTo>
                  <a:pt x="72" y="52"/>
                </a:lnTo>
                <a:lnTo>
                  <a:pt x="77" y="46"/>
                </a:lnTo>
                <a:lnTo>
                  <a:pt x="77" y="37"/>
                </a:lnTo>
                <a:lnTo>
                  <a:pt x="83" y="29"/>
                </a:lnTo>
                <a:lnTo>
                  <a:pt x="86" y="20"/>
                </a:lnTo>
                <a:lnTo>
                  <a:pt x="95" y="9"/>
                </a:lnTo>
                <a:lnTo>
                  <a:pt x="207" y="11"/>
                </a:lnTo>
                <a:lnTo>
                  <a:pt x="207" y="0"/>
                </a:lnTo>
                <a:lnTo>
                  <a:pt x="288" y="0"/>
                </a:lnTo>
                <a:close/>
              </a:path>
            </a:pathLst>
          </a:custGeom>
          <a:solidFill>
            <a:srgbClr val="FF22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4" name="Freeform 228"/>
          <p:cNvSpPr>
            <a:spLocks/>
          </p:cNvSpPr>
          <p:nvPr/>
        </p:nvSpPr>
        <p:spPr bwMode="auto">
          <a:xfrm>
            <a:off x="5826633" y="484061"/>
            <a:ext cx="989076" cy="754380"/>
          </a:xfrm>
          <a:custGeom>
            <a:avLst/>
            <a:gdLst/>
            <a:ahLst/>
            <a:cxnLst>
              <a:cxn ang="0">
                <a:pos x="472" y="104"/>
              </a:cxn>
              <a:cxn ang="0">
                <a:pos x="455" y="144"/>
              </a:cxn>
              <a:cxn ang="0">
                <a:pos x="446" y="147"/>
              </a:cxn>
              <a:cxn ang="0">
                <a:pos x="440" y="150"/>
              </a:cxn>
              <a:cxn ang="0">
                <a:pos x="432" y="161"/>
              </a:cxn>
              <a:cxn ang="0">
                <a:pos x="429" y="164"/>
              </a:cxn>
              <a:cxn ang="0">
                <a:pos x="415" y="173"/>
              </a:cxn>
              <a:cxn ang="0">
                <a:pos x="400" y="213"/>
              </a:cxn>
              <a:cxn ang="0">
                <a:pos x="389" y="245"/>
              </a:cxn>
              <a:cxn ang="0">
                <a:pos x="386" y="253"/>
              </a:cxn>
              <a:cxn ang="0">
                <a:pos x="397" y="256"/>
              </a:cxn>
              <a:cxn ang="0">
                <a:pos x="400" y="265"/>
              </a:cxn>
              <a:cxn ang="0">
                <a:pos x="394" y="268"/>
              </a:cxn>
              <a:cxn ang="0">
                <a:pos x="392" y="274"/>
              </a:cxn>
              <a:cxn ang="0">
                <a:pos x="392" y="279"/>
              </a:cxn>
              <a:cxn ang="0">
                <a:pos x="389" y="285"/>
              </a:cxn>
              <a:cxn ang="0">
                <a:pos x="383" y="288"/>
              </a:cxn>
              <a:cxn ang="0">
                <a:pos x="383" y="297"/>
              </a:cxn>
              <a:cxn ang="0">
                <a:pos x="380" y="302"/>
              </a:cxn>
              <a:cxn ang="0">
                <a:pos x="383" y="314"/>
              </a:cxn>
              <a:cxn ang="0">
                <a:pos x="386" y="320"/>
              </a:cxn>
              <a:cxn ang="0">
                <a:pos x="374" y="360"/>
              </a:cxn>
              <a:cxn ang="0">
                <a:pos x="124" y="351"/>
              </a:cxn>
              <a:cxn ang="0">
                <a:pos x="0" y="351"/>
              </a:cxn>
              <a:cxn ang="0">
                <a:pos x="6" y="98"/>
              </a:cxn>
              <a:cxn ang="0">
                <a:pos x="6" y="26"/>
              </a:cxn>
              <a:cxn ang="0">
                <a:pos x="20" y="14"/>
              </a:cxn>
              <a:cxn ang="0">
                <a:pos x="78" y="0"/>
              </a:cxn>
              <a:cxn ang="0">
                <a:pos x="89" y="32"/>
              </a:cxn>
              <a:cxn ang="0">
                <a:pos x="95" y="17"/>
              </a:cxn>
              <a:cxn ang="0">
                <a:pos x="101" y="32"/>
              </a:cxn>
              <a:cxn ang="0">
                <a:pos x="124" y="34"/>
              </a:cxn>
              <a:cxn ang="0">
                <a:pos x="127" y="43"/>
              </a:cxn>
              <a:cxn ang="0">
                <a:pos x="141" y="49"/>
              </a:cxn>
              <a:cxn ang="0">
                <a:pos x="152" y="52"/>
              </a:cxn>
              <a:cxn ang="0">
                <a:pos x="155" y="66"/>
              </a:cxn>
              <a:cxn ang="0">
                <a:pos x="161" y="78"/>
              </a:cxn>
              <a:cxn ang="0">
                <a:pos x="167" y="89"/>
              </a:cxn>
              <a:cxn ang="0">
                <a:pos x="176" y="95"/>
              </a:cxn>
              <a:cxn ang="0">
                <a:pos x="184" y="101"/>
              </a:cxn>
              <a:cxn ang="0">
                <a:pos x="204" y="104"/>
              </a:cxn>
              <a:cxn ang="0">
                <a:pos x="210" y="121"/>
              </a:cxn>
              <a:cxn ang="0">
                <a:pos x="222" y="127"/>
              </a:cxn>
              <a:cxn ang="0">
                <a:pos x="219" y="138"/>
              </a:cxn>
              <a:cxn ang="0">
                <a:pos x="227" y="109"/>
              </a:cxn>
              <a:cxn ang="0">
                <a:pos x="239" y="106"/>
              </a:cxn>
              <a:cxn ang="0">
                <a:pos x="423" y="104"/>
              </a:cxn>
            </a:cxnLst>
            <a:rect l="0" t="0" r="r" b="b"/>
            <a:pathLst>
              <a:path w="472" h="360">
                <a:moveTo>
                  <a:pt x="423" y="104"/>
                </a:moveTo>
                <a:lnTo>
                  <a:pt x="472" y="104"/>
                </a:lnTo>
                <a:lnTo>
                  <a:pt x="455" y="130"/>
                </a:lnTo>
                <a:lnTo>
                  <a:pt x="455" y="144"/>
                </a:lnTo>
                <a:lnTo>
                  <a:pt x="449" y="150"/>
                </a:lnTo>
                <a:lnTo>
                  <a:pt x="446" y="147"/>
                </a:lnTo>
                <a:lnTo>
                  <a:pt x="443" y="147"/>
                </a:lnTo>
                <a:lnTo>
                  <a:pt x="440" y="150"/>
                </a:lnTo>
                <a:lnTo>
                  <a:pt x="435" y="164"/>
                </a:lnTo>
                <a:lnTo>
                  <a:pt x="432" y="161"/>
                </a:lnTo>
                <a:lnTo>
                  <a:pt x="432" y="167"/>
                </a:lnTo>
                <a:lnTo>
                  <a:pt x="429" y="164"/>
                </a:lnTo>
                <a:lnTo>
                  <a:pt x="423" y="167"/>
                </a:lnTo>
                <a:lnTo>
                  <a:pt x="415" y="173"/>
                </a:lnTo>
                <a:lnTo>
                  <a:pt x="412" y="193"/>
                </a:lnTo>
                <a:lnTo>
                  <a:pt x="400" y="213"/>
                </a:lnTo>
                <a:lnTo>
                  <a:pt x="403" y="225"/>
                </a:lnTo>
                <a:lnTo>
                  <a:pt x="389" y="245"/>
                </a:lnTo>
                <a:lnTo>
                  <a:pt x="389" y="251"/>
                </a:lnTo>
                <a:lnTo>
                  <a:pt x="386" y="253"/>
                </a:lnTo>
                <a:lnTo>
                  <a:pt x="386" y="256"/>
                </a:lnTo>
                <a:lnTo>
                  <a:pt x="397" y="256"/>
                </a:lnTo>
                <a:lnTo>
                  <a:pt x="394" y="262"/>
                </a:lnTo>
                <a:lnTo>
                  <a:pt x="400" y="265"/>
                </a:lnTo>
                <a:lnTo>
                  <a:pt x="400" y="268"/>
                </a:lnTo>
                <a:lnTo>
                  <a:pt x="394" y="268"/>
                </a:lnTo>
                <a:lnTo>
                  <a:pt x="397" y="271"/>
                </a:lnTo>
                <a:lnTo>
                  <a:pt x="392" y="274"/>
                </a:lnTo>
                <a:lnTo>
                  <a:pt x="392" y="277"/>
                </a:lnTo>
                <a:lnTo>
                  <a:pt x="392" y="279"/>
                </a:lnTo>
                <a:lnTo>
                  <a:pt x="389" y="282"/>
                </a:lnTo>
                <a:lnTo>
                  <a:pt x="389" y="285"/>
                </a:lnTo>
                <a:lnTo>
                  <a:pt x="386" y="285"/>
                </a:lnTo>
                <a:lnTo>
                  <a:pt x="383" y="288"/>
                </a:lnTo>
                <a:lnTo>
                  <a:pt x="389" y="294"/>
                </a:lnTo>
                <a:lnTo>
                  <a:pt x="383" y="297"/>
                </a:lnTo>
                <a:lnTo>
                  <a:pt x="386" y="302"/>
                </a:lnTo>
                <a:lnTo>
                  <a:pt x="380" y="302"/>
                </a:lnTo>
                <a:lnTo>
                  <a:pt x="383" y="305"/>
                </a:lnTo>
                <a:lnTo>
                  <a:pt x="383" y="314"/>
                </a:lnTo>
                <a:lnTo>
                  <a:pt x="386" y="314"/>
                </a:lnTo>
                <a:lnTo>
                  <a:pt x="386" y="320"/>
                </a:lnTo>
                <a:lnTo>
                  <a:pt x="377" y="320"/>
                </a:lnTo>
                <a:lnTo>
                  <a:pt x="374" y="360"/>
                </a:lnTo>
                <a:lnTo>
                  <a:pt x="250" y="357"/>
                </a:lnTo>
                <a:lnTo>
                  <a:pt x="124" y="351"/>
                </a:lnTo>
                <a:lnTo>
                  <a:pt x="104" y="351"/>
                </a:lnTo>
                <a:lnTo>
                  <a:pt x="0" y="351"/>
                </a:lnTo>
                <a:lnTo>
                  <a:pt x="6" y="138"/>
                </a:lnTo>
                <a:lnTo>
                  <a:pt x="6" y="98"/>
                </a:lnTo>
                <a:lnTo>
                  <a:pt x="6" y="95"/>
                </a:lnTo>
                <a:lnTo>
                  <a:pt x="6" y="26"/>
                </a:lnTo>
                <a:lnTo>
                  <a:pt x="20" y="26"/>
                </a:lnTo>
                <a:lnTo>
                  <a:pt x="20" y="14"/>
                </a:lnTo>
                <a:lnTo>
                  <a:pt x="75" y="14"/>
                </a:lnTo>
                <a:lnTo>
                  <a:pt x="78" y="0"/>
                </a:lnTo>
                <a:lnTo>
                  <a:pt x="89" y="0"/>
                </a:lnTo>
                <a:lnTo>
                  <a:pt x="89" y="32"/>
                </a:lnTo>
                <a:lnTo>
                  <a:pt x="92" y="20"/>
                </a:lnTo>
                <a:lnTo>
                  <a:pt x="95" y="17"/>
                </a:lnTo>
                <a:lnTo>
                  <a:pt x="101" y="23"/>
                </a:lnTo>
                <a:lnTo>
                  <a:pt x="101" y="32"/>
                </a:lnTo>
                <a:lnTo>
                  <a:pt x="118" y="37"/>
                </a:lnTo>
                <a:lnTo>
                  <a:pt x="124" y="34"/>
                </a:lnTo>
                <a:lnTo>
                  <a:pt x="127" y="40"/>
                </a:lnTo>
                <a:lnTo>
                  <a:pt x="127" y="43"/>
                </a:lnTo>
                <a:lnTo>
                  <a:pt x="132" y="49"/>
                </a:lnTo>
                <a:lnTo>
                  <a:pt x="141" y="49"/>
                </a:lnTo>
                <a:lnTo>
                  <a:pt x="147" y="52"/>
                </a:lnTo>
                <a:lnTo>
                  <a:pt x="152" y="52"/>
                </a:lnTo>
                <a:lnTo>
                  <a:pt x="155" y="60"/>
                </a:lnTo>
                <a:lnTo>
                  <a:pt x="155" y="66"/>
                </a:lnTo>
                <a:lnTo>
                  <a:pt x="164" y="75"/>
                </a:lnTo>
                <a:lnTo>
                  <a:pt x="161" y="78"/>
                </a:lnTo>
                <a:lnTo>
                  <a:pt x="164" y="86"/>
                </a:lnTo>
                <a:lnTo>
                  <a:pt x="167" y="89"/>
                </a:lnTo>
                <a:lnTo>
                  <a:pt x="173" y="86"/>
                </a:lnTo>
                <a:lnTo>
                  <a:pt x="176" y="95"/>
                </a:lnTo>
                <a:lnTo>
                  <a:pt x="178" y="95"/>
                </a:lnTo>
                <a:lnTo>
                  <a:pt x="184" y="101"/>
                </a:lnTo>
                <a:lnTo>
                  <a:pt x="187" y="98"/>
                </a:lnTo>
                <a:lnTo>
                  <a:pt x="204" y="104"/>
                </a:lnTo>
                <a:lnTo>
                  <a:pt x="213" y="104"/>
                </a:lnTo>
                <a:lnTo>
                  <a:pt x="210" y="121"/>
                </a:lnTo>
                <a:lnTo>
                  <a:pt x="216" y="127"/>
                </a:lnTo>
                <a:lnTo>
                  <a:pt x="222" y="127"/>
                </a:lnTo>
                <a:lnTo>
                  <a:pt x="213" y="130"/>
                </a:lnTo>
                <a:lnTo>
                  <a:pt x="219" y="138"/>
                </a:lnTo>
                <a:lnTo>
                  <a:pt x="227" y="132"/>
                </a:lnTo>
                <a:lnTo>
                  <a:pt x="227" y="109"/>
                </a:lnTo>
                <a:lnTo>
                  <a:pt x="236" y="101"/>
                </a:lnTo>
                <a:lnTo>
                  <a:pt x="239" y="106"/>
                </a:lnTo>
                <a:lnTo>
                  <a:pt x="242" y="104"/>
                </a:lnTo>
                <a:lnTo>
                  <a:pt x="423" y="104"/>
                </a:lnTo>
                <a:close/>
              </a:path>
            </a:pathLst>
          </a:custGeom>
          <a:solidFill>
            <a:srgbClr val="FFFF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5" name="Freeform 229"/>
          <p:cNvSpPr>
            <a:spLocks/>
          </p:cNvSpPr>
          <p:nvPr/>
        </p:nvSpPr>
        <p:spPr bwMode="auto">
          <a:xfrm>
            <a:off x="1602105" y="387668"/>
            <a:ext cx="838200" cy="1091756"/>
          </a:xfrm>
          <a:custGeom>
            <a:avLst/>
            <a:gdLst/>
            <a:ahLst/>
            <a:cxnLst>
              <a:cxn ang="0">
                <a:pos x="112" y="0"/>
              </a:cxn>
              <a:cxn ang="0">
                <a:pos x="236" y="3"/>
              </a:cxn>
              <a:cxn ang="0">
                <a:pos x="236" y="8"/>
              </a:cxn>
              <a:cxn ang="0">
                <a:pos x="233" y="11"/>
              </a:cxn>
              <a:cxn ang="0">
                <a:pos x="236" y="20"/>
              </a:cxn>
              <a:cxn ang="0">
                <a:pos x="230" y="23"/>
              </a:cxn>
              <a:cxn ang="0">
                <a:pos x="230" y="31"/>
              </a:cxn>
              <a:cxn ang="0">
                <a:pos x="239" y="29"/>
              </a:cxn>
              <a:cxn ang="0">
                <a:pos x="242" y="23"/>
              </a:cxn>
              <a:cxn ang="0">
                <a:pos x="248" y="29"/>
              </a:cxn>
              <a:cxn ang="0">
                <a:pos x="248" y="23"/>
              </a:cxn>
              <a:cxn ang="0">
                <a:pos x="256" y="29"/>
              </a:cxn>
              <a:cxn ang="0">
                <a:pos x="248" y="37"/>
              </a:cxn>
              <a:cxn ang="0">
                <a:pos x="251" y="37"/>
              </a:cxn>
              <a:cxn ang="0">
                <a:pos x="259" y="46"/>
              </a:cxn>
              <a:cxn ang="0">
                <a:pos x="265" y="46"/>
              </a:cxn>
              <a:cxn ang="0">
                <a:pos x="265" y="101"/>
              </a:cxn>
              <a:cxn ang="0">
                <a:pos x="271" y="101"/>
              </a:cxn>
              <a:cxn ang="0">
                <a:pos x="271" y="115"/>
              </a:cxn>
              <a:cxn ang="0">
                <a:pos x="291" y="115"/>
              </a:cxn>
              <a:cxn ang="0">
                <a:pos x="291" y="144"/>
              </a:cxn>
              <a:cxn ang="0">
                <a:pos x="317" y="144"/>
              </a:cxn>
              <a:cxn ang="0">
                <a:pos x="317" y="173"/>
              </a:cxn>
              <a:cxn ang="0">
                <a:pos x="371" y="173"/>
              </a:cxn>
              <a:cxn ang="0">
                <a:pos x="371" y="216"/>
              </a:cxn>
              <a:cxn ang="0">
                <a:pos x="400" y="216"/>
              </a:cxn>
              <a:cxn ang="0">
                <a:pos x="397" y="268"/>
              </a:cxn>
              <a:cxn ang="0">
                <a:pos x="395" y="325"/>
              </a:cxn>
              <a:cxn ang="0">
                <a:pos x="383" y="325"/>
              </a:cxn>
              <a:cxn ang="0">
                <a:pos x="380" y="337"/>
              </a:cxn>
              <a:cxn ang="0">
                <a:pos x="369" y="337"/>
              </a:cxn>
              <a:cxn ang="0">
                <a:pos x="369" y="366"/>
              </a:cxn>
              <a:cxn ang="0">
                <a:pos x="354" y="366"/>
              </a:cxn>
              <a:cxn ang="0">
                <a:pos x="351" y="406"/>
              </a:cxn>
              <a:cxn ang="0">
                <a:pos x="340" y="406"/>
              </a:cxn>
              <a:cxn ang="0">
                <a:pos x="337" y="461"/>
              </a:cxn>
              <a:cxn ang="0">
                <a:pos x="343" y="461"/>
              </a:cxn>
              <a:cxn ang="0">
                <a:pos x="343" y="518"/>
              </a:cxn>
              <a:cxn ang="0">
                <a:pos x="204" y="513"/>
              </a:cxn>
              <a:cxn ang="0">
                <a:pos x="40" y="507"/>
              </a:cxn>
              <a:cxn ang="0">
                <a:pos x="40" y="521"/>
              </a:cxn>
              <a:cxn ang="0">
                <a:pos x="0" y="521"/>
              </a:cxn>
              <a:cxn ang="0">
                <a:pos x="0" y="452"/>
              </a:cxn>
              <a:cxn ang="0">
                <a:pos x="6" y="452"/>
              </a:cxn>
              <a:cxn ang="0">
                <a:pos x="9" y="446"/>
              </a:cxn>
              <a:cxn ang="0">
                <a:pos x="14" y="207"/>
              </a:cxn>
              <a:cxn ang="0">
                <a:pos x="58" y="69"/>
              </a:cxn>
              <a:cxn ang="0">
                <a:pos x="72" y="69"/>
              </a:cxn>
              <a:cxn ang="0">
                <a:pos x="72" y="0"/>
              </a:cxn>
              <a:cxn ang="0">
                <a:pos x="112" y="0"/>
              </a:cxn>
            </a:cxnLst>
            <a:rect l="0" t="0" r="r" b="b"/>
            <a:pathLst>
              <a:path w="400" h="521">
                <a:moveTo>
                  <a:pt x="112" y="0"/>
                </a:moveTo>
                <a:lnTo>
                  <a:pt x="236" y="3"/>
                </a:lnTo>
                <a:lnTo>
                  <a:pt x="236" y="8"/>
                </a:lnTo>
                <a:lnTo>
                  <a:pt x="233" y="11"/>
                </a:lnTo>
                <a:lnTo>
                  <a:pt x="236" y="20"/>
                </a:lnTo>
                <a:lnTo>
                  <a:pt x="230" y="23"/>
                </a:lnTo>
                <a:lnTo>
                  <a:pt x="230" y="31"/>
                </a:lnTo>
                <a:lnTo>
                  <a:pt x="239" y="29"/>
                </a:lnTo>
                <a:lnTo>
                  <a:pt x="242" y="23"/>
                </a:lnTo>
                <a:lnTo>
                  <a:pt x="248" y="29"/>
                </a:lnTo>
                <a:lnTo>
                  <a:pt x="248" y="23"/>
                </a:lnTo>
                <a:lnTo>
                  <a:pt x="256" y="29"/>
                </a:lnTo>
                <a:lnTo>
                  <a:pt x="248" y="37"/>
                </a:lnTo>
                <a:lnTo>
                  <a:pt x="251" y="37"/>
                </a:lnTo>
                <a:lnTo>
                  <a:pt x="259" y="46"/>
                </a:lnTo>
                <a:lnTo>
                  <a:pt x="265" y="46"/>
                </a:lnTo>
                <a:lnTo>
                  <a:pt x="265" y="101"/>
                </a:lnTo>
                <a:lnTo>
                  <a:pt x="271" y="101"/>
                </a:lnTo>
                <a:lnTo>
                  <a:pt x="271" y="115"/>
                </a:lnTo>
                <a:lnTo>
                  <a:pt x="291" y="115"/>
                </a:lnTo>
                <a:lnTo>
                  <a:pt x="291" y="144"/>
                </a:lnTo>
                <a:lnTo>
                  <a:pt x="317" y="144"/>
                </a:lnTo>
                <a:lnTo>
                  <a:pt x="317" y="173"/>
                </a:lnTo>
                <a:lnTo>
                  <a:pt x="371" y="173"/>
                </a:lnTo>
                <a:lnTo>
                  <a:pt x="371" y="216"/>
                </a:lnTo>
                <a:lnTo>
                  <a:pt x="400" y="216"/>
                </a:lnTo>
                <a:lnTo>
                  <a:pt x="397" y="268"/>
                </a:lnTo>
                <a:lnTo>
                  <a:pt x="395" y="325"/>
                </a:lnTo>
                <a:lnTo>
                  <a:pt x="383" y="325"/>
                </a:lnTo>
                <a:lnTo>
                  <a:pt x="380" y="337"/>
                </a:lnTo>
                <a:lnTo>
                  <a:pt x="369" y="337"/>
                </a:lnTo>
                <a:lnTo>
                  <a:pt x="369" y="366"/>
                </a:lnTo>
                <a:lnTo>
                  <a:pt x="354" y="366"/>
                </a:lnTo>
                <a:lnTo>
                  <a:pt x="351" y="406"/>
                </a:lnTo>
                <a:lnTo>
                  <a:pt x="340" y="406"/>
                </a:lnTo>
                <a:lnTo>
                  <a:pt x="337" y="461"/>
                </a:lnTo>
                <a:lnTo>
                  <a:pt x="343" y="461"/>
                </a:lnTo>
                <a:lnTo>
                  <a:pt x="343" y="518"/>
                </a:lnTo>
                <a:lnTo>
                  <a:pt x="204" y="513"/>
                </a:lnTo>
                <a:lnTo>
                  <a:pt x="40" y="507"/>
                </a:lnTo>
                <a:lnTo>
                  <a:pt x="40" y="521"/>
                </a:lnTo>
                <a:lnTo>
                  <a:pt x="0" y="521"/>
                </a:lnTo>
                <a:lnTo>
                  <a:pt x="0" y="452"/>
                </a:lnTo>
                <a:lnTo>
                  <a:pt x="6" y="452"/>
                </a:lnTo>
                <a:lnTo>
                  <a:pt x="9" y="446"/>
                </a:lnTo>
                <a:lnTo>
                  <a:pt x="14" y="207"/>
                </a:lnTo>
                <a:lnTo>
                  <a:pt x="58" y="69"/>
                </a:lnTo>
                <a:lnTo>
                  <a:pt x="72" y="69"/>
                </a:lnTo>
                <a:lnTo>
                  <a:pt x="72" y="0"/>
                </a:lnTo>
                <a:lnTo>
                  <a:pt x="112" y="0"/>
                </a:lnTo>
                <a:close/>
              </a:path>
            </a:pathLst>
          </a:custGeom>
          <a:solidFill>
            <a:srgbClr val="FF51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6" name="Freeform 230"/>
          <p:cNvSpPr>
            <a:spLocks/>
          </p:cNvSpPr>
          <p:nvPr/>
        </p:nvSpPr>
        <p:spPr bwMode="auto">
          <a:xfrm>
            <a:off x="4106227" y="737616"/>
            <a:ext cx="940880" cy="850773"/>
          </a:xfrm>
          <a:custGeom>
            <a:avLst/>
            <a:gdLst/>
            <a:ahLst/>
            <a:cxnLst>
              <a:cxn ang="0">
                <a:pos x="441" y="254"/>
              </a:cxn>
              <a:cxn ang="0">
                <a:pos x="441" y="277"/>
              </a:cxn>
              <a:cxn ang="0">
                <a:pos x="435" y="285"/>
              </a:cxn>
              <a:cxn ang="0">
                <a:pos x="426" y="297"/>
              </a:cxn>
              <a:cxn ang="0">
                <a:pos x="423" y="308"/>
              </a:cxn>
              <a:cxn ang="0">
                <a:pos x="429" y="343"/>
              </a:cxn>
              <a:cxn ang="0">
                <a:pos x="444" y="354"/>
              </a:cxn>
              <a:cxn ang="0">
                <a:pos x="449" y="366"/>
              </a:cxn>
              <a:cxn ang="0">
                <a:pos x="449" y="406"/>
              </a:cxn>
              <a:cxn ang="0">
                <a:pos x="386" y="406"/>
              </a:cxn>
              <a:cxn ang="0">
                <a:pos x="138" y="400"/>
              </a:cxn>
              <a:cxn ang="0">
                <a:pos x="0" y="398"/>
              </a:cxn>
              <a:cxn ang="0">
                <a:pos x="0" y="328"/>
              </a:cxn>
              <a:cxn ang="0">
                <a:pos x="3" y="150"/>
              </a:cxn>
              <a:cxn ang="0">
                <a:pos x="86" y="150"/>
              </a:cxn>
              <a:cxn ang="0">
                <a:pos x="86" y="69"/>
              </a:cxn>
              <a:cxn ang="0">
                <a:pos x="170" y="69"/>
              </a:cxn>
              <a:cxn ang="0">
                <a:pos x="173" y="0"/>
              </a:cxn>
              <a:cxn ang="0">
                <a:pos x="176" y="6"/>
              </a:cxn>
              <a:cxn ang="0">
                <a:pos x="176" y="17"/>
              </a:cxn>
              <a:cxn ang="0">
                <a:pos x="176" y="26"/>
              </a:cxn>
              <a:cxn ang="0">
                <a:pos x="187" y="29"/>
              </a:cxn>
              <a:cxn ang="0">
                <a:pos x="205" y="14"/>
              </a:cxn>
              <a:cxn ang="0">
                <a:pos x="213" y="17"/>
              </a:cxn>
              <a:cxn ang="0">
                <a:pos x="219" y="26"/>
              </a:cxn>
              <a:cxn ang="0">
                <a:pos x="225" y="46"/>
              </a:cxn>
              <a:cxn ang="0">
                <a:pos x="236" y="63"/>
              </a:cxn>
              <a:cxn ang="0">
                <a:pos x="245" y="69"/>
              </a:cxn>
              <a:cxn ang="0">
                <a:pos x="262" y="72"/>
              </a:cxn>
              <a:cxn ang="0">
                <a:pos x="279" y="92"/>
              </a:cxn>
              <a:cxn ang="0">
                <a:pos x="279" y="98"/>
              </a:cxn>
              <a:cxn ang="0">
                <a:pos x="274" y="104"/>
              </a:cxn>
              <a:cxn ang="0">
                <a:pos x="256" y="107"/>
              </a:cxn>
              <a:cxn ang="0">
                <a:pos x="248" y="115"/>
              </a:cxn>
              <a:cxn ang="0">
                <a:pos x="248" y="124"/>
              </a:cxn>
              <a:cxn ang="0">
                <a:pos x="259" y="141"/>
              </a:cxn>
              <a:cxn ang="0">
                <a:pos x="259" y="150"/>
              </a:cxn>
              <a:cxn ang="0">
                <a:pos x="256" y="161"/>
              </a:cxn>
              <a:cxn ang="0">
                <a:pos x="239" y="173"/>
              </a:cxn>
              <a:cxn ang="0">
                <a:pos x="236" y="184"/>
              </a:cxn>
              <a:cxn ang="0">
                <a:pos x="239" y="190"/>
              </a:cxn>
              <a:cxn ang="0">
                <a:pos x="251" y="196"/>
              </a:cxn>
              <a:cxn ang="0">
                <a:pos x="262" y="196"/>
              </a:cxn>
              <a:cxn ang="0">
                <a:pos x="274" y="190"/>
              </a:cxn>
              <a:cxn ang="0">
                <a:pos x="288" y="179"/>
              </a:cxn>
              <a:cxn ang="0">
                <a:pos x="294" y="179"/>
              </a:cxn>
              <a:cxn ang="0">
                <a:pos x="300" y="184"/>
              </a:cxn>
              <a:cxn ang="0">
                <a:pos x="302" y="199"/>
              </a:cxn>
              <a:cxn ang="0">
                <a:pos x="305" y="202"/>
              </a:cxn>
              <a:cxn ang="0">
                <a:pos x="311" y="207"/>
              </a:cxn>
              <a:cxn ang="0">
                <a:pos x="320" y="202"/>
              </a:cxn>
              <a:cxn ang="0">
                <a:pos x="334" y="184"/>
              </a:cxn>
              <a:cxn ang="0">
                <a:pos x="349" y="184"/>
              </a:cxn>
              <a:cxn ang="0">
                <a:pos x="360" y="190"/>
              </a:cxn>
              <a:cxn ang="0">
                <a:pos x="372" y="210"/>
              </a:cxn>
              <a:cxn ang="0">
                <a:pos x="403" y="239"/>
              </a:cxn>
              <a:cxn ang="0">
                <a:pos x="412" y="239"/>
              </a:cxn>
              <a:cxn ang="0">
                <a:pos x="432" y="239"/>
              </a:cxn>
              <a:cxn ang="0">
                <a:pos x="438" y="242"/>
              </a:cxn>
              <a:cxn ang="0">
                <a:pos x="441" y="254"/>
              </a:cxn>
            </a:cxnLst>
            <a:rect l="0" t="0" r="r" b="b"/>
            <a:pathLst>
              <a:path w="449" h="406">
                <a:moveTo>
                  <a:pt x="441" y="254"/>
                </a:moveTo>
                <a:lnTo>
                  <a:pt x="441" y="277"/>
                </a:lnTo>
                <a:lnTo>
                  <a:pt x="435" y="285"/>
                </a:lnTo>
                <a:lnTo>
                  <a:pt x="426" y="297"/>
                </a:lnTo>
                <a:lnTo>
                  <a:pt x="423" y="308"/>
                </a:lnTo>
                <a:lnTo>
                  <a:pt x="429" y="343"/>
                </a:lnTo>
                <a:lnTo>
                  <a:pt x="444" y="354"/>
                </a:lnTo>
                <a:lnTo>
                  <a:pt x="449" y="366"/>
                </a:lnTo>
                <a:lnTo>
                  <a:pt x="449" y="406"/>
                </a:lnTo>
                <a:lnTo>
                  <a:pt x="386" y="406"/>
                </a:lnTo>
                <a:lnTo>
                  <a:pt x="138" y="400"/>
                </a:lnTo>
                <a:lnTo>
                  <a:pt x="0" y="398"/>
                </a:lnTo>
                <a:lnTo>
                  <a:pt x="0" y="328"/>
                </a:lnTo>
                <a:lnTo>
                  <a:pt x="3" y="150"/>
                </a:lnTo>
                <a:lnTo>
                  <a:pt x="86" y="150"/>
                </a:lnTo>
                <a:lnTo>
                  <a:pt x="86" y="69"/>
                </a:lnTo>
                <a:lnTo>
                  <a:pt x="170" y="69"/>
                </a:lnTo>
                <a:lnTo>
                  <a:pt x="173" y="0"/>
                </a:lnTo>
                <a:lnTo>
                  <a:pt x="176" y="6"/>
                </a:lnTo>
                <a:lnTo>
                  <a:pt x="176" y="17"/>
                </a:lnTo>
                <a:lnTo>
                  <a:pt x="176" y="26"/>
                </a:lnTo>
                <a:lnTo>
                  <a:pt x="187" y="29"/>
                </a:lnTo>
                <a:lnTo>
                  <a:pt x="205" y="14"/>
                </a:lnTo>
                <a:lnTo>
                  <a:pt x="213" y="17"/>
                </a:lnTo>
                <a:lnTo>
                  <a:pt x="219" y="26"/>
                </a:lnTo>
                <a:lnTo>
                  <a:pt x="225" y="46"/>
                </a:lnTo>
                <a:lnTo>
                  <a:pt x="236" y="63"/>
                </a:lnTo>
                <a:lnTo>
                  <a:pt x="245" y="69"/>
                </a:lnTo>
                <a:lnTo>
                  <a:pt x="262" y="72"/>
                </a:lnTo>
                <a:lnTo>
                  <a:pt x="279" y="92"/>
                </a:lnTo>
                <a:lnTo>
                  <a:pt x="279" y="98"/>
                </a:lnTo>
                <a:lnTo>
                  <a:pt x="274" y="104"/>
                </a:lnTo>
                <a:lnTo>
                  <a:pt x="256" y="107"/>
                </a:lnTo>
                <a:lnTo>
                  <a:pt x="248" y="115"/>
                </a:lnTo>
                <a:lnTo>
                  <a:pt x="248" y="124"/>
                </a:lnTo>
                <a:lnTo>
                  <a:pt x="259" y="141"/>
                </a:lnTo>
                <a:lnTo>
                  <a:pt x="259" y="150"/>
                </a:lnTo>
                <a:lnTo>
                  <a:pt x="256" y="161"/>
                </a:lnTo>
                <a:lnTo>
                  <a:pt x="239" y="173"/>
                </a:lnTo>
                <a:lnTo>
                  <a:pt x="236" y="184"/>
                </a:lnTo>
                <a:lnTo>
                  <a:pt x="239" y="190"/>
                </a:lnTo>
                <a:lnTo>
                  <a:pt x="251" y="196"/>
                </a:lnTo>
                <a:lnTo>
                  <a:pt x="262" y="196"/>
                </a:lnTo>
                <a:lnTo>
                  <a:pt x="274" y="190"/>
                </a:lnTo>
                <a:lnTo>
                  <a:pt x="288" y="179"/>
                </a:lnTo>
                <a:lnTo>
                  <a:pt x="294" y="179"/>
                </a:lnTo>
                <a:lnTo>
                  <a:pt x="300" y="184"/>
                </a:lnTo>
                <a:lnTo>
                  <a:pt x="302" y="199"/>
                </a:lnTo>
                <a:lnTo>
                  <a:pt x="305" y="202"/>
                </a:lnTo>
                <a:lnTo>
                  <a:pt x="311" y="207"/>
                </a:lnTo>
                <a:lnTo>
                  <a:pt x="320" y="202"/>
                </a:lnTo>
                <a:lnTo>
                  <a:pt x="334" y="184"/>
                </a:lnTo>
                <a:lnTo>
                  <a:pt x="349" y="184"/>
                </a:lnTo>
                <a:lnTo>
                  <a:pt x="360" y="190"/>
                </a:lnTo>
                <a:lnTo>
                  <a:pt x="372" y="210"/>
                </a:lnTo>
                <a:lnTo>
                  <a:pt x="403" y="239"/>
                </a:lnTo>
                <a:lnTo>
                  <a:pt x="412" y="239"/>
                </a:lnTo>
                <a:lnTo>
                  <a:pt x="432" y="239"/>
                </a:lnTo>
                <a:lnTo>
                  <a:pt x="438" y="242"/>
                </a:lnTo>
                <a:lnTo>
                  <a:pt x="441" y="254"/>
                </a:lnTo>
                <a:close/>
              </a:path>
            </a:pathLst>
          </a:custGeom>
          <a:solidFill>
            <a:srgbClr val="4DB3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7" name="Freeform 231"/>
          <p:cNvSpPr>
            <a:spLocks/>
          </p:cNvSpPr>
          <p:nvPr/>
        </p:nvSpPr>
        <p:spPr bwMode="auto">
          <a:xfrm>
            <a:off x="6157722" y="2694813"/>
            <a:ext cx="1219581" cy="555308"/>
          </a:xfrm>
          <a:custGeom>
            <a:avLst/>
            <a:gdLst/>
            <a:ahLst/>
            <a:cxnLst>
              <a:cxn ang="0">
                <a:pos x="504" y="3"/>
              </a:cxn>
              <a:cxn ang="0">
                <a:pos x="582" y="0"/>
              </a:cxn>
              <a:cxn ang="0">
                <a:pos x="582" y="129"/>
              </a:cxn>
              <a:cxn ang="0">
                <a:pos x="582" y="138"/>
              </a:cxn>
              <a:cxn ang="0">
                <a:pos x="576" y="138"/>
              </a:cxn>
              <a:cxn ang="0">
                <a:pos x="576" y="230"/>
              </a:cxn>
              <a:cxn ang="0">
                <a:pos x="412" y="227"/>
              </a:cxn>
              <a:cxn ang="0">
                <a:pos x="162" y="227"/>
              </a:cxn>
              <a:cxn ang="0">
                <a:pos x="84" y="222"/>
              </a:cxn>
              <a:cxn ang="0">
                <a:pos x="43" y="222"/>
              </a:cxn>
              <a:cxn ang="0">
                <a:pos x="41" y="265"/>
              </a:cxn>
              <a:cxn ang="0">
                <a:pos x="29" y="265"/>
              </a:cxn>
              <a:cxn ang="0">
                <a:pos x="29" y="222"/>
              </a:cxn>
              <a:cxn ang="0">
                <a:pos x="0" y="222"/>
              </a:cxn>
              <a:cxn ang="0">
                <a:pos x="3" y="138"/>
              </a:cxn>
              <a:cxn ang="0">
                <a:pos x="84" y="138"/>
              </a:cxn>
              <a:cxn ang="0">
                <a:pos x="87" y="0"/>
              </a:cxn>
              <a:cxn ang="0">
                <a:pos x="251" y="0"/>
              </a:cxn>
              <a:cxn ang="0">
                <a:pos x="504" y="3"/>
              </a:cxn>
            </a:cxnLst>
            <a:rect l="0" t="0" r="r" b="b"/>
            <a:pathLst>
              <a:path w="582" h="265">
                <a:moveTo>
                  <a:pt x="504" y="3"/>
                </a:moveTo>
                <a:lnTo>
                  <a:pt x="582" y="0"/>
                </a:lnTo>
                <a:lnTo>
                  <a:pt x="582" y="129"/>
                </a:lnTo>
                <a:lnTo>
                  <a:pt x="582" y="138"/>
                </a:lnTo>
                <a:lnTo>
                  <a:pt x="576" y="138"/>
                </a:lnTo>
                <a:lnTo>
                  <a:pt x="576" y="230"/>
                </a:lnTo>
                <a:lnTo>
                  <a:pt x="412" y="227"/>
                </a:lnTo>
                <a:lnTo>
                  <a:pt x="162" y="227"/>
                </a:lnTo>
                <a:lnTo>
                  <a:pt x="84" y="222"/>
                </a:lnTo>
                <a:lnTo>
                  <a:pt x="43" y="222"/>
                </a:lnTo>
                <a:lnTo>
                  <a:pt x="41" y="265"/>
                </a:lnTo>
                <a:lnTo>
                  <a:pt x="29" y="265"/>
                </a:lnTo>
                <a:lnTo>
                  <a:pt x="29" y="222"/>
                </a:lnTo>
                <a:lnTo>
                  <a:pt x="0" y="222"/>
                </a:lnTo>
                <a:lnTo>
                  <a:pt x="3" y="138"/>
                </a:lnTo>
                <a:lnTo>
                  <a:pt x="84" y="138"/>
                </a:lnTo>
                <a:lnTo>
                  <a:pt x="87" y="0"/>
                </a:lnTo>
                <a:lnTo>
                  <a:pt x="251" y="0"/>
                </a:lnTo>
                <a:lnTo>
                  <a:pt x="504" y="3"/>
                </a:lnTo>
                <a:close/>
              </a:path>
            </a:pathLst>
          </a:custGeom>
          <a:solidFill>
            <a:srgbClr val="FF0D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8" name="Freeform 232"/>
          <p:cNvSpPr>
            <a:spLocks/>
          </p:cNvSpPr>
          <p:nvPr/>
        </p:nvSpPr>
        <p:spPr bwMode="auto">
          <a:xfrm>
            <a:off x="4372356" y="1575816"/>
            <a:ext cx="754380" cy="701993"/>
          </a:xfrm>
          <a:custGeom>
            <a:avLst/>
            <a:gdLst/>
            <a:ahLst/>
            <a:cxnLst>
              <a:cxn ang="0">
                <a:pos x="322" y="6"/>
              </a:cxn>
              <a:cxn ang="0">
                <a:pos x="345" y="6"/>
              </a:cxn>
              <a:cxn ang="0">
                <a:pos x="360" y="0"/>
              </a:cxn>
              <a:cxn ang="0">
                <a:pos x="357" y="168"/>
              </a:cxn>
              <a:cxn ang="0">
                <a:pos x="354" y="243"/>
              </a:cxn>
              <a:cxn ang="0">
                <a:pos x="343" y="245"/>
              </a:cxn>
              <a:cxn ang="0">
                <a:pos x="337" y="248"/>
              </a:cxn>
              <a:cxn ang="0">
                <a:pos x="328" y="245"/>
              </a:cxn>
              <a:cxn ang="0">
                <a:pos x="325" y="257"/>
              </a:cxn>
              <a:cxn ang="0">
                <a:pos x="314" y="263"/>
              </a:cxn>
              <a:cxn ang="0">
                <a:pos x="311" y="335"/>
              </a:cxn>
              <a:cxn ang="0">
                <a:pos x="245" y="335"/>
              </a:cxn>
              <a:cxn ang="0">
                <a:pos x="190" y="335"/>
              </a:cxn>
              <a:cxn ang="0">
                <a:pos x="109" y="332"/>
              </a:cxn>
              <a:cxn ang="0">
                <a:pos x="0" y="329"/>
              </a:cxn>
              <a:cxn ang="0">
                <a:pos x="6" y="165"/>
              </a:cxn>
              <a:cxn ang="0">
                <a:pos x="8" y="165"/>
              </a:cxn>
              <a:cxn ang="0">
                <a:pos x="8" y="67"/>
              </a:cxn>
              <a:cxn ang="0">
                <a:pos x="11" y="0"/>
              </a:cxn>
              <a:cxn ang="0">
                <a:pos x="259" y="6"/>
              </a:cxn>
              <a:cxn ang="0">
                <a:pos x="322" y="6"/>
              </a:cxn>
            </a:cxnLst>
            <a:rect l="0" t="0" r="r" b="b"/>
            <a:pathLst>
              <a:path w="360" h="335">
                <a:moveTo>
                  <a:pt x="322" y="6"/>
                </a:moveTo>
                <a:lnTo>
                  <a:pt x="345" y="6"/>
                </a:lnTo>
                <a:lnTo>
                  <a:pt x="360" y="0"/>
                </a:lnTo>
                <a:lnTo>
                  <a:pt x="357" y="168"/>
                </a:lnTo>
                <a:lnTo>
                  <a:pt x="354" y="243"/>
                </a:lnTo>
                <a:lnTo>
                  <a:pt x="343" y="245"/>
                </a:lnTo>
                <a:lnTo>
                  <a:pt x="337" y="248"/>
                </a:lnTo>
                <a:lnTo>
                  <a:pt x="328" y="245"/>
                </a:lnTo>
                <a:lnTo>
                  <a:pt x="325" y="257"/>
                </a:lnTo>
                <a:lnTo>
                  <a:pt x="314" y="263"/>
                </a:lnTo>
                <a:lnTo>
                  <a:pt x="311" y="335"/>
                </a:lnTo>
                <a:lnTo>
                  <a:pt x="245" y="335"/>
                </a:lnTo>
                <a:lnTo>
                  <a:pt x="190" y="335"/>
                </a:lnTo>
                <a:lnTo>
                  <a:pt x="109" y="332"/>
                </a:lnTo>
                <a:lnTo>
                  <a:pt x="0" y="329"/>
                </a:lnTo>
                <a:lnTo>
                  <a:pt x="6" y="165"/>
                </a:lnTo>
                <a:lnTo>
                  <a:pt x="8" y="165"/>
                </a:lnTo>
                <a:lnTo>
                  <a:pt x="8" y="67"/>
                </a:lnTo>
                <a:lnTo>
                  <a:pt x="11" y="0"/>
                </a:lnTo>
                <a:lnTo>
                  <a:pt x="259" y="6"/>
                </a:lnTo>
                <a:lnTo>
                  <a:pt x="322" y="6"/>
                </a:lnTo>
                <a:close/>
              </a:path>
            </a:pathLst>
          </a:custGeom>
          <a:solidFill>
            <a:srgbClr val="F6FA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9" name="Freeform 233"/>
          <p:cNvSpPr>
            <a:spLocks/>
          </p:cNvSpPr>
          <p:nvPr/>
        </p:nvSpPr>
        <p:spPr bwMode="auto">
          <a:xfrm>
            <a:off x="6218491" y="3683889"/>
            <a:ext cx="934593" cy="1033082"/>
          </a:xfrm>
          <a:custGeom>
            <a:avLst/>
            <a:gdLst/>
            <a:ahLst/>
            <a:cxnLst>
              <a:cxn ang="0">
                <a:pos x="409" y="18"/>
              </a:cxn>
              <a:cxn ang="0">
                <a:pos x="423" y="55"/>
              </a:cxn>
              <a:cxn ang="0">
                <a:pos x="446" y="90"/>
              </a:cxn>
              <a:cxn ang="0">
                <a:pos x="423" y="113"/>
              </a:cxn>
              <a:cxn ang="0">
                <a:pos x="406" y="150"/>
              </a:cxn>
              <a:cxn ang="0">
                <a:pos x="420" y="182"/>
              </a:cxn>
              <a:cxn ang="0">
                <a:pos x="426" y="199"/>
              </a:cxn>
              <a:cxn ang="0">
                <a:pos x="415" y="222"/>
              </a:cxn>
              <a:cxn ang="0">
                <a:pos x="372" y="242"/>
              </a:cxn>
              <a:cxn ang="0">
                <a:pos x="357" y="257"/>
              </a:cxn>
              <a:cxn ang="0">
                <a:pos x="348" y="280"/>
              </a:cxn>
              <a:cxn ang="0">
                <a:pos x="351" y="309"/>
              </a:cxn>
              <a:cxn ang="0">
                <a:pos x="334" y="309"/>
              </a:cxn>
              <a:cxn ang="0">
                <a:pos x="328" y="289"/>
              </a:cxn>
              <a:cxn ang="0">
                <a:pos x="340" y="257"/>
              </a:cxn>
              <a:cxn ang="0">
                <a:pos x="297" y="263"/>
              </a:cxn>
              <a:cxn ang="0">
                <a:pos x="271" y="265"/>
              </a:cxn>
              <a:cxn ang="0">
                <a:pos x="271" y="283"/>
              </a:cxn>
              <a:cxn ang="0">
                <a:pos x="288" y="306"/>
              </a:cxn>
              <a:cxn ang="0">
                <a:pos x="285" y="326"/>
              </a:cxn>
              <a:cxn ang="0">
                <a:pos x="271" y="343"/>
              </a:cxn>
              <a:cxn ang="0">
                <a:pos x="228" y="346"/>
              </a:cxn>
              <a:cxn ang="0">
                <a:pos x="216" y="378"/>
              </a:cxn>
              <a:cxn ang="0">
                <a:pos x="207" y="412"/>
              </a:cxn>
              <a:cxn ang="0">
                <a:pos x="184" y="404"/>
              </a:cxn>
              <a:cxn ang="0">
                <a:pos x="161" y="375"/>
              </a:cxn>
              <a:cxn ang="0">
                <a:pos x="144" y="375"/>
              </a:cxn>
              <a:cxn ang="0">
                <a:pos x="141" y="401"/>
              </a:cxn>
              <a:cxn ang="0">
                <a:pos x="156" y="421"/>
              </a:cxn>
              <a:cxn ang="0">
                <a:pos x="184" y="430"/>
              </a:cxn>
              <a:cxn ang="0">
                <a:pos x="202" y="430"/>
              </a:cxn>
              <a:cxn ang="0">
                <a:pos x="236" y="436"/>
              </a:cxn>
              <a:cxn ang="0">
                <a:pos x="239" y="450"/>
              </a:cxn>
              <a:cxn ang="0">
                <a:pos x="222" y="473"/>
              </a:cxn>
              <a:cxn ang="0">
                <a:pos x="193" y="470"/>
              </a:cxn>
              <a:cxn ang="0">
                <a:pos x="158" y="450"/>
              </a:cxn>
              <a:cxn ang="0">
                <a:pos x="121" y="482"/>
              </a:cxn>
              <a:cxn ang="0">
                <a:pos x="0" y="493"/>
              </a:cxn>
              <a:cxn ang="0">
                <a:pos x="12" y="485"/>
              </a:cxn>
              <a:cxn ang="0">
                <a:pos x="23" y="473"/>
              </a:cxn>
              <a:cxn ang="0">
                <a:pos x="23" y="467"/>
              </a:cxn>
              <a:cxn ang="0">
                <a:pos x="26" y="453"/>
              </a:cxn>
              <a:cxn ang="0">
                <a:pos x="17" y="441"/>
              </a:cxn>
              <a:cxn ang="0">
                <a:pos x="17" y="430"/>
              </a:cxn>
              <a:cxn ang="0">
                <a:pos x="29" y="421"/>
              </a:cxn>
              <a:cxn ang="0">
                <a:pos x="37" y="407"/>
              </a:cxn>
              <a:cxn ang="0">
                <a:pos x="37" y="395"/>
              </a:cxn>
              <a:cxn ang="0">
                <a:pos x="32" y="378"/>
              </a:cxn>
              <a:cxn ang="0">
                <a:pos x="29" y="369"/>
              </a:cxn>
              <a:cxn ang="0">
                <a:pos x="40" y="366"/>
              </a:cxn>
              <a:cxn ang="0">
                <a:pos x="40" y="358"/>
              </a:cxn>
              <a:cxn ang="0">
                <a:pos x="32" y="343"/>
              </a:cxn>
              <a:cxn ang="0">
                <a:pos x="32" y="338"/>
              </a:cxn>
              <a:cxn ang="0">
                <a:pos x="35" y="326"/>
              </a:cxn>
              <a:cxn ang="0">
                <a:pos x="40" y="335"/>
              </a:cxn>
              <a:cxn ang="0">
                <a:pos x="43" y="320"/>
              </a:cxn>
              <a:cxn ang="0">
                <a:pos x="46" y="314"/>
              </a:cxn>
              <a:cxn ang="0">
                <a:pos x="49" y="309"/>
              </a:cxn>
              <a:cxn ang="0">
                <a:pos x="49" y="303"/>
              </a:cxn>
              <a:cxn ang="0">
                <a:pos x="49" y="294"/>
              </a:cxn>
              <a:cxn ang="0">
                <a:pos x="86" y="291"/>
              </a:cxn>
              <a:cxn ang="0">
                <a:pos x="89" y="165"/>
              </a:cxn>
              <a:cxn ang="0">
                <a:pos x="49" y="0"/>
              </a:cxn>
            </a:cxnLst>
            <a:rect l="0" t="0" r="r" b="b"/>
            <a:pathLst>
              <a:path w="446" h="493">
                <a:moveTo>
                  <a:pt x="412" y="6"/>
                </a:moveTo>
                <a:lnTo>
                  <a:pt x="409" y="18"/>
                </a:lnTo>
                <a:lnTo>
                  <a:pt x="409" y="29"/>
                </a:lnTo>
                <a:lnTo>
                  <a:pt x="423" y="55"/>
                </a:lnTo>
                <a:lnTo>
                  <a:pt x="438" y="72"/>
                </a:lnTo>
                <a:lnTo>
                  <a:pt x="446" y="90"/>
                </a:lnTo>
                <a:lnTo>
                  <a:pt x="441" y="101"/>
                </a:lnTo>
                <a:lnTo>
                  <a:pt x="423" y="113"/>
                </a:lnTo>
                <a:lnTo>
                  <a:pt x="415" y="124"/>
                </a:lnTo>
                <a:lnTo>
                  <a:pt x="406" y="150"/>
                </a:lnTo>
                <a:lnTo>
                  <a:pt x="412" y="173"/>
                </a:lnTo>
                <a:lnTo>
                  <a:pt x="420" y="182"/>
                </a:lnTo>
                <a:lnTo>
                  <a:pt x="426" y="193"/>
                </a:lnTo>
                <a:lnTo>
                  <a:pt x="426" y="199"/>
                </a:lnTo>
                <a:lnTo>
                  <a:pt x="423" y="208"/>
                </a:lnTo>
                <a:lnTo>
                  <a:pt x="415" y="222"/>
                </a:lnTo>
                <a:lnTo>
                  <a:pt x="389" y="240"/>
                </a:lnTo>
                <a:lnTo>
                  <a:pt x="372" y="242"/>
                </a:lnTo>
                <a:lnTo>
                  <a:pt x="354" y="254"/>
                </a:lnTo>
                <a:lnTo>
                  <a:pt x="357" y="257"/>
                </a:lnTo>
                <a:lnTo>
                  <a:pt x="348" y="271"/>
                </a:lnTo>
                <a:lnTo>
                  <a:pt x="348" y="280"/>
                </a:lnTo>
                <a:lnTo>
                  <a:pt x="354" y="300"/>
                </a:lnTo>
                <a:lnTo>
                  <a:pt x="351" y="309"/>
                </a:lnTo>
                <a:lnTo>
                  <a:pt x="340" y="312"/>
                </a:lnTo>
                <a:lnTo>
                  <a:pt x="334" y="309"/>
                </a:lnTo>
                <a:lnTo>
                  <a:pt x="328" y="303"/>
                </a:lnTo>
                <a:lnTo>
                  <a:pt x="328" y="289"/>
                </a:lnTo>
                <a:lnTo>
                  <a:pt x="337" y="274"/>
                </a:lnTo>
                <a:lnTo>
                  <a:pt x="340" y="257"/>
                </a:lnTo>
                <a:lnTo>
                  <a:pt x="314" y="265"/>
                </a:lnTo>
                <a:lnTo>
                  <a:pt x="297" y="263"/>
                </a:lnTo>
                <a:lnTo>
                  <a:pt x="279" y="263"/>
                </a:lnTo>
                <a:lnTo>
                  <a:pt x="271" y="265"/>
                </a:lnTo>
                <a:lnTo>
                  <a:pt x="271" y="271"/>
                </a:lnTo>
                <a:lnTo>
                  <a:pt x="271" y="283"/>
                </a:lnTo>
                <a:lnTo>
                  <a:pt x="285" y="294"/>
                </a:lnTo>
                <a:lnTo>
                  <a:pt x="288" y="306"/>
                </a:lnTo>
                <a:lnTo>
                  <a:pt x="291" y="317"/>
                </a:lnTo>
                <a:lnTo>
                  <a:pt x="285" y="326"/>
                </a:lnTo>
                <a:lnTo>
                  <a:pt x="279" y="338"/>
                </a:lnTo>
                <a:lnTo>
                  <a:pt x="271" y="343"/>
                </a:lnTo>
                <a:lnTo>
                  <a:pt x="242" y="340"/>
                </a:lnTo>
                <a:lnTo>
                  <a:pt x="228" y="346"/>
                </a:lnTo>
                <a:lnTo>
                  <a:pt x="222" y="349"/>
                </a:lnTo>
                <a:lnTo>
                  <a:pt x="216" y="378"/>
                </a:lnTo>
                <a:lnTo>
                  <a:pt x="213" y="395"/>
                </a:lnTo>
                <a:lnTo>
                  <a:pt x="207" y="412"/>
                </a:lnTo>
                <a:lnTo>
                  <a:pt x="202" y="407"/>
                </a:lnTo>
                <a:lnTo>
                  <a:pt x="184" y="404"/>
                </a:lnTo>
                <a:lnTo>
                  <a:pt x="173" y="395"/>
                </a:lnTo>
                <a:lnTo>
                  <a:pt x="161" y="375"/>
                </a:lnTo>
                <a:lnTo>
                  <a:pt x="150" y="375"/>
                </a:lnTo>
                <a:lnTo>
                  <a:pt x="144" y="375"/>
                </a:lnTo>
                <a:lnTo>
                  <a:pt x="138" y="384"/>
                </a:lnTo>
                <a:lnTo>
                  <a:pt x="141" y="401"/>
                </a:lnTo>
                <a:lnTo>
                  <a:pt x="144" y="407"/>
                </a:lnTo>
                <a:lnTo>
                  <a:pt x="156" y="421"/>
                </a:lnTo>
                <a:lnTo>
                  <a:pt x="176" y="436"/>
                </a:lnTo>
                <a:lnTo>
                  <a:pt x="184" y="430"/>
                </a:lnTo>
                <a:lnTo>
                  <a:pt x="190" y="433"/>
                </a:lnTo>
                <a:lnTo>
                  <a:pt x="202" y="430"/>
                </a:lnTo>
                <a:lnTo>
                  <a:pt x="228" y="433"/>
                </a:lnTo>
                <a:lnTo>
                  <a:pt x="236" y="436"/>
                </a:lnTo>
                <a:lnTo>
                  <a:pt x="239" y="441"/>
                </a:lnTo>
                <a:lnTo>
                  <a:pt x="239" y="450"/>
                </a:lnTo>
                <a:lnTo>
                  <a:pt x="233" y="461"/>
                </a:lnTo>
                <a:lnTo>
                  <a:pt x="222" y="473"/>
                </a:lnTo>
                <a:lnTo>
                  <a:pt x="205" y="476"/>
                </a:lnTo>
                <a:lnTo>
                  <a:pt x="193" y="470"/>
                </a:lnTo>
                <a:lnTo>
                  <a:pt x="173" y="453"/>
                </a:lnTo>
                <a:lnTo>
                  <a:pt x="158" y="450"/>
                </a:lnTo>
                <a:lnTo>
                  <a:pt x="127" y="476"/>
                </a:lnTo>
                <a:lnTo>
                  <a:pt x="121" y="482"/>
                </a:lnTo>
                <a:lnTo>
                  <a:pt x="124" y="493"/>
                </a:lnTo>
                <a:lnTo>
                  <a:pt x="0" y="493"/>
                </a:lnTo>
                <a:lnTo>
                  <a:pt x="6" y="482"/>
                </a:lnTo>
                <a:lnTo>
                  <a:pt x="12" y="485"/>
                </a:lnTo>
                <a:lnTo>
                  <a:pt x="14" y="473"/>
                </a:lnTo>
                <a:lnTo>
                  <a:pt x="23" y="473"/>
                </a:lnTo>
                <a:lnTo>
                  <a:pt x="29" y="470"/>
                </a:lnTo>
                <a:lnTo>
                  <a:pt x="23" y="467"/>
                </a:lnTo>
                <a:lnTo>
                  <a:pt x="20" y="461"/>
                </a:lnTo>
                <a:lnTo>
                  <a:pt x="26" y="453"/>
                </a:lnTo>
                <a:lnTo>
                  <a:pt x="23" y="444"/>
                </a:lnTo>
                <a:lnTo>
                  <a:pt x="17" y="441"/>
                </a:lnTo>
                <a:lnTo>
                  <a:pt x="23" y="436"/>
                </a:lnTo>
                <a:lnTo>
                  <a:pt x="17" y="430"/>
                </a:lnTo>
                <a:lnTo>
                  <a:pt x="23" y="415"/>
                </a:lnTo>
                <a:lnTo>
                  <a:pt x="29" y="421"/>
                </a:lnTo>
                <a:lnTo>
                  <a:pt x="35" y="418"/>
                </a:lnTo>
                <a:lnTo>
                  <a:pt x="37" y="407"/>
                </a:lnTo>
                <a:lnTo>
                  <a:pt x="43" y="401"/>
                </a:lnTo>
                <a:lnTo>
                  <a:pt x="37" y="395"/>
                </a:lnTo>
                <a:lnTo>
                  <a:pt x="37" y="381"/>
                </a:lnTo>
                <a:lnTo>
                  <a:pt x="32" y="378"/>
                </a:lnTo>
                <a:lnTo>
                  <a:pt x="29" y="369"/>
                </a:lnTo>
                <a:lnTo>
                  <a:pt x="29" y="369"/>
                </a:lnTo>
                <a:lnTo>
                  <a:pt x="35" y="372"/>
                </a:lnTo>
                <a:lnTo>
                  <a:pt x="40" y="366"/>
                </a:lnTo>
                <a:lnTo>
                  <a:pt x="37" y="361"/>
                </a:lnTo>
                <a:lnTo>
                  <a:pt x="40" y="358"/>
                </a:lnTo>
                <a:lnTo>
                  <a:pt x="32" y="355"/>
                </a:lnTo>
                <a:lnTo>
                  <a:pt x="32" y="343"/>
                </a:lnTo>
                <a:lnTo>
                  <a:pt x="29" y="340"/>
                </a:lnTo>
                <a:lnTo>
                  <a:pt x="32" y="338"/>
                </a:lnTo>
                <a:lnTo>
                  <a:pt x="35" y="329"/>
                </a:lnTo>
                <a:lnTo>
                  <a:pt x="35" y="326"/>
                </a:lnTo>
                <a:lnTo>
                  <a:pt x="40" y="329"/>
                </a:lnTo>
                <a:lnTo>
                  <a:pt x="40" y="335"/>
                </a:lnTo>
                <a:lnTo>
                  <a:pt x="43" y="335"/>
                </a:lnTo>
                <a:lnTo>
                  <a:pt x="43" y="320"/>
                </a:lnTo>
                <a:lnTo>
                  <a:pt x="40" y="314"/>
                </a:lnTo>
                <a:lnTo>
                  <a:pt x="46" y="314"/>
                </a:lnTo>
                <a:lnTo>
                  <a:pt x="49" y="314"/>
                </a:lnTo>
                <a:lnTo>
                  <a:pt x="49" y="309"/>
                </a:lnTo>
                <a:lnTo>
                  <a:pt x="40" y="306"/>
                </a:lnTo>
                <a:lnTo>
                  <a:pt x="49" y="303"/>
                </a:lnTo>
                <a:lnTo>
                  <a:pt x="46" y="300"/>
                </a:lnTo>
                <a:lnTo>
                  <a:pt x="49" y="294"/>
                </a:lnTo>
                <a:lnTo>
                  <a:pt x="46" y="291"/>
                </a:lnTo>
                <a:lnTo>
                  <a:pt x="86" y="291"/>
                </a:lnTo>
                <a:lnTo>
                  <a:pt x="89" y="173"/>
                </a:lnTo>
                <a:lnTo>
                  <a:pt x="89" y="165"/>
                </a:lnTo>
                <a:lnTo>
                  <a:pt x="46" y="165"/>
                </a:lnTo>
                <a:lnTo>
                  <a:pt x="49" y="0"/>
                </a:lnTo>
                <a:lnTo>
                  <a:pt x="412" y="6"/>
                </a:lnTo>
                <a:close/>
              </a:path>
            </a:pathLst>
          </a:custGeom>
          <a:solidFill>
            <a:srgbClr val="3BA8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40" name="Freeform 234"/>
          <p:cNvSpPr>
            <a:spLocks/>
          </p:cNvSpPr>
          <p:nvPr/>
        </p:nvSpPr>
        <p:spPr bwMode="auto">
          <a:xfrm>
            <a:off x="4160710" y="5519547"/>
            <a:ext cx="687324" cy="1058228"/>
          </a:xfrm>
          <a:custGeom>
            <a:avLst/>
            <a:gdLst/>
            <a:ahLst/>
            <a:cxnLst>
              <a:cxn ang="0">
                <a:pos x="291" y="165"/>
              </a:cxn>
              <a:cxn ang="0">
                <a:pos x="297" y="179"/>
              </a:cxn>
              <a:cxn ang="0">
                <a:pos x="291" y="196"/>
              </a:cxn>
              <a:cxn ang="0">
                <a:pos x="285" y="231"/>
              </a:cxn>
              <a:cxn ang="0">
                <a:pos x="297" y="260"/>
              </a:cxn>
              <a:cxn ang="0">
                <a:pos x="308" y="294"/>
              </a:cxn>
              <a:cxn ang="0">
                <a:pos x="323" y="323"/>
              </a:cxn>
              <a:cxn ang="0">
                <a:pos x="308" y="341"/>
              </a:cxn>
              <a:cxn ang="0">
                <a:pos x="317" y="364"/>
              </a:cxn>
              <a:cxn ang="0">
                <a:pos x="311" y="378"/>
              </a:cxn>
              <a:cxn ang="0">
                <a:pos x="302" y="372"/>
              </a:cxn>
              <a:cxn ang="0">
                <a:pos x="294" y="392"/>
              </a:cxn>
              <a:cxn ang="0">
                <a:pos x="265" y="395"/>
              </a:cxn>
              <a:cxn ang="0">
                <a:pos x="259" y="410"/>
              </a:cxn>
              <a:cxn ang="0">
                <a:pos x="248" y="418"/>
              </a:cxn>
              <a:cxn ang="0">
                <a:pos x="245" y="430"/>
              </a:cxn>
              <a:cxn ang="0">
                <a:pos x="233" y="430"/>
              </a:cxn>
              <a:cxn ang="0">
                <a:pos x="225" y="450"/>
              </a:cxn>
              <a:cxn ang="0">
                <a:pos x="207" y="447"/>
              </a:cxn>
              <a:cxn ang="0">
                <a:pos x="204" y="464"/>
              </a:cxn>
              <a:cxn ang="0">
                <a:pos x="193" y="476"/>
              </a:cxn>
              <a:cxn ang="0">
                <a:pos x="199" y="482"/>
              </a:cxn>
              <a:cxn ang="0">
                <a:pos x="196" y="493"/>
              </a:cxn>
              <a:cxn ang="0">
                <a:pos x="181" y="496"/>
              </a:cxn>
              <a:cxn ang="0">
                <a:pos x="173" y="493"/>
              </a:cxn>
              <a:cxn ang="0">
                <a:pos x="164" y="479"/>
              </a:cxn>
              <a:cxn ang="0">
                <a:pos x="161" y="473"/>
              </a:cxn>
              <a:cxn ang="0">
                <a:pos x="147" y="467"/>
              </a:cxn>
              <a:cxn ang="0">
                <a:pos x="124" y="459"/>
              </a:cxn>
              <a:cxn ang="0">
                <a:pos x="115" y="439"/>
              </a:cxn>
              <a:cxn ang="0">
                <a:pos x="109" y="421"/>
              </a:cxn>
              <a:cxn ang="0">
                <a:pos x="86" y="407"/>
              </a:cxn>
              <a:cxn ang="0">
                <a:pos x="72" y="401"/>
              </a:cxn>
              <a:cxn ang="0">
                <a:pos x="55" y="401"/>
              </a:cxn>
              <a:cxn ang="0">
                <a:pos x="46" y="413"/>
              </a:cxn>
              <a:cxn ang="0">
                <a:pos x="20" y="392"/>
              </a:cxn>
              <a:cxn ang="0">
                <a:pos x="23" y="369"/>
              </a:cxn>
              <a:cxn ang="0">
                <a:pos x="3" y="346"/>
              </a:cxn>
              <a:cxn ang="0">
                <a:pos x="6" y="326"/>
              </a:cxn>
              <a:cxn ang="0">
                <a:pos x="6" y="306"/>
              </a:cxn>
              <a:cxn ang="0">
                <a:pos x="23" y="283"/>
              </a:cxn>
              <a:cxn ang="0">
                <a:pos x="35" y="257"/>
              </a:cxn>
              <a:cxn ang="0">
                <a:pos x="43" y="231"/>
              </a:cxn>
              <a:cxn ang="0">
                <a:pos x="52" y="202"/>
              </a:cxn>
              <a:cxn ang="0">
                <a:pos x="52" y="182"/>
              </a:cxn>
              <a:cxn ang="0">
                <a:pos x="46" y="165"/>
              </a:cxn>
              <a:cxn ang="0">
                <a:pos x="52" y="133"/>
              </a:cxn>
              <a:cxn ang="0">
                <a:pos x="43" y="96"/>
              </a:cxn>
              <a:cxn ang="0">
                <a:pos x="49" y="55"/>
              </a:cxn>
              <a:cxn ang="0">
                <a:pos x="49" y="24"/>
              </a:cxn>
              <a:cxn ang="0">
                <a:pos x="78" y="0"/>
              </a:cxn>
            </a:cxnLst>
            <a:rect l="0" t="0" r="r" b="b"/>
            <a:pathLst>
              <a:path w="328" h="505">
                <a:moveTo>
                  <a:pt x="317" y="3"/>
                </a:moveTo>
                <a:lnTo>
                  <a:pt x="317" y="9"/>
                </a:lnTo>
                <a:lnTo>
                  <a:pt x="317" y="165"/>
                </a:lnTo>
                <a:lnTo>
                  <a:pt x="291" y="165"/>
                </a:lnTo>
                <a:lnTo>
                  <a:pt x="291" y="171"/>
                </a:lnTo>
                <a:lnTo>
                  <a:pt x="297" y="173"/>
                </a:lnTo>
                <a:lnTo>
                  <a:pt x="294" y="176"/>
                </a:lnTo>
                <a:lnTo>
                  <a:pt x="297" y="179"/>
                </a:lnTo>
                <a:lnTo>
                  <a:pt x="294" y="182"/>
                </a:lnTo>
                <a:lnTo>
                  <a:pt x="297" y="185"/>
                </a:lnTo>
                <a:lnTo>
                  <a:pt x="300" y="191"/>
                </a:lnTo>
                <a:lnTo>
                  <a:pt x="291" y="196"/>
                </a:lnTo>
                <a:lnTo>
                  <a:pt x="291" y="205"/>
                </a:lnTo>
                <a:lnTo>
                  <a:pt x="297" y="217"/>
                </a:lnTo>
                <a:lnTo>
                  <a:pt x="291" y="222"/>
                </a:lnTo>
                <a:lnTo>
                  <a:pt x="285" y="231"/>
                </a:lnTo>
                <a:lnTo>
                  <a:pt x="288" y="243"/>
                </a:lnTo>
                <a:lnTo>
                  <a:pt x="300" y="245"/>
                </a:lnTo>
                <a:lnTo>
                  <a:pt x="302" y="251"/>
                </a:lnTo>
                <a:lnTo>
                  <a:pt x="297" y="260"/>
                </a:lnTo>
                <a:lnTo>
                  <a:pt x="300" y="266"/>
                </a:lnTo>
                <a:lnTo>
                  <a:pt x="297" y="268"/>
                </a:lnTo>
                <a:lnTo>
                  <a:pt x="305" y="286"/>
                </a:lnTo>
                <a:lnTo>
                  <a:pt x="308" y="294"/>
                </a:lnTo>
                <a:lnTo>
                  <a:pt x="317" y="297"/>
                </a:lnTo>
                <a:lnTo>
                  <a:pt x="328" y="303"/>
                </a:lnTo>
                <a:lnTo>
                  <a:pt x="320" y="315"/>
                </a:lnTo>
                <a:lnTo>
                  <a:pt x="323" y="323"/>
                </a:lnTo>
                <a:lnTo>
                  <a:pt x="320" y="329"/>
                </a:lnTo>
                <a:lnTo>
                  <a:pt x="314" y="335"/>
                </a:lnTo>
                <a:lnTo>
                  <a:pt x="305" y="332"/>
                </a:lnTo>
                <a:lnTo>
                  <a:pt x="308" y="341"/>
                </a:lnTo>
                <a:lnTo>
                  <a:pt x="317" y="349"/>
                </a:lnTo>
                <a:lnTo>
                  <a:pt x="317" y="358"/>
                </a:lnTo>
                <a:lnTo>
                  <a:pt x="317" y="361"/>
                </a:lnTo>
                <a:lnTo>
                  <a:pt x="317" y="364"/>
                </a:lnTo>
                <a:lnTo>
                  <a:pt x="314" y="366"/>
                </a:lnTo>
                <a:lnTo>
                  <a:pt x="317" y="369"/>
                </a:lnTo>
                <a:lnTo>
                  <a:pt x="314" y="375"/>
                </a:lnTo>
                <a:lnTo>
                  <a:pt x="311" y="378"/>
                </a:lnTo>
                <a:lnTo>
                  <a:pt x="305" y="375"/>
                </a:lnTo>
                <a:lnTo>
                  <a:pt x="302" y="378"/>
                </a:lnTo>
                <a:lnTo>
                  <a:pt x="302" y="375"/>
                </a:lnTo>
                <a:lnTo>
                  <a:pt x="302" y="372"/>
                </a:lnTo>
                <a:lnTo>
                  <a:pt x="297" y="372"/>
                </a:lnTo>
                <a:lnTo>
                  <a:pt x="291" y="378"/>
                </a:lnTo>
                <a:lnTo>
                  <a:pt x="297" y="390"/>
                </a:lnTo>
                <a:lnTo>
                  <a:pt x="294" y="392"/>
                </a:lnTo>
                <a:lnTo>
                  <a:pt x="291" y="390"/>
                </a:lnTo>
                <a:lnTo>
                  <a:pt x="276" y="401"/>
                </a:lnTo>
                <a:lnTo>
                  <a:pt x="274" y="392"/>
                </a:lnTo>
                <a:lnTo>
                  <a:pt x="265" y="395"/>
                </a:lnTo>
                <a:lnTo>
                  <a:pt x="271" y="404"/>
                </a:lnTo>
                <a:lnTo>
                  <a:pt x="268" y="407"/>
                </a:lnTo>
                <a:lnTo>
                  <a:pt x="265" y="407"/>
                </a:lnTo>
                <a:lnTo>
                  <a:pt x="259" y="410"/>
                </a:lnTo>
                <a:lnTo>
                  <a:pt x="262" y="415"/>
                </a:lnTo>
                <a:lnTo>
                  <a:pt x="256" y="421"/>
                </a:lnTo>
                <a:lnTo>
                  <a:pt x="251" y="415"/>
                </a:lnTo>
                <a:lnTo>
                  <a:pt x="248" y="418"/>
                </a:lnTo>
                <a:lnTo>
                  <a:pt x="248" y="424"/>
                </a:lnTo>
                <a:lnTo>
                  <a:pt x="245" y="418"/>
                </a:lnTo>
                <a:lnTo>
                  <a:pt x="242" y="421"/>
                </a:lnTo>
                <a:lnTo>
                  <a:pt x="245" y="430"/>
                </a:lnTo>
                <a:lnTo>
                  <a:pt x="242" y="433"/>
                </a:lnTo>
                <a:lnTo>
                  <a:pt x="239" y="430"/>
                </a:lnTo>
                <a:lnTo>
                  <a:pt x="236" y="436"/>
                </a:lnTo>
                <a:lnTo>
                  <a:pt x="233" y="430"/>
                </a:lnTo>
                <a:lnTo>
                  <a:pt x="230" y="433"/>
                </a:lnTo>
                <a:lnTo>
                  <a:pt x="228" y="436"/>
                </a:lnTo>
                <a:lnTo>
                  <a:pt x="230" y="439"/>
                </a:lnTo>
                <a:lnTo>
                  <a:pt x="225" y="450"/>
                </a:lnTo>
                <a:lnTo>
                  <a:pt x="219" y="453"/>
                </a:lnTo>
                <a:lnTo>
                  <a:pt x="216" y="447"/>
                </a:lnTo>
                <a:lnTo>
                  <a:pt x="210" y="450"/>
                </a:lnTo>
                <a:lnTo>
                  <a:pt x="207" y="447"/>
                </a:lnTo>
                <a:lnTo>
                  <a:pt x="207" y="453"/>
                </a:lnTo>
                <a:lnTo>
                  <a:pt x="210" y="459"/>
                </a:lnTo>
                <a:lnTo>
                  <a:pt x="207" y="462"/>
                </a:lnTo>
                <a:lnTo>
                  <a:pt x="204" y="464"/>
                </a:lnTo>
                <a:lnTo>
                  <a:pt x="199" y="462"/>
                </a:lnTo>
                <a:lnTo>
                  <a:pt x="199" y="464"/>
                </a:lnTo>
                <a:lnTo>
                  <a:pt x="193" y="473"/>
                </a:lnTo>
                <a:lnTo>
                  <a:pt x="193" y="476"/>
                </a:lnTo>
                <a:lnTo>
                  <a:pt x="190" y="479"/>
                </a:lnTo>
                <a:lnTo>
                  <a:pt x="196" y="482"/>
                </a:lnTo>
                <a:lnTo>
                  <a:pt x="196" y="479"/>
                </a:lnTo>
                <a:lnTo>
                  <a:pt x="199" y="482"/>
                </a:lnTo>
                <a:lnTo>
                  <a:pt x="193" y="485"/>
                </a:lnTo>
                <a:lnTo>
                  <a:pt x="199" y="488"/>
                </a:lnTo>
                <a:lnTo>
                  <a:pt x="193" y="490"/>
                </a:lnTo>
                <a:lnTo>
                  <a:pt x="196" y="493"/>
                </a:lnTo>
                <a:lnTo>
                  <a:pt x="190" y="502"/>
                </a:lnTo>
                <a:lnTo>
                  <a:pt x="184" y="505"/>
                </a:lnTo>
                <a:lnTo>
                  <a:pt x="184" y="499"/>
                </a:lnTo>
                <a:lnTo>
                  <a:pt x="181" y="496"/>
                </a:lnTo>
                <a:lnTo>
                  <a:pt x="173" y="499"/>
                </a:lnTo>
                <a:lnTo>
                  <a:pt x="173" y="505"/>
                </a:lnTo>
                <a:lnTo>
                  <a:pt x="164" y="502"/>
                </a:lnTo>
                <a:lnTo>
                  <a:pt x="173" y="493"/>
                </a:lnTo>
                <a:lnTo>
                  <a:pt x="167" y="488"/>
                </a:lnTo>
                <a:lnTo>
                  <a:pt x="167" y="482"/>
                </a:lnTo>
                <a:lnTo>
                  <a:pt x="161" y="485"/>
                </a:lnTo>
                <a:lnTo>
                  <a:pt x="164" y="479"/>
                </a:lnTo>
                <a:lnTo>
                  <a:pt x="161" y="482"/>
                </a:lnTo>
                <a:lnTo>
                  <a:pt x="156" y="479"/>
                </a:lnTo>
                <a:lnTo>
                  <a:pt x="158" y="476"/>
                </a:lnTo>
                <a:lnTo>
                  <a:pt x="161" y="473"/>
                </a:lnTo>
                <a:lnTo>
                  <a:pt x="158" y="470"/>
                </a:lnTo>
                <a:lnTo>
                  <a:pt x="158" y="456"/>
                </a:lnTo>
                <a:lnTo>
                  <a:pt x="153" y="464"/>
                </a:lnTo>
                <a:lnTo>
                  <a:pt x="147" y="467"/>
                </a:lnTo>
                <a:lnTo>
                  <a:pt x="141" y="464"/>
                </a:lnTo>
                <a:lnTo>
                  <a:pt x="135" y="467"/>
                </a:lnTo>
                <a:lnTo>
                  <a:pt x="130" y="459"/>
                </a:lnTo>
                <a:lnTo>
                  <a:pt x="124" y="459"/>
                </a:lnTo>
                <a:lnTo>
                  <a:pt x="124" y="456"/>
                </a:lnTo>
                <a:lnTo>
                  <a:pt x="124" y="450"/>
                </a:lnTo>
                <a:lnTo>
                  <a:pt x="135" y="447"/>
                </a:lnTo>
                <a:lnTo>
                  <a:pt x="115" y="439"/>
                </a:lnTo>
                <a:lnTo>
                  <a:pt x="124" y="430"/>
                </a:lnTo>
                <a:lnTo>
                  <a:pt x="124" y="418"/>
                </a:lnTo>
                <a:lnTo>
                  <a:pt x="115" y="415"/>
                </a:lnTo>
                <a:lnTo>
                  <a:pt x="109" y="421"/>
                </a:lnTo>
                <a:lnTo>
                  <a:pt x="104" y="421"/>
                </a:lnTo>
                <a:lnTo>
                  <a:pt x="101" y="415"/>
                </a:lnTo>
                <a:lnTo>
                  <a:pt x="89" y="418"/>
                </a:lnTo>
                <a:lnTo>
                  <a:pt x="86" y="407"/>
                </a:lnTo>
                <a:lnTo>
                  <a:pt x="81" y="407"/>
                </a:lnTo>
                <a:lnTo>
                  <a:pt x="75" y="410"/>
                </a:lnTo>
                <a:lnTo>
                  <a:pt x="69" y="410"/>
                </a:lnTo>
                <a:lnTo>
                  <a:pt x="72" y="401"/>
                </a:lnTo>
                <a:lnTo>
                  <a:pt x="69" y="395"/>
                </a:lnTo>
                <a:lnTo>
                  <a:pt x="66" y="395"/>
                </a:lnTo>
                <a:lnTo>
                  <a:pt x="63" y="401"/>
                </a:lnTo>
                <a:lnTo>
                  <a:pt x="55" y="401"/>
                </a:lnTo>
                <a:lnTo>
                  <a:pt x="58" y="407"/>
                </a:lnTo>
                <a:lnTo>
                  <a:pt x="58" y="410"/>
                </a:lnTo>
                <a:lnTo>
                  <a:pt x="55" y="413"/>
                </a:lnTo>
                <a:lnTo>
                  <a:pt x="46" y="413"/>
                </a:lnTo>
                <a:lnTo>
                  <a:pt x="43" y="395"/>
                </a:lnTo>
                <a:lnTo>
                  <a:pt x="37" y="398"/>
                </a:lnTo>
                <a:lnTo>
                  <a:pt x="29" y="392"/>
                </a:lnTo>
                <a:lnTo>
                  <a:pt x="20" y="392"/>
                </a:lnTo>
                <a:lnTo>
                  <a:pt x="20" y="387"/>
                </a:lnTo>
                <a:lnTo>
                  <a:pt x="26" y="381"/>
                </a:lnTo>
                <a:lnTo>
                  <a:pt x="26" y="378"/>
                </a:lnTo>
                <a:lnTo>
                  <a:pt x="23" y="369"/>
                </a:lnTo>
                <a:lnTo>
                  <a:pt x="14" y="372"/>
                </a:lnTo>
                <a:lnTo>
                  <a:pt x="12" y="366"/>
                </a:lnTo>
                <a:lnTo>
                  <a:pt x="3" y="364"/>
                </a:lnTo>
                <a:lnTo>
                  <a:pt x="3" y="346"/>
                </a:lnTo>
                <a:lnTo>
                  <a:pt x="6" y="341"/>
                </a:lnTo>
                <a:lnTo>
                  <a:pt x="0" y="341"/>
                </a:lnTo>
                <a:lnTo>
                  <a:pt x="3" y="335"/>
                </a:lnTo>
                <a:lnTo>
                  <a:pt x="6" y="326"/>
                </a:lnTo>
                <a:lnTo>
                  <a:pt x="6" y="317"/>
                </a:lnTo>
                <a:lnTo>
                  <a:pt x="9" y="315"/>
                </a:lnTo>
                <a:lnTo>
                  <a:pt x="6" y="309"/>
                </a:lnTo>
                <a:lnTo>
                  <a:pt x="6" y="306"/>
                </a:lnTo>
                <a:lnTo>
                  <a:pt x="12" y="303"/>
                </a:lnTo>
                <a:lnTo>
                  <a:pt x="17" y="303"/>
                </a:lnTo>
                <a:lnTo>
                  <a:pt x="20" y="303"/>
                </a:lnTo>
                <a:lnTo>
                  <a:pt x="23" y="283"/>
                </a:lnTo>
                <a:lnTo>
                  <a:pt x="29" y="274"/>
                </a:lnTo>
                <a:lnTo>
                  <a:pt x="35" y="271"/>
                </a:lnTo>
                <a:lnTo>
                  <a:pt x="37" y="263"/>
                </a:lnTo>
                <a:lnTo>
                  <a:pt x="35" y="257"/>
                </a:lnTo>
                <a:lnTo>
                  <a:pt x="37" y="245"/>
                </a:lnTo>
                <a:lnTo>
                  <a:pt x="43" y="243"/>
                </a:lnTo>
                <a:lnTo>
                  <a:pt x="46" y="237"/>
                </a:lnTo>
                <a:lnTo>
                  <a:pt x="43" y="231"/>
                </a:lnTo>
                <a:lnTo>
                  <a:pt x="49" y="219"/>
                </a:lnTo>
                <a:lnTo>
                  <a:pt x="49" y="217"/>
                </a:lnTo>
                <a:lnTo>
                  <a:pt x="49" y="205"/>
                </a:lnTo>
                <a:lnTo>
                  <a:pt x="52" y="202"/>
                </a:lnTo>
                <a:lnTo>
                  <a:pt x="52" y="199"/>
                </a:lnTo>
                <a:lnTo>
                  <a:pt x="55" y="199"/>
                </a:lnTo>
                <a:lnTo>
                  <a:pt x="58" y="191"/>
                </a:lnTo>
                <a:lnTo>
                  <a:pt x="52" y="182"/>
                </a:lnTo>
                <a:lnTo>
                  <a:pt x="55" y="179"/>
                </a:lnTo>
                <a:lnTo>
                  <a:pt x="52" y="173"/>
                </a:lnTo>
                <a:lnTo>
                  <a:pt x="46" y="171"/>
                </a:lnTo>
                <a:lnTo>
                  <a:pt x="46" y="165"/>
                </a:lnTo>
                <a:lnTo>
                  <a:pt x="52" y="153"/>
                </a:lnTo>
                <a:lnTo>
                  <a:pt x="52" y="145"/>
                </a:lnTo>
                <a:lnTo>
                  <a:pt x="55" y="145"/>
                </a:lnTo>
                <a:lnTo>
                  <a:pt x="52" y="133"/>
                </a:lnTo>
                <a:lnTo>
                  <a:pt x="46" y="124"/>
                </a:lnTo>
                <a:lnTo>
                  <a:pt x="49" y="113"/>
                </a:lnTo>
                <a:lnTo>
                  <a:pt x="43" y="98"/>
                </a:lnTo>
                <a:lnTo>
                  <a:pt x="43" y="96"/>
                </a:lnTo>
                <a:lnTo>
                  <a:pt x="43" y="84"/>
                </a:lnTo>
                <a:lnTo>
                  <a:pt x="49" y="70"/>
                </a:lnTo>
                <a:lnTo>
                  <a:pt x="46" y="64"/>
                </a:lnTo>
                <a:lnTo>
                  <a:pt x="49" y="55"/>
                </a:lnTo>
                <a:lnTo>
                  <a:pt x="46" y="52"/>
                </a:lnTo>
                <a:lnTo>
                  <a:pt x="46" y="49"/>
                </a:lnTo>
                <a:lnTo>
                  <a:pt x="43" y="41"/>
                </a:lnTo>
                <a:lnTo>
                  <a:pt x="49" y="24"/>
                </a:lnTo>
                <a:lnTo>
                  <a:pt x="49" y="18"/>
                </a:lnTo>
                <a:lnTo>
                  <a:pt x="43" y="12"/>
                </a:lnTo>
                <a:lnTo>
                  <a:pt x="40" y="0"/>
                </a:lnTo>
                <a:lnTo>
                  <a:pt x="78" y="0"/>
                </a:lnTo>
                <a:lnTo>
                  <a:pt x="317" y="3"/>
                </a:lnTo>
                <a:close/>
              </a:path>
            </a:pathLst>
          </a:custGeom>
          <a:solidFill>
            <a:srgbClr val="B6E3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41" name="Freeform 235"/>
          <p:cNvSpPr>
            <a:spLocks/>
          </p:cNvSpPr>
          <p:nvPr/>
        </p:nvSpPr>
        <p:spPr bwMode="auto">
          <a:xfrm>
            <a:off x="3037522" y="3266885"/>
            <a:ext cx="1351598" cy="869633"/>
          </a:xfrm>
          <a:custGeom>
            <a:avLst/>
            <a:gdLst/>
            <a:ahLst/>
            <a:cxnLst>
              <a:cxn ang="0">
                <a:pos x="260" y="3"/>
              </a:cxn>
              <a:cxn ang="0">
                <a:pos x="329" y="6"/>
              </a:cxn>
              <a:cxn ang="0">
                <a:pos x="326" y="87"/>
              </a:cxn>
              <a:cxn ang="0">
                <a:pos x="406" y="90"/>
              </a:cxn>
              <a:cxn ang="0">
                <a:pos x="406" y="159"/>
              </a:cxn>
              <a:cxn ang="0">
                <a:pos x="447" y="159"/>
              </a:cxn>
              <a:cxn ang="0">
                <a:pos x="447" y="173"/>
              </a:cxn>
              <a:cxn ang="0">
                <a:pos x="490" y="176"/>
              </a:cxn>
              <a:cxn ang="0">
                <a:pos x="490" y="217"/>
              </a:cxn>
              <a:cxn ang="0">
                <a:pos x="565" y="219"/>
              </a:cxn>
              <a:cxn ang="0">
                <a:pos x="565" y="260"/>
              </a:cxn>
              <a:cxn ang="0">
                <a:pos x="645" y="260"/>
              </a:cxn>
              <a:cxn ang="0">
                <a:pos x="643" y="343"/>
              </a:cxn>
              <a:cxn ang="0">
                <a:pos x="527" y="341"/>
              </a:cxn>
              <a:cxn ang="0">
                <a:pos x="522" y="341"/>
              </a:cxn>
              <a:cxn ang="0">
                <a:pos x="522" y="381"/>
              </a:cxn>
              <a:cxn ang="0">
                <a:pos x="378" y="378"/>
              </a:cxn>
              <a:cxn ang="0">
                <a:pos x="372" y="381"/>
              </a:cxn>
              <a:cxn ang="0">
                <a:pos x="372" y="387"/>
              </a:cxn>
              <a:cxn ang="0">
                <a:pos x="369" y="392"/>
              </a:cxn>
              <a:cxn ang="0">
                <a:pos x="357" y="404"/>
              </a:cxn>
              <a:cxn ang="0">
                <a:pos x="357" y="398"/>
              </a:cxn>
              <a:cxn ang="0">
                <a:pos x="352" y="407"/>
              </a:cxn>
              <a:cxn ang="0">
                <a:pos x="349" y="410"/>
              </a:cxn>
              <a:cxn ang="0">
                <a:pos x="357" y="415"/>
              </a:cxn>
              <a:cxn ang="0">
                <a:pos x="352" y="415"/>
              </a:cxn>
              <a:cxn ang="0">
                <a:pos x="317" y="415"/>
              </a:cxn>
              <a:cxn ang="0">
                <a:pos x="303" y="415"/>
              </a:cxn>
              <a:cxn ang="0">
                <a:pos x="303" y="361"/>
              </a:cxn>
              <a:cxn ang="0">
                <a:pos x="262" y="361"/>
              </a:cxn>
              <a:cxn ang="0">
                <a:pos x="262" y="332"/>
              </a:cxn>
              <a:cxn ang="0">
                <a:pos x="219" y="332"/>
              </a:cxn>
              <a:cxn ang="0">
                <a:pos x="219" y="277"/>
              </a:cxn>
              <a:cxn ang="0">
                <a:pos x="208" y="277"/>
              </a:cxn>
              <a:cxn ang="0">
                <a:pos x="208" y="251"/>
              </a:cxn>
              <a:cxn ang="0">
                <a:pos x="156" y="251"/>
              </a:cxn>
              <a:cxn ang="0">
                <a:pos x="156" y="211"/>
              </a:cxn>
              <a:cxn ang="0">
                <a:pos x="75" y="208"/>
              </a:cxn>
              <a:cxn ang="0">
                <a:pos x="75" y="162"/>
              </a:cxn>
              <a:cxn ang="0">
                <a:pos x="84" y="162"/>
              </a:cxn>
              <a:cxn ang="0">
                <a:pos x="84" y="136"/>
              </a:cxn>
              <a:cxn ang="0">
                <a:pos x="84" y="81"/>
              </a:cxn>
              <a:cxn ang="0">
                <a:pos x="0" y="81"/>
              </a:cxn>
              <a:cxn ang="0">
                <a:pos x="3" y="0"/>
              </a:cxn>
              <a:cxn ang="0">
                <a:pos x="81" y="0"/>
              </a:cxn>
              <a:cxn ang="0">
                <a:pos x="190" y="3"/>
              </a:cxn>
              <a:cxn ang="0">
                <a:pos x="193" y="6"/>
              </a:cxn>
              <a:cxn ang="0">
                <a:pos x="199" y="9"/>
              </a:cxn>
              <a:cxn ang="0">
                <a:pos x="213" y="9"/>
              </a:cxn>
              <a:cxn ang="0">
                <a:pos x="228" y="18"/>
              </a:cxn>
              <a:cxn ang="0">
                <a:pos x="237" y="15"/>
              </a:cxn>
              <a:cxn ang="0">
                <a:pos x="242" y="18"/>
              </a:cxn>
              <a:cxn ang="0">
                <a:pos x="248" y="15"/>
              </a:cxn>
              <a:cxn ang="0">
                <a:pos x="260" y="29"/>
              </a:cxn>
              <a:cxn ang="0">
                <a:pos x="260" y="3"/>
              </a:cxn>
            </a:cxnLst>
            <a:rect l="0" t="0" r="r" b="b"/>
            <a:pathLst>
              <a:path w="645" h="415">
                <a:moveTo>
                  <a:pt x="260" y="3"/>
                </a:moveTo>
                <a:lnTo>
                  <a:pt x="329" y="6"/>
                </a:lnTo>
                <a:lnTo>
                  <a:pt x="326" y="87"/>
                </a:lnTo>
                <a:lnTo>
                  <a:pt x="406" y="90"/>
                </a:lnTo>
                <a:lnTo>
                  <a:pt x="406" y="159"/>
                </a:lnTo>
                <a:lnTo>
                  <a:pt x="447" y="159"/>
                </a:lnTo>
                <a:lnTo>
                  <a:pt x="447" y="173"/>
                </a:lnTo>
                <a:lnTo>
                  <a:pt x="490" y="176"/>
                </a:lnTo>
                <a:lnTo>
                  <a:pt x="490" y="217"/>
                </a:lnTo>
                <a:lnTo>
                  <a:pt x="565" y="219"/>
                </a:lnTo>
                <a:lnTo>
                  <a:pt x="565" y="260"/>
                </a:lnTo>
                <a:lnTo>
                  <a:pt x="645" y="260"/>
                </a:lnTo>
                <a:lnTo>
                  <a:pt x="643" y="343"/>
                </a:lnTo>
                <a:lnTo>
                  <a:pt x="527" y="341"/>
                </a:lnTo>
                <a:lnTo>
                  <a:pt x="522" y="341"/>
                </a:lnTo>
                <a:lnTo>
                  <a:pt x="522" y="381"/>
                </a:lnTo>
                <a:lnTo>
                  <a:pt x="378" y="378"/>
                </a:lnTo>
                <a:lnTo>
                  <a:pt x="372" y="381"/>
                </a:lnTo>
                <a:lnTo>
                  <a:pt x="372" y="387"/>
                </a:lnTo>
                <a:lnTo>
                  <a:pt x="369" y="392"/>
                </a:lnTo>
                <a:lnTo>
                  <a:pt x="357" y="404"/>
                </a:lnTo>
                <a:lnTo>
                  <a:pt x="357" y="398"/>
                </a:lnTo>
                <a:lnTo>
                  <a:pt x="352" y="407"/>
                </a:lnTo>
                <a:lnTo>
                  <a:pt x="349" y="410"/>
                </a:lnTo>
                <a:lnTo>
                  <a:pt x="357" y="415"/>
                </a:lnTo>
                <a:lnTo>
                  <a:pt x="352" y="415"/>
                </a:lnTo>
                <a:lnTo>
                  <a:pt x="317" y="415"/>
                </a:lnTo>
                <a:lnTo>
                  <a:pt x="303" y="415"/>
                </a:lnTo>
                <a:lnTo>
                  <a:pt x="303" y="361"/>
                </a:lnTo>
                <a:lnTo>
                  <a:pt x="262" y="361"/>
                </a:lnTo>
                <a:lnTo>
                  <a:pt x="262" y="332"/>
                </a:lnTo>
                <a:lnTo>
                  <a:pt x="219" y="332"/>
                </a:lnTo>
                <a:lnTo>
                  <a:pt x="219" y="277"/>
                </a:lnTo>
                <a:lnTo>
                  <a:pt x="208" y="277"/>
                </a:lnTo>
                <a:lnTo>
                  <a:pt x="208" y="251"/>
                </a:lnTo>
                <a:lnTo>
                  <a:pt x="156" y="251"/>
                </a:lnTo>
                <a:lnTo>
                  <a:pt x="156" y="211"/>
                </a:lnTo>
                <a:lnTo>
                  <a:pt x="75" y="208"/>
                </a:lnTo>
                <a:lnTo>
                  <a:pt x="75" y="162"/>
                </a:lnTo>
                <a:lnTo>
                  <a:pt x="84" y="162"/>
                </a:lnTo>
                <a:lnTo>
                  <a:pt x="84" y="136"/>
                </a:lnTo>
                <a:lnTo>
                  <a:pt x="84" y="81"/>
                </a:lnTo>
                <a:lnTo>
                  <a:pt x="0" y="81"/>
                </a:lnTo>
                <a:lnTo>
                  <a:pt x="3" y="0"/>
                </a:lnTo>
                <a:lnTo>
                  <a:pt x="81" y="0"/>
                </a:lnTo>
                <a:lnTo>
                  <a:pt x="190" y="3"/>
                </a:lnTo>
                <a:lnTo>
                  <a:pt x="193" y="6"/>
                </a:lnTo>
                <a:lnTo>
                  <a:pt x="199" y="9"/>
                </a:lnTo>
                <a:lnTo>
                  <a:pt x="213" y="9"/>
                </a:lnTo>
                <a:lnTo>
                  <a:pt x="228" y="18"/>
                </a:lnTo>
                <a:lnTo>
                  <a:pt x="237" y="15"/>
                </a:lnTo>
                <a:lnTo>
                  <a:pt x="242" y="18"/>
                </a:lnTo>
                <a:lnTo>
                  <a:pt x="248" y="15"/>
                </a:lnTo>
                <a:lnTo>
                  <a:pt x="260" y="29"/>
                </a:lnTo>
                <a:lnTo>
                  <a:pt x="260" y="3"/>
                </a:lnTo>
                <a:close/>
              </a:path>
            </a:pathLst>
          </a:custGeom>
          <a:solidFill>
            <a:srgbClr val="66BF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42" name="Freeform 236"/>
          <p:cNvSpPr>
            <a:spLocks/>
          </p:cNvSpPr>
          <p:nvPr/>
        </p:nvSpPr>
        <p:spPr bwMode="auto">
          <a:xfrm>
            <a:off x="2677096" y="0"/>
            <a:ext cx="722948" cy="773240"/>
          </a:xfrm>
          <a:custGeom>
            <a:avLst/>
            <a:gdLst/>
            <a:ahLst/>
            <a:cxnLst>
              <a:cxn ang="0">
                <a:pos x="345" y="0"/>
              </a:cxn>
              <a:cxn ang="0">
                <a:pos x="345" y="35"/>
              </a:cxn>
              <a:cxn ang="0">
                <a:pos x="339" y="26"/>
              </a:cxn>
              <a:cxn ang="0">
                <a:pos x="328" y="23"/>
              </a:cxn>
              <a:cxn ang="0">
                <a:pos x="319" y="9"/>
              </a:cxn>
              <a:cxn ang="0">
                <a:pos x="316" y="173"/>
              </a:cxn>
              <a:cxn ang="0">
                <a:pos x="316" y="369"/>
              </a:cxn>
              <a:cxn ang="0">
                <a:pos x="273" y="369"/>
              </a:cxn>
              <a:cxn ang="0">
                <a:pos x="218" y="366"/>
              </a:cxn>
              <a:cxn ang="0">
                <a:pos x="178" y="366"/>
              </a:cxn>
              <a:cxn ang="0">
                <a:pos x="164" y="363"/>
              </a:cxn>
              <a:cxn ang="0">
                <a:pos x="123" y="366"/>
              </a:cxn>
              <a:cxn ang="0">
                <a:pos x="0" y="363"/>
              </a:cxn>
              <a:cxn ang="0">
                <a:pos x="2" y="0"/>
              </a:cxn>
              <a:cxn ang="0">
                <a:pos x="221" y="0"/>
              </a:cxn>
              <a:cxn ang="0">
                <a:pos x="345" y="0"/>
              </a:cxn>
            </a:cxnLst>
            <a:rect l="0" t="0" r="r" b="b"/>
            <a:pathLst>
              <a:path w="345" h="369">
                <a:moveTo>
                  <a:pt x="345" y="0"/>
                </a:moveTo>
                <a:lnTo>
                  <a:pt x="345" y="35"/>
                </a:lnTo>
                <a:lnTo>
                  <a:pt x="339" y="26"/>
                </a:lnTo>
                <a:lnTo>
                  <a:pt x="328" y="23"/>
                </a:lnTo>
                <a:lnTo>
                  <a:pt x="319" y="9"/>
                </a:lnTo>
                <a:lnTo>
                  <a:pt x="316" y="173"/>
                </a:lnTo>
                <a:lnTo>
                  <a:pt x="316" y="369"/>
                </a:lnTo>
                <a:lnTo>
                  <a:pt x="273" y="369"/>
                </a:lnTo>
                <a:lnTo>
                  <a:pt x="218" y="366"/>
                </a:lnTo>
                <a:lnTo>
                  <a:pt x="178" y="366"/>
                </a:lnTo>
                <a:lnTo>
                  <a:pt x="164" y="363"/>
                </a:lnTo>
                <a:lnTo>
                  <a:pt x="123" y="366"/>
                </a:lnTo>
                <a:lnTo>
                  <a:pt x="0" y="363"/>
                </a:lnTo>
                <a:lnTo>
                  <a:pt x="2" y="0"/>
                </a:lnTo>
                <a:lnTo>
                  <a:pt x="221" y="0"/>
                </a:lnTo>
                <a:lnTo>
                  <a:pt x="345" y="0"/>
                </a:lnTo>
                <a:close/>
              </a:path>
            </a:pathLst>
          </a:custGeom>
          <a:solidFill>
            <a:srgbClr val="B6E3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43" name="Freeform 237"/>
          <p:cNvSpPr>
            <a:spLocks/>
          </p:cNvSpPr>
          <p:nvPr/>
        </p:nvSpPr>
        <p:spPr bwMode="auto">
          <a:xfrm>
            <a:off x="7557516" y="1003745"/>
            <a:ext cx="1049846" cy="1213295"/>
          </a:xfrm>
          <a:custGeom>
            <a:avLst/>
            <a:gdLst/>
            <a:ahLst/>
            <a:cxnLst>
              <a:cxn ang="0">
                <a:pos x="499" y="103"/>
              </a:cxn>
              <a:cxn ang="0">
                <a:pos x="484" y="109"/>
              </a:cxn>
              <a:cxn ang="0">
                <a:pos x="467" y="98"/>
              </a:cxn>
              <a:cxn ang="0">
                <a:pos x="424" y="89"/>
              </a:cxn>
              <a:cxn ang="0">
                <a:pos x="401" y="118"/>
              </a:cxn>
              <a:cxn ang="0">
                <a:pos x="406" y="135"/>
              </a:cxn>
              <a:cxn ang="0">
                <a:pos x="452" y="155"/>
              </a:cxn>
              <a:cxn ang="0">
                <a:pos x="455" y="170"/>
              </a:cxn>
              <a:cxn ang="0">
                <a:pos x="406" y="178"/>
              </a:cxn>
              <a:cxn ang="0">
                <a:pos x="380" y="201"/>
              </a:cxn>
              <a:cxn ang="0">
                <a:pos x="380" y="213"/>
              </a:cxn>
              <a:cxn ang="0">
                <a:pos x="363" y="230"/>
              </a:cxn>
              <a:cxn ang="0">
                <a:pos x="329" y="239"/>
              </a:cxn>
              <a:cxn ang="0">
                <a:pos x="311" y="236"/>
              </a:cxn>
              <a:cxn ang="0">
                <a:pos x="260" y="253"/>
              </a:cxn>
              <a:cxn ang="0">
                <a:pos x="260" y="294"/>
              </a:cxn>
              <a:cxn ang="0">
                <a:pos x="291" y="328"/>
              </a:cxn>
              <a:cxn ang="0">
                <a:pos x="314" y="328"/>
              </a:cxn>
              <a:cxn ang="0">
                <a:pos x="329" y="314"/>
              </a:cxn>
              <a:cxn ang="0">
                <a:pos x="340" y="325"/>
              </a:cxn>
              <a:cxn ang="0">
                <a:pos x="337" y="348"/>
              </a:cxn>
              <a:cxn ang="0">
                <a:pos x="309" y="366"/>
              </a:cxn>
              <a:cxn ang="0">
                <a:pos x="265" y="380"/>
              </a:cxn>
              <a:cxn ang="0">
                <a:pos x="260" y="397"/>
              </a:cxn>
              <a:cxn ang="0">
                <a:pos x="280" y="426"/>
              </a:cxn>
              <a:cxn ang="0">
                <a:pos x="297" y="432"/>
              </a:cxn>
              <a:cxn ang="0">
                <a:pos x="294" y="438"/>
              </a:cxn>
              <a:cxn ang="0">
                <a:pos x="297" y="452"/>
              </a:cxn>
              <a:cxn ang="0">
                <a:pos x="285" y="461"/>
              </a:cxn>
              <a:cxn ang="0">
                <a:pos x="257" y="449"/>
              </a:cxn>
              <a:cxn ang="0">
                <a:pos x="257" y="435"/>
              </a:cxn>
              <a:cxn ang="0">
                <a:pos x="225" y="418"/>
              </a:cxn>
              <a:cxn ang="0">
                <a:pos x="193" y="429"/>
              </a:cxn>
              <a:cxn ang="0">
                <a:pos x="188" y="469"/>
              </a:cxn>
              <a:cxn ang="0">
                <a:pos x="211" y="501"/>
              </a:cxn>
              <a:cxn ang="0">
                <a:pos x="202" y="542"/>
              </a:cxn>
              <a:cxn ang="0">
                <a:pos x="190" y="556"/>
              </a:cxn>
              <a:cxn ang="0">
                <a:pos x="193" y="573"/>
              </a:cxn>
              <a:cxn ang="0">
                <a:pos x="170" y="562"/>
              </a:cxn>
              <a:cxn ang="0">
                <a:pos x="176" y="553"/>
              </a:cxn>
              <a:cxn ang="0">
                <a:pos x="167" y="536"/>
              </a:cxn>
              <a:cxn ang="0">
                <a:pos x="165" y="495"/>
              </a:cxn>
              <a:cxn ang="0">
                <a:pos x="141" y="495"/>
              </a:cxn>
              <a:cxn ang="0">
                <a:pos x="130" y="513"/>
              </a:cxn>
              <a:cxn ang="0">
                <a:pos x="116" y="536"/>
              </a:cxn>
              <a:cxn ang="0">
                <a:pos x="3" y="429"/>
              </a:cxn>
              <a:cxn ang="0">
                <a:pos x="0" y="3"/>
              </a:cxn>
              <a:cxn ang="0">
                <a:pos x="432" y="0"/>
              </a:cxn>
              <a:cxn ang="0">
                <a:pos x="441" y="26"/>
              </a:cxn>
              <a:cxn ang="0">
                <a:pos x="467" y="49"/>
              </a:cxn>
              <a:cxn ang="0">
                <a:pos x="501" y="89"/>
              </a:cxn>
            </a:cxnLst>
            <a:rect l="0" t="0" r="r" b="b"/>
            <a:pathLst>
              <a:path w="501" h="579">
                <a:moveTo>
                  <a:pt x="501" y="89"/>
                </a:moveTo>
                <a:lnTo>
                  <a:pt x="499" y="103"/>
                </a:lnTo>
                <a:lnTo>
                  <a:pt x="499" y="101"/>
                </a:lnTo>
                <a:lnTo>
                  <a:pt x="484" y="109"/>
                </a:lnTo>
                <a:lnTo>
                  <a:pt x="476" y="109"/>
                </a:lnTo>
                <a:lnTo>
                  <a:pt x="467" y="98"/>
                </a:lnTo>
                <a:lnTo>
                  <a:pt x="447" y="89"/>
                </a:lnTo>
                <a:lnTo>
                  <a:pt x="424" y="89"/>
                </a:lnTo>
                <a:lnTo>
                  <a:pt x="406" y="103"/>
                </a:lnTo>
                <a:lnTo>
                  <a:pt x="401" y="118"/>
                </a:lnTo>
                <a:lnTo>
                  <a:pt x="401" y="127"/>
                </a:lnTo>
                <a:lnTo>
                  <a:pt x="406" y="135"/>
                </a:lnTo>
                <a:lnTo>
                  <a:pt x="435" y="144"/>
                </a:lnTo>
                <a:lnTo>
                  <a:pt x="452" y="155"/>
                </a:lnTo>
                <a:lnTo>
                  <a:pt x="455" y="161"/>
                </a:lnTo>
                <a:lnTo>
                  <a:pt x="455" y="170"/>
                </a:lnTo>
                <a:lnTo>
                  <a:pt x="429" y="184"/>
                </a:lnTo>
                <a:lnTo>
                  <a:pt x="406" y="178"/>
                </a:lnTo>
                <a:lnTo>
                  <a:pt x="395" y="184"/>
                </a:lnTo>
                <a:lnTo>
                  <a:pt x="380" y="201"/>
                </a:lnTo>
                <a:lnTo>
                  <a:pt x="383" y="207"/>
                </a:lnTo>
                <a:lnTo>
                  <a:pt x="380" y="213"/>
                </a:lnTo>
                <a:lnTo>
                  <a:pt x="369" y="227"/>
                </a:lnTo>
                <a:lnTo>
                  <a:pt x="363" y="230"/>
                </a:lnTo>
                <a:lnTo>
                  <a:pt x="343" y="233"/>
                </a:lnTo>
                <a:lnTo>
                  <a:pt x="329" y="239"/>
                </a:lnTo>
                <a:lnTo>
                  <a:pt x="320" y="248"/>
                </a:lnTo>
                <a:lnTo>
                  <a:pt x="311" y="236"/>
                </a:lnTo>
                <a:lnTo>
                  <a:pt x="294" y="227"/>
                </a:lnTo>
                <a:lnTo>
                  <a:pt x="260" y="253"/>
                </a:lnTo>
                <a:lnTo>
                  <a:pt x="257" y="262"/>
                </a:lnTo>
                <a:lnTo>
                  <a:pt x="260" y="294"/>
                </a:lnTo>
                <a:lnTo>
                  <a:pt x="280" y="322"/>
                </a:lnTo>
                <a:lnTo>
                  <a:pt x="291" y="328"/>
                </a:lnTo>
                <a:lnTo>
                  <a:pt x="306" y="331"/>
                </a:lnTo>
                <a:lnTo>
                  <a:pt x="314" y="328"/>
                </a:lnTo>
                <a:lnTo>
                  <a:pt x="320" y="317"/>
                </a:lnTo>
                <a:lnTo>
                  <a:pt x="329" y="314"/>
                </a:lnTo>
                <a:lnTo>
                  <a:pt x="334" y="314"/>
                </a:lnTo>
                <a:lnTo>
                  <a:pt x="340" y="325"/>
                </a:lnTo>
                <a:lnTo>
                  <a:pt x="340" y="337"/>
                </a:lnTo>
                <a:lnTo>
                  <a:pt x="337" y="348"/>
                </a:lnTo>
                <a:lnTo>
                  <a:pt x="320" y="354"/>
                </a:lnTo>
                <a:lnTo>
                  <a:pt x="309" y="366"/>
                </a:lnTo>
                <a:lnTo>
                  <a:pt x="294" y="363"/>
                </a:lnTo>
                <a:lnTo>
                  <a:pt x="265" y="380"/>
                </a:lnTo>
                <a:lnTo>
                  <a:pt x="260" y="389"/>
                </a:lnTo>
                <a:lnTo>
                  <a:pt x="260" y="397"/>
                </a:lnTo>
                <a:lnTo>
                  <a:pt x="271" y="420"/>
                </a:lnTo>
                <a:lnTo>
                  <a:pt x="280" y="426"/>
                </a:lnTo>
                <a:lnTo>
                  <a:pt x="294" y="429"/>
                </a:lnTo>
                <a:lnTo>
                  <a:pt x="297" y="432"/>
                </a:lnTo>
                <a:lnTo>
                  <a:pt x="294" y="438"/>
                </a:lnTo>
                <a:lnTo>
                  <a:pt x="294" y="438"/>
                </a:lnTo>
                <a:lnTo>
                  <a:pt x="300" y="441"/>
                </a:lnTo>
                <a:lnTo>
                  <a:pt x="297" y="452"/>
                </a:lnTo>
                <a:lnTo>
                  <a:pt x="294" y="458"/>
                </a:lnTo>
                <a:lnTo>
                  <a:pt x="285" y="461"/>
                </a:lnTo>
                <a:lnTo>
                  <a:pt x="262" y="455"/>
                </a:lnTo>
                <a:lnTo>
                  <a:pt x="257" y="449"/>
                </a:lnTo>
                <a:lnTo>
                  <a:pt x="260" y="444"/>
                </a:lnTo>
                <a:lnTo>
                  <a:pt x="257" y="435"/>
                </a:lnTo>
                <a:lnTo>
                  <a:pt x="234" y="418"/>
                </a:lnTo>
                <a:lnTo>
                  <a:pt x="225" y="418"/>
                </a:lnTo>
                <a:lnTo>
                  <a:pt x="205" y="420"/>
                </a:lnTo>
                <a:lnTo>
                  <a:pt x="193" y="429"/>
                </a:lnTo>
                <a:lnTo>
                  <a:pt x="188" y="455"/>
                </a:lnTo>
                <a:lnTo>
                  <a:pt x="188" y="469"/>
                </a:lnTo>
                <a:lnTo>
                  <a:pt x="199" y="493"/>
                </a:lnTo>
                <a:lnTo>
                  <a:pt x="211" y="501"/>
                </a:lnTo>
                <a:lnTo>
                  <a:pt x="211" y="507"/>
                </a:lnTo>
                <a:lnTo>
                  <a:pt x="202" y="542"/>
                </a:lnTo>
                <a:lnTo>
                  <a:pt x="193" y="550"/>
                </a:lnTo>
                <a:lnTo>
                  <a:pt x="190" y="556"/>
                </a:lnTo>
                <a:lnTo>
                  <a:pt x="182" y="565"/>
                </a:lnTo>
                <a:lnTo>
                  <a:pt x="193" y="573"/>
                </a:lnTo>
                <a:lnTo>
                  <a:pt x="185" y="579"/>
                </a:lnTo>
                <a:lnTo>
                  <a:pt x="170" y="562"/>
                </a:lnTo>
                <a:lnTo>
                  <a:pt x="176" y="556"/>
                </a:lnTo>
                <a:lnTo>
                  <a:pt x="176" y="553"/>
                </a:lnTo>
                <a:lnTo>
                  <a:pt x="170" y="547"/>
                </a:lnTo>
                <a:lnTo>
                  <a:pt x="167" y="536"/>
                </a:lnTo>
                <a:lnTo>
                  <a:pt x="173" y="507"/>
                </a:lnTo>
                <a:lnTo>
                  <a:pt x="165" y="495"/>
                </a:lnTo>
                <a:lnTo>
                  <a:pt x="156" y="495"/>
                </a:lnTo>
                <a:lnTo>
                  <a:pt x="141" y="495"/>
                </a:lnTo>
                <a:lnTo>
                  <a:pt x="136" y="501"/>
                </a:lnTo>
                <a:lnTo>
                  <a:pt x="130" y="513"/>
                </a:lnTo>
                <a:lnTo>
                  <a:pt x="124" y="530"/>
                </a:lnTo>
                <a:lnTo>
                  <a:pt x="116" y="536"/>
                </a:lnTo>
                <a:lnTo>
                  <a:pt x="3" y="533"/>
                </a:lnTo>
                <a:lnTo>
                  <a:pt x="3" y="429"/>
                </a:lnTo>
                <a:lnTo>
                  <a:pt x="3" y="285"/>
                </a:lnTo>
                <a:lnTo>
                  <a:pt x="0" y="3"/>
                </a:lnTo>
                <a:lnTo>
                  <a:pt x="257" y="0"/>
                </a:lnTo>
                <a:lnTo>
                  <a:pt x="432" y="0"/>
                </a:lnTo>
                <a:lnTo>
                  <a:pt x="444" y="11"/>
                </a:lnTo>
                <a:lnTo>
                  <a:pt x="441" y="26"/>
                </a:lnTo>
                <a:lnTo>
                  <a:pt x="447" y="34"/>
                </a:lnTo>
                <a:lnTo>
                  <a:pt x="467" y="49"/>
                </a:lnTo>
                <a:lnTo>
                  <a:pt x="493" y="69"/>
                </a:lnTo>
                <a:lnTo>
                  <a:pt x="501" y="89"/>
                </a:lnTo>
                <a:close/>
              </a:path>
            </a:pathLst>
          </a:custGeom>
          <a:solidFill>
            <a:srgbClr val="FF59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44" name="Freeform 238"/>
          <p:cNvSpPr>
            <a:spLocks/>
          </p:cNvSpPr>
          <p:nvPr/>
        </p:nvSpPr>
        <p:spPr bwMode="auto">
          <a:xfrm>
            <a:off x="5252466" y="6287"/>
            <a:ext cx="737616" cy="1213295"/>
          </a:xfrm>
          <a:custGeom>
            <a:avLst/>
            <a:gdLst/>
            <a:ahLst/>
            <a:cxnLst>
              <a:cxn ang="0">
                <a:pos x="236" y="0"/>
              </a:cxn>
              <a:cxn ang="0">
                <a:pos x="236" y="9"/>
              </a:cxn>
              <a:cxn ang="0">
                <a:pos x="242" y="9"/>
              </a:cxn>
              <a:cxn ang="0">
                <a:pos x="242" y="17"/>
              </a:cxn>
              <a:cxn ang="0">
                <a:pos x="257" y="17"/>
              </a:cxn>
              <a:cxn ang="0">
                <a:pos x="257" y="23"/>
              </a:cxn>
              <a:cxn ang="0">
                <a:pos x="271" y="23"/>
              </a:cxn>
              <a:cxn ang="0">
                <a:pos x="271" y="29"/>
              </a:cxn>
              <a:cxn ang="0">
                <a:pos x="274" y="29"/>
              </a:cxn>
              <a:cxn ang="0">
                <a:pos x="274" y="43"/>
              </a:cxn>
              <a:cxn ang="0">
                <a:pos x="277" y="43"/>
              </a:cxn>
              <a:cxn ang="0">
                <a:pos x="277" y="58"/>
              </a:cxn>
              <a:cxn ang="0">
                <a:pos x="280" y="58"/>
              </a:cxn>
              <a:cxn ang="0">
                <a:pos x="280" y="72"/>
              </a:cxn>
              <a:cxn ang="0">
                <a:pos x="311" y="72"/>
              </a:cxn>
              <a:cxn ang="0">
                <a:pos x="311" y="101"/>
              </a:cxn>
              <a:cxn ang="0">
                <a:pos x="326" y="104"/>
              </a:cxn>
              <a:cxn ang="0">
                <a:pos x="326" y="115"/>
              </a:cxn>
              <a:cxn ang="0">
                <a:pos x="337" y="118"/>
              </a:cxn>
              <a:cxn ang="0">
                <a:pos x="337" y="159"/>
              </a:cxn>
              <a:cxn ang="0">
                <a:pos x="352" y="159"/>
              </a:cxn>
              <a:cxn ang="0">
                <a:pos x="352" y="228"/>
              </a:cxn>
              <a:cxn ang="0">
                <a:pos x="349" y="242"/>
              </a:cxn>
              <a:cxn ang="0">
                <a:pos x="294" y="242"/>
              </a:cxn>
              <a:cxn ang="0">
                <a:pos x="294" y="254"/>
              </a:cxn>
              <a:cxn ang="0">
                <a:pos x="280" y="254"/>
              </a:cxn>
              <a:cxn ang="0">
                <a:pos x="280" y="323"/>
              </a:cxn>
              <a:cxn ang="0">
                <a:pos x="280" y="326"/>
              </a:cxn>
              <a:cxn ang="0">
                <a:pos x="280" y="366"/>
              </a:cxn>
              <a:cxn ang="0">
                <a:pos x="274" y="579"/>
              </a:cxn>
              <a:cxn ang="0">
                <a:pos x="190" y="577"/>
              </a:cxn>
              <a:cxn ang="0">
                <a:pos x="193" y="536"/>
              </a:cxn>
              <a:cxn ang="0">
                <a:pos x="0" y="530"/>
              </a:cxn>
              <a:cxn ang="0">
                <a:pos x="0" y="473"/>
              </a:cxn>
              <a:cxn ang="0">
                <a:pos x="23" y="476"/>
              </a:cxn>
              <a:cxn ang="0">
                <a:pos x="23" y="464"/>
              </a:cxn>
              <a:cxn ang="0">
                <a:pos x="15" y="464"/>
              </a:cxn>
              <a:cxn ang="0">
                <a:pos x="15" y="456"/>
              </a:cxn>
              <a:cxn ang="0">
                <a:pos x="20" y="456"/>
              </a:cxn>
              <a:cxn ang="0">
                <a:pos x="20" y="453"/>
              </a:cxn>
              <a:cxn ang="0">
                <a:pos x="23" y="453"/>
              </a:cxn>
              <a:cxn ang="0">
                <a:pos x="23" y="317"/>
              </a:cxn>
              <a:cxn ang="0">
                <a:pos x="29" y="317"/>
              </a:cxn>
              <a:cxn ang="0">
                <a:pos x="29" y="277"/>
              </a:cxn>
              <a:cxn ang="0">
                <a:pos x="15" y="274"/>
              </a:cxn>
              <a:cxn ang="0">
                <a:pos x="15" y="234"/>
              </a:cxn>
              <a:cxn ang="0">
                <a:pos x="113" y="236"/>
              </a:cxn>
              <a:cxn ang="0">
                <a:pos x="113" y="153"/>
              </a:cxn>
              <a:cxn ang="0">
                <a:pos x="199" y="156"/>
              </a:cxn>
              <a:cxn ang="0">
                <a:pos x="202" y="0"/>
              </a:cxn>
              <a:cxn ang="0">
                <a:pos x="236" y="0"/>
              </a:cxn>
            </a:cxnLst>
            <a:rect l="0" t="0" r="r" b="b"/>
            <a:pathLst>
              <a:path w="352" h="579">
                <a:moveTo>
                  <a:pt x="236" y="0"/>
                </a:moveTo>
                <a:lnTo>
                  <a:pt x="236" y="9"/>
                </a:lnTo>
                <a:lnTo>
                  <a:pt x="242" y="9"/>
                </a:lnTo>
                <a:lnTo>
                  <a:pt x="242" y="17"/>
                </a:lnTo>
                <a:lnTo>
                  <a:pt x="257" y="17"/>
                </a:lnTo>
                <a:lnTo>
                  <a:pt x="257" y="23"/>
                </a:lnTo>
                <a:lnTo>
                  <a:pt x="271" y="23"/>
                </a:lnTo>
                <a:lnTo>
                  <a:pt x="271" y="29"/>
                </a:lnTo>
                <a:lnTo>
                  <a:pt x="274" y="29"/>
                </a:lnTo>
                <a:lnTo>
                  <a:pt x="274" y="43"/>
                </a:lnTo>
                <a:lnTo>
                  <a:pt x="277" y="43"/>
                </a:lnTo>
                <a:lnTo>
                  <a:pt x="277" y="58"/>
                </a:lnTo>
                <a:lnTo>
                  <a:pt x="280" y="58"/>
                </a:lnTo>
                <a:lnTo>
                  <a:pt x="280" y="72"/>
                </a:lnTo>
                <a:lnTo>
                  <a:pt x="311" y="72"/>
                </a:lnTo>
                <a:lnTo>
                  <a:pt x="311" y="101"/>
                </a:lnTo>
                <a:lnTo>
                  <a:pt x="326" y="104"/>
                </a:lnTo>
                <a:lnTo>
                  <a:pt x="326" y="115"/>
                </a:lnTo>
                <a:lnTo>
                  <a:pt x="337" y="118"/>
                </a:lnTo>
                <a:lnTo>
                  <a:pt x="337" y="159"/>
                </a:lnTo>
                <a:lnTo>
                  <a:pt x="352" y="159"/>
                </a:lnTo>
                <a:lnTo>
                  <a:pt x="352" y="228"/>
                </a:lnTo>
                <a:lnTo>
                  <a:pt x="349" y="242"/>
                </a:lnTo>
                <a:lnTo>
                  <a:pt x="294" y="242"/>
                </a:lnTo>
                <a:lnTo>
                  <a:pt x="294" y="254"/>
                </a:lnTo>
                <a:lnTo>
                  <a:pt x="280" y="254"/>
                </a:lnTo>
                <a:lnTo>
                  <a:pt x="280" y="323"/>
                </a:lnTo>
                <a:lnTo>
                  <a:pt x="280" y="326"/>
                </a:lnTo>
                <a:lnTo>
                  <a:pt x="280" y="366"/>
                </a:lnTo>
                <a:lnTo>
                  <a:pt x="274" y="579"/>
                </a:lnTo>
                <a:lnTo>
                  <a:pt x="190" y="577"/>
                </a:lnTo>
                <a:lnTo>
                  <a:pt x="193" y="536"/>
                </a:lnTo>
                <a:lnTo>
                  <a:pt x="0" y="530"/>
                </a:lnTo>
                <a:lnTo>
                  <a:pt x="0" y="473"/>
                </a:lnTo>
                <a:lnTo>
                  <a:pt x="23" y="476"/>
                </a:lnTo>
                <a:lnTo>
                  <a:pt x="23" y="464"/>
                </a:lnTo>
                <a:lnTo>
                  <a:pt x="15" y="464"/>
                </a:lnTo>
                <a:lnTo>
                  <a:pt x="15" y="456"/>
                </a:lnTo>
                <a:lnTo>
                  <a:pt x="20" y="456"/>
                </a:lnTo>
                <a:lnTo>
                  <a:pt x="20" y="453"/>
                </a:lnTo>
                <a:lnTo>
                  <a:pt x="23" y="453"/>
                </a:lnTo>
                <a:lnTo>
                  <a:pt x="23" y="317"/>
                </a:lnTo>
                <a:lnTo>
                  <a:pt x="29" y="317"/>
                </a:lnTo>
                <a:lnTo>
                  <a:pt x="29" y="277"/>
                </a:lnTo>
                <a:lnTo>
                  <a:pt x="15" y="274"/>
                </a:lnTo>
                <a:lnTo>
                  <a:pt x="15" y="234"/>
                </a:lnTo>
                <a:lnTo>
                  <a:pt x="113" y="236"/>
                </a:lnTo>
                <a:lnTo>
                  <a:pt x="113" y="153"/>
                </a:lnTo>
                <a:lnTo>
                  <a:pt x="199" y="156"/>
                </a:lnTo>
                <a:lnTo>
                  <a:pt x="202" y="0"/>
                </a:lnTo>
                <a:lnTo>
                  <a:pt x="236" y="0"/>
                </a:lnTo>
                <a:close/>
              </a:path>
            </a:pathLst>
          </a:custGeom>
          <a:solidFill>
            <a:srgbClr val="AADE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45" name="Freeform 239"/>
          <p:cNvSpPr>
            <a:spLocks/>
          </p:cNvSpPr>
          <p:nvPr/>
        </p:nvSpPr>
        <p:spPr bwMode="auto">
          <a:xfrm>
            <a:off x="6346317" y="1010031"/>
            <a:ext cx="1217486" cy="590931"/>
          </a:xfrm>
          <a:custGeom>
            <a:avLst/>
            <a:gdLst/>
            <a:ahLst/>
            <a:cxnLst>
              <a:cxn ang="0">
                <a:pos x="581" y="282"/>
              </a:cxn>
              <a:cxn ang="0">
                <a:pos x="501" y="279"/>
              </a:cxn>
              <a:cxn ang="0">
                <a:pos x="443" y="276"/>
              </a:cxn>
              <a:cxn ang="0">
                <a:pos x="417" y="273"/>
              </a:cxn>
              <a:cxn ang="0">
                <a:pos x="328" y="276"/>
              </a:cxn>
              <a:cxn ang="0">
                <a:pos x="146" y="276"/>
              </a:cxn>
              <a:cxn ang="0">
                <a:pos x="0" y="273"/>
              </a:cxn>
              <a:cxn ang="0">
                <a:pos x="2" y="106"/>
              </a:cxn>
              <a:cxn ang="0">
                <a:pos x="126" y="109"/>
              </a:cxn>
              <a:cxn ang="0">
                <a:pos x="129" y="69"/>
              </a:cxn>
              <a:cxn ang="0">
                <a:pos x="138" y="69"/>
              </a:cxn>
              <a:cxn ang="0">
                <a:pos x="138" y="63"/>
              </a:cxn>
              <a:cxn ang="0">
                <a:pos x="135" y="63"/>
              </a:cxn>
              <a:cxn ang="0">
                <a:pos x="135" y="54"/>
              </a:cxn>
              <a:cxn ang="0">
                <a:pos x="132" y="51"/>
              </a:cxn>
              <a:cxn ang="0">
                <a:pos x="138" y="51"/>
              </a:cxn>
              <a:cxn ang="0">
                <a:pos x="135" y="46"/>
              </a:cxn>
              <a:cxn ang="0">
                <a:pos x="141" y="43"/>
              </a:cxn>
              <a:cxn ang="0">
                <a:pos x="135" y="37"/>
              </a:cxn>
              <a:cxn ang="0">
                <a:pos x="138" y="34"/>
              </a:cxn>
              <a:cxn ang="0">
                <a:pos x="141" y="34"/>
              </a:cxn>
              <a:cxn ang="0">
                <a:pos x="141" y="31"/>
              </a:cxn>
              <a:cxn ang="0">
                <a:pos x="144" y="28"/>
              </a:cxn>
              <a:cxn ang="0">
                <a:pos x="144" y="26"/>
              </a:cxn>
              <a:cxn ang="0">
                <a:pos x="446" y="28"/>
              </a:cxn>
              <a:cxn ang="0">
                <a:pos x="503" y="28"/>
              </a:cxn>
              <a:cxn ang="0">
                <a:pos x="503" y="8"/>
              </a:cxn>
              <a:cxn ang="0">
                <a:pos x="512" y="0"/>
              </a:cxn>
              <a:cxn ang="0">
                <a:pos x="578" y="0"/>
              </a:cxn>
              <a:cxn ang="0">
                <a:pos x="581" y="282"/>
              </a:cxn>
            </a:cxnLst>
            <a:rect l="0" t="0" r="r" b="b"/>
            <a:pathLst>
              <a:path w="581" h="282">
                <a:moveTo>
                  <a:pt x="581" y="282"/>
                </a:moveTo>
                <a:lnTo>
                  <a:pt x="501" y="279"/>
                </a:lnTo>
                <a:lnTo>
                  <a:pt x="443" y="276"/>
                </a:lnTo>
                <a:lnTo>
                  <a:pt x="417" y="273"/>
                </a:lnTo>
                <a:lnTo>
                  <a:pt x="328" y="276"/>
                </a:lnTo>
                <a:lnTo>
                  <a:pt x="146" y="276"/>
                </a:lnTo>
                <a:lnTo>
                  <a:pt x="0" y="273"/>
                </a:lnTo>
                <a:lnTo>
                  <a:pt x="2" y="106"/>
                </a:lnTo>
                <a:lnTo>
                  <a:pt x="126" y="109"/>
                </a:lnTo>
                <a:lnTo>
                  <a:pt x="129" y="69"/>
                </a:lnTo>
                <a:lnTo>
                  <a:pt x="138" y="69"/>
                </a:lnTo>
                <a:lnTo>
                  <a:pt x="138" y="63"/>
                </a:lnTo>
                <a:lnTo>
                  <a:pt x="135" y="63"/>
                </a:lnTo>
                <a:lnTo>
                  <a:pt x="135" y="54"/>
                </a:lnTo>
                <a:lnTo>
                  <a:pt x="132" y="51"/>
                </a:lnTo>
                <a:lnTo>
                  <a:pt x="138" y="51"/>
                </a:lnTo>
                <a:lnTo>
                  <a:pt x="135" y="46"/>
                </a:lnTo>
                <a:lnTo>
                  <a:pt x="141" y="43"/>
                </a:lnTo>
                <a:lnTo>
                  <a:pt x="135" y="37"/>
                </a:lnTo>
                <a:lnTo>
                  <a:pt x="138" y="34"/>
                </a:lnTo>
                <a:lnTo>
                  <a:pt x="141" y="34"/>
                </a:lnTo>
                <a:lnTo>
                  <a:pt x="141" y="31"/>
                </a:lnTo>
                <a:lnTo>
                  <a:pt x="144" y="28"/>
                </a:lnTo>
                <a:lnTo>
                  <a:pt x="144" y="26"/>
                </a:lnTo>
                <a:lnTo>
                  <a:pt x="446" y="28"/>
                </a:lnTo>
                <a:lnTo>
                  <a:pt x="503" y="28"/>
                </a:lnTo>
                <a:lnTo>
                  <a:pt x="503" y="8"/>
                </a:lnTo>
                <a:lnTo>
                  <a:pt x="512" y="0"/>
                </a:lnTo>
                <a:lnTo>
                  <a:pt x="578" y="0"/>
                </a:lnTo>
                <a:lnTo>
                  <a:pt x="581" y="282"/>
                </a:lnTo>
                <a:close/>
              </a:path>
            </a:pathLst>
          </a:custGeom>
          <a:solidFill>
            <a:srgbClr val="38A8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46" name="Freeform 240"/>
          <p:cNvSpPr>
            <a:spLocks/>
          </p:cNvSpPr>
          <p:nvPr/>
        </p:nvSpPr>
        <p:spPr bwMode="auto">
          <a:xfrm>
            <a:off x="5627560" y="2101787"/>
            <a:ext cx="718757" cy="1058228"/>
          </a:xfrm>
          <a:custGeom>
            <a:avLst/>
            <a:gdLst/>
            <a:ahLst/>
            <a:cxnLst>
              <a:cxn ang="0">
                <a:pos x="340" y="170"/>
              </a:cxn>
              <a:cxn ang="0">
                <a:pos x="337" y="421"/>
              </a:cxn>
              <a:cxn ang="0">
                <a:pos x="187" y="418"/>
              </a:cxn>
              <a:cxn ang="0">
                <a:pos x="144" y="435"/>
              </a:cxn>
              <a:cxn ang="0">
                <a:pos x="86" y="505"/>
              </a:cxn>
              <a:cxn ang="0">
                <a:pos x="29" y="375"/>
              </a:cxn>
              <a:cxn ang="0">
                <a:pos x="26" y="369"/>
              </a:cxn>
              <a:cxn ang="0">
                <a:pos x="3" y="369"/>
              </a:cxn>
              <a:cxn ang="0">
                <a:pos x="6" y="360"/>
              </a:cxn>
              <a:cxn ang="0">
                <a:pos x="26" y="358"/>
              </a:cxn>
              <a:cxn ang="0">
                <a:pos x="8" y="343"/>
              </a:cxn>
              <a:cxn ang="0">
                <a:pos x="14" y="326"/>
              </a:cxn>
              <a:cxn ang="0">
                <a:pos x="20" y="340"/>
              </a:cxn>
              <a:cxn ang="0">
                <a:pos x="20" y="332"/>
              </a:cxn>
              <a:cxn ang="0">
                <a:pos x="40" y="326"/>
              </a:cxn>
              <a:cxn ang="0">
                <a:pos x="40" y="317"/>
              </a:cxn>
              <a:cxn ang="0">
                <a:pos x="29" y="326"/>
              </a:cxn>
              <a:cxn ang="0">
                <a:pos x="31" y="311"/>
              </a:cxn>
              <a:cxn ang="0">
                <a:pos x="23" y="294"/>
              </a:cxn>
              <a:cxn ang="0">
                <a:pos x="31" y="294"/>
              </a:cxn>
              <a:cxn ang="0">
                <a:pos x="34" y="288"/>
              </a:cxn>
              <a:cxn ang="0">
                <a:pos x="17" y="277"/>
              </a:cxn>
              <a:cxn ang="0">
                <a:pos x="20" y="262"/>
              </a:cxn>
              <a:cxn ang="0">
                <a:pos x="34" y="265"/>
              </a:cxn>
              <a:cxn ang="0">
                <a:pos x="46" y="254"/>
              </a:cxn>
              <a:cxn ang="0">
                <a:pos x="34" y="251"/>
              </a:cxn>
              <a:cxn ang="0">
                <a:pos x="43" y="248"/>
              </a:cxn>
              <a:cxn ang="0">
                <a:pos x="52" y="239"/>
              </a:cxn>
              <a:cxn ang="0">
                <a:pos x="60" y="219"/>
              </a:cxn>
              <a:cxn ang="0">
                <a:pos x="66" y="239"/>
              </a:cxn>
              <a:cxn ang="0">
                <a:pos x="78" y="245"/>
              </a:cxn>
              <a:cxn ang="0">
                <a:pos x="72" y="237"/>
              </a:cxn>
              <a:cxn ang="0">
                <a:pos x="78" y="219"/>
              </a:cxn>
              <a:cxn ang="0">
                <a:pos x="66" y="213"/>
              </a:cxn>
              <a:cxn ang="0">
                <a:pos x="75" y="216"/>
              </a:cxn>
              <a:cxn ang="0">
                <a:pos x="72" y="202"/>
              </a:cxn>
              <a:cxn ang="0">
                <a:pos x="83" y="182"/>
              </a:cxn>
              <a:cxn ang="0">
                <a:pos x="83" y="170"/>
              </a:cxn>
              <a:cxn ang="0">
                <a:pos x="78" y="182"/>
              </a:cxn>
              <a:cxn ang="0">
                <a:pos x="69" y="185"/>
              </a:cxn>
              <a:cxn ang="0">
                <a:pos x="63" y="173"/>
              </a:cxn>
              <a:cxn ang="0">
                <a:pos x="55" y="144"/>
              </a:cxn>
              <a:cxn ang="0">
                <a:pos x="40" y="147"/>
              </a:cxn>
              <a:cxn ang="0">
                <a:pos x="31" y="133"/>
              </a:cxn>
              <a:cxn ang="0">
                <a:pos x="34" y="127"/>
              </a:cxn>
              <a:cxn ang="0">
                <a:pos x="43" y="110"/>
              </a:cxn>
              <a:cxn ang="0">
                <a:pos x="31" y="101"/>
              </a:cxn>
              <a:cxn ang="0">
                <a:pos x="40" y="92"/>
              </a:cxn>
              <a:cxn ang="0">
                <a:pos x="43" y="81"/>
              </a:cxn>
              <a:cxn ang="0">
                <a:pos x="31" y="75"/>
              </a:cxn>
              <a:cxn ang="0">
                <a:pos x="49" y="81"/>
              </a:cxn>
              <a:cxn ang="0">
                <a:pos x="55" y="75"/>
              </a:cxn>
              <a:cxn ang="0">
                <a:pos x="43" y="69"/>
              </a:cxn>
              <a:cxn ang="0">
                <a:pos x="69" y="69"/>
              </a:cxn>
              <a:cxn ang="0">
                <a:pos x="75" y="64"/>
              </a:cxn>
              <a:cxn ang="0">
                <a:pos x="69" y="49"/>
              </a:cxn>
              <a:cxn ang="0">
                <a:pos x="86" y="32"/>
              </a:cxn>
              <a:cxn ang="0">
                <a:pos x="89" y="18"/>
              </a:cxn>
              <a:cxn ang="0">
                <a:pos x="92" y="32"/>
              </a:cxn>
              <a:cxn ang="0">
                <a:pos x="101" y="35"/>
              </a:cxn>
              <a:cxn ang="0">
                <a:pos x="95" y="18"/>
              </a:cxn>
              <a:cxn ang="0">
                <a:pos x="101" y="3"/>
              </a:cxn>
              <a:cxn ang="0">
                <a:pos x="178" y="84"/>
              </a:cxn>
            </a:cxnLst>
            <a:rect l="0" t="0" r="r" b="b"/>
            <a:pathLst>
              <a:path w="343" h="505">
                <a:moveTo>
                  <a:pt x="343" y="90"/>
                </a:moveTo>
                <a:lnTo>
                  <a:pt x="340" y="170"/>
                </a:lnTo>
                <a:lnTo>
                  <a:pt x="340" y="283"/>
                </a:lnTo>
                <a:lnTo>
                  <a:pt x="337" y="421"/>
                </a:lnTo>
                <a:lnTo>
                  <a:pt x="256" y="421"/>
                </a:lnTo>
                <a:lnTo>
                  <a:pt x="187" y="418"/>
                </a:lnTo>
                <a:lnTo>
                  <a:pt x="187" y="438"/>
                </a:lnTo>
                <a:lnTo>
                  <a:pt x="144" y="435"/>
                </a:lnTo>
                <a:lnTo>
                  <a:pt x="144" y="505"/>
                </a:lnTo>
                <a:lnTo>
                  <a:pt x="86" y="505"/>
                </a:lnTo>
                <a:lnTo>
                  <a:pt x="89" y="375"/>
                </a:lnTo>
                <a:lnTo>
                  <a:pt x="29" y="375"/>
                </a:lnTo>
                <a:lnTo>
                  <a:pt x="31" y="366"/>
                </a:lnTo>
                <a:lnTo>
                  <a:pt x="26" y="369"/>
                </a:lnTo>
                <a:lnTo>
                  <a:pt x="14" y="375"/>
                </a:lnTo>
                <a:lnTo>
                  <a:pt x="3" y="369"/>
                </a:lnTo>
                <a:lnTo>
                  <a:pt x="0" y="366"/>
                </a:lnTo>
                <a:lnTo>
                  <a:pt x="6" y="360"/>
                </a:lnTo>
                <a:lnTo>
                  <a:pt x="14" y="363"/>
                </a:lnTo>
                <a:lnTo>
                  <a:pt x="26" y="358"/>
                </a:lnTo>
                <a:lnTo>
                  <a:pt x="17" y="346"/>
                </a:lnTo>
                <a:lnTo>
                  <a:pt x="8" y="343"/>
                </a:lnTo>
                <a:lnTo>
                  <a:pt x="11" y="337"/>
                </a:lnTo>
                <a:lnTo>
                  <a:pt x="14" y="326"/>
                </a:lnTo>
                <a:lnTo>
                  <a:pt x="14" y="335"/>
                </a:lnTo>
                <a:lnTo>
                  <a:pt x="20" y="340"/>
                </a:lnTo>
                <a:lnTo>
                  <a:pt x="23" y="337"/>
                </a:lnTo>
                <a:lnTo>
                  <a:pt x="20" y="332"/>
                </a:lnTo>
                <a:lnTo>
                  <a:pt x="23" y="326"/>
                </a:lnTo>
                <a:lnTo>
                  <a:pt x="40" y="326"/>
                </a:lnTo>
                <a:lnTo>
                  <a:pt x="43" y="323"/>
                </a:lnTo>
                <a:lnTo>
                  <a:pt x="40" y="317"/>
                </a:lnTo>
                <a:lnTo>
                  <a:pt x="34" y="323"/>
                </a:lnTo>
                <a:lnTo>
                  <a:pt x="29" y="326"/>
                </a:lnTo>
                <a:lnTo>
                  <a:pt x="29" y="320"/>
                </a:lnTo>
                <a:lnTo>
                  <a:pt x="31" y="311"/>
                </a:lnTo>
                <a:lnTo>
                  <a:pt x="26" y="306"/>
                </a:lnTo>
                <a:lnTo>
                  <a:pt x="23" y="294"/>
                </a:lnTo>
                <a:lnTo>
                  <a:pt x="26" y="288"/>
                </a:lnTo>
                <a:lnTo>
                  <a:pt x="31" y="294"/>
                </a:lnTo>
                <a:lnTo>
                  <a:pt x="40" y="294"/>
                </a:lnTo>
                <a:lnTo>
                  <a:pt x="34" y="288"/>
                </a:lnTo>
                <a:lnTo>
                  <a:pt x="37" y="280"/>
                </a:lnTo>
                <a:lnTo>
                  <a:pt x="17" y="277"/>
                </a:lnTo>
                <a:lnTo>
                  <a:pt x="14" y="271"/>
                </a:lnTo>
                <a:lnTo>
                  <a:pt x="20" y="262"/>
                </a:lnTo>
                <a:lnTo>
                  <a:pt x="31" y="268"/>
                </a:lnTo>
                <a:lnTo>
                  <a:pt x="34" y="265"/>
                </a:lnTo>
                <a:lnTo>
                  <a:pt x="40" y="257"/>
                </a:lnTo>
                <a:lnTo>
                  <a:pt x="46" y="254"/>
                </a:lnTo>
                <a:lnTo>
                  <a:pt x="34" y="251"/>
                </a:lnTo>
                <a:lnTo>
                  <a:pt x="34" y="251"/>
                </a:lnTo>
                <a:lnTo>
                  <a:pt x="40" y="251"/>
                </a:lnTo>
                <a:lnTo>
                  <a:pt x="43" y="248"/>
                </a:lnTo>
                <a:lnTo>
                  <a:pt x="37" y="242"/>
                </a:lnTo>
                <a:lnTo>
                  <a:pt x="52" y="239"/>
                </a:lnTo>
                <a:lnTo>
                  <a:pt x="55" y="225"/>
                </a:lnTo>
                <a:lnTo>
                  <a:pt x="60" y="219"/>
                </a:lnTo>
                <a:lnTo>
                  <a:pt x="66" y="225"/>
                </a:lnTo>
                <a:lnTo>
                  <a:pt x="66" y="239"/>
                </a:lnTo>
                <a:lnTo>
                  <a:pt x="72" y="245"/>
                </a:lnTo>
                <a:lnTo>
                  <a:pt x="78" y="245"/>
                </a:lnTo>
                <a:lnTo>
                  <a:pt x="80" y="237"/>
                </a:lnTo>
                <a:lnTo>
                  <a:pt x="72" y="237"/>
                </a:lnTo>
                <a:lnTo>
                  <a:pt x="69" y="231"/>
                </a:lnTo>
                <a:lnTo>
                  <a:pt x="78" y="219"/>
                </a:lnTo>
                <a:lnTo>
                  <a:pt x="69" y="216"/>
                </a:lnTo>
                <a:lnTo>
                  <a:pt x="66" y="213"/>
                </a:lnTo>
                <a:lnTo>
                  <a:pt x="69" y="211"/>
                </a:lnTo>
                <a:lnTo>
                  <a:pt x="75" y="216"/>
                </a:lnTo>
                <a:lnTo>
                  <a:pt x="78" y="213"/>
                </a:lnTo>
                <a:lnTo>
                  <a:pt x="72" y="202"/>
                </a:lnTo>
                <a:lnTo>
                  <a:pt x="75" y="190"/>
                </a:lnTo>
                <a:lnTo>
                  <a:pt x="83" y="182"/>
                </a:lnTo>
                <a:lnTo>
                  <a:pt x="83" y="176"/>
                </a:lnTo>
                <a:lnTo>
                  <a:pt x="83" y="170"/>
                </a:lnTo>
                <a:lnTo>
                  <a:pt x="80" y="170"/>
                </a:lnTo>
                <a:lnTo>
                  <a:pt x="78" y="182"/>
                </a:lnTo>
                <a:lnTo>
                  <a:pt x="75" y="185"/>
                </a:lnTo>
                <a:lnTo>
                  <a:pt x="69" y="185"/>
                </a:lnTo>
                <a:lnTo>
                  <a:pt x="63" y="179"/>
                </a:lnTo>
                <a:lnTo>
                  <a:pt x="63" y="173"/>
                </a:lnTo>
                <a:lnTo>
                  <a:pt x="52" y="173"/>
                </a:lnTo>
                <a:lnTo>
                  <a:pt x="55" y="144"/>
                </a:lnTo>
                <a:lnTo>
                  <a:pt x="52" y="136"/>
                </a:lnTo>
                <a:lnTo>
                  <a:pt x="40" y="147"/>
                </a:lnTo>
                <a:lnTo>
                  <a:pt x="34" y="144"/>
                </a:lnTo>
                <a:lnTo>
                  <a:pt x="31" y="133"/>
                </a:lnTo>
                <a:lnTo>
                  <a:pt x="40" y="130"/>
                </a:lnTo>
                <a:lnTo>
                  <a:pt x="34" y="127"/>
                </a:lnTo>
                <a:lnTo>
                  <a:pt x="40" y="118"/>
                </a:lnTo>
                <a:lnTo>
                  <a:pt x="43" y="110"/>
                </a:lnTo>
                <a:lnTo>
                  <a:pt x="40" y="104"/>
                </a:lnTo>
                <a:lnTo>
                  <a:pt x="31" y="101"/>
                </a:lnTo>
                <a:lnTo>
                  <a:pt x="29" y="95"/>
                </a:lnTo>
                <a:lnTo>
                  <a:pt x="40" y="92"/>
                </a:lnTo>
                <a:lnTo>
                  <a:pt x="43" y="87"/>
                </a:lnTo>
                <a:lnTo>
                  <a:pt x="43" y="81"/>
                </a:lnTo>
                <a:lnTo>
                  <a:pt x="34" y="81"/>
                </a:lnTo>
                <a:lnTo>
                  <a:pt x="31" y="75"/>
                </a:lnTo>
                <a:lnTo>
                  <a:pt x="37" y="72"/>
                </a:lnTo>
                <a:lnTo>
                  <a:pt x="49" y="81"/>
                </a:lnTo>
                <a:lnTo>
                  <a:pt x="55" y="81"/>
                </a:lnTo>
                <a:lnTo>
                  <a:pt x="55" y="75"/>
                </a:lnTo>
                <a:lnTo>
                  <a:pt x="46" y="75"/>
                </a:lnTo>
                <a:lnTo>
                  <a:pt x="43" y="69"/>
                </a:lnTo>
                <a:lnTo>
                  <a:pt x="57" y="58"/>
                </a:lnTo>
                <a:lnTo>
                  <a:pt x="69" y="69"/>
                </a:lnTo>
                <a:lnTo>
                  <a:pt x="75" y="69"/>
                </a:lnTo>
                <a:lnTo>
                  <a:pt x="75" y="64"/>
                </a:lnTo>
                <a:lnTo>
                  <a:pt x="60" y="52"/>
                </a:lnTo>
                <a:lnTo>
                  <a:pt x="69" y="49"/>
                </a:lnTo>
                <a:lnTo>
                  <a:pt x="86" y="38"/>
                </a:lnTo>
                <a:lnTo>
                  <a:pt x="86" y="32"/>
                </a:lnTo>
                <a:lnTo>
                  <a:pt x="83" y="26"/>
                </a:lnTo>
                <a:lnTo>
                  <a:pt x="89" y="18"/>
                </a:lnTo>
                <a:lnTo>
                  <a:pt x="92" y="20"/>
                </a:lnTo>
                <a:lnTo>
                  <a:pt x="92" y="32"/>
                </a:lnTo>
                <a:lnTo>
                  <a:pt x="95" y="38"/>
                </a:lnTo>
                <a:lnTo>
                  <a:pt x="101" y="35"/>
                </a:lnTo>
                <a:lnTo>
                  <a:pt x="103" y="23"/>
                </a:lnTo>
                <a:lnTo>
                  <a:pt x="95" y="18"/>
                </a:lnTo>
                <a:lnTo>
                  <a:pt x="103" y="9"/>
                </a:lnTo>
                <a:lnTo>
                  <a:pt x="101" y="3"/>
                </a:lnTo>
                <a:lnTo>
                  <a:pt x="175" y="0"/>
                </a:lnTo>
                <a:lnTo>
                  <a:pt x="178" y="84"/>
                </a:lnTo>
                <a:lnTo>
                  <a:pt x="343" y="90"/>
                </a:lnTo>
                <a:close/>
              </a:path>
            </a:pathLst>
          </a:custGeom>
          <a:solidFill>
            <a:srgbClr val="86CF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47" name="Freeform 241"/>
          <p:cNvSpPr>
            <a:spLocks/>
          </p:cNvSpPr>
          <p:nvPr/>
        </p:nvSpPr>
        <p:spPr bwMode="auto">
          <a:xfrm>
            <a:off x="3817048" y="0"/>
            <a:ext cx="722948" cy="1051941"/>
          </a:xfrm>
          <a:custGeom>
            <a:avLst/>
            <a:gdLst/>
            <a:ahLst/>
            <a:cxnLst>
              <a:cxn ang="0">
                <a:pos x="340" y="228"/>
              </a:cxn>
              <a:cxn ang="0">
                <a:pos x="337" y="312"/>
              </a:cxn>
              <a:cxn ang="0">
                <a:pos x="296" y="312"/>
              </a:cxn>
              <a:cxn ang="0">
                <a:pos x="294" y="352"/>
              </a:cxn>
              <a:cxn ang="0">
                <a:pos x="311" y="352"/>
              </a:cxn>
              <a:cxn ang="0">
                <a:pos x="308" y="421"/>
              </a:cxn>
              <a:cxn ang="0">
                <a:pos x="224" y="421"/>
              </a:cxn>
              <a:cxn ang="0">
                <a:pos x="224" y="502"/>
              </a:cxn>
              <a:cxn ang="0">
                <a:pos x="141" y="502"/>
              </a:cxn>
              <a:cxn ang="0">
                <a:pos x="144" y="418"/>
              </a:cxn>
              <a:cxn ang="0">
                <a:pos x="144" y="349"/>
              </a:cxn>
              <a:cxn ang="0">
                <a:pos x="132" y="349"/>
              </a:cxn>
              <a:cxn ang="0">
                <a:pos x="132" y="335"/>
              </a:cxn>
              <a:cxn ang="0">
                <a:pos x="144" y="335"/>
              </a:cxn>
              <a:cxn ang="0">
                <a:pos x="147" y="329"/>
              </a:cxn>
              <a:cxn ang="0">
                <a:pos x="141" y="323"/>
              </a:cxn>
              <a:cxn ang="0">
                <a:pos x="129" y="323"/>
              </a:cxn>
              <a:cxn ang="0">
                <a:pos x="129" y="317"/>
              </a:cxn>
              <a:cxn ang="0">
                <a:pos x="132" y="309"/>
              </a:cxn>
              <a:cxn ang="0">
                <a:pos x="127" y="317"/>
              </a:cxn>
              <a:cxn ang="0">
                <a:pos x="121" y="320"/>
              </a:cxn>
              <a:cxn ang="0">
                <a:pos x="109" y="312"/>
              </a:cxn>
              <a:cxn ang="0">
                <a:pos x="98" y="306"/>
              </a:cxn>
              <a:cxn ang="0">
                <a:pos x="89" y="294"/>
              </a:cxn>
              <a:cxn ang="0">
                <a:pos x="89" y="286"/>
              </a:cxn>
              <a:cxn ang="0">
                <a:pos x="106" y="271"/>
              </a:cxn>
              <a:cxn ang="0">
                <a:pos x="106" y="268"/>
              </a:cxn>
              <a:cxn ang="0">
                <a:pos x="98" y="265"/>
              </a:cxn>
              <a:cxn ang="0">
                <a:pos x="92" y="260"/>
              </a:cxn>
              <a:cxn ang="0">
                <a:pos x="92" y="245"/>
              </a:cxn>
              <a:cxn ang="0">
                <a:pos x="98" y="237"/>
              </a:cxn>
              <a:cxn ang="0">
                <a:pos x="98" y="234"/>
              </a:cxn>
              <a:cxn ang="0">
                <a:pos x="81" y="234"/>
              </a:cxn>
              <a:cxn ang="0">
                <a:pos x="57" y="222"/>
              </a:cxn>
              <a:cxn ang="0">
                <a:pos x="40" y="228"/>
              </a:cxn>
              <a:cxn ang="0">
                <a:pos x="40" y="222"/>
              </a:cxn>
              <a:cxn ang="0">
                <a:pos x="55" y="205"/>
              </a:cxn>
              <a:cxn ang="0">
                <a:pos x="55" y="190"/>
              </a:cxn>
              <a:cxn ang="0">
                <a:pos x="37" y="179"/>
              </a:cxn>
              <a:cxn ang="0">
                <a:pos x="20" y="185"/>
              </a:cxn>
              <a:cxn ang="0">
                <a:pos x="17" y="185"/>
              </a:cxn>
              <a:cxn ang="0">
                <a:pos x="20" y="170"/>
              </a:cxn>
              <a:cxn ang="0">
                <a:pos x="29" y="159"/>
              </a:cxn>
              <a:cxn ang="0">
                <a:pos x="37" y="159"/>
              </a:cxn>
              <a:cxn ang="0">
                <a:pos x="43" y="165"/>
              </a:cxn>
              <a:cxn ang="0">
                <a:pos x="49" y="162"/>
              </a:cxn>
              <a:cxn ang="0">
                <a:pos x="52" y="150"/>
              </a:cxn>
              <a:cxn ang="0">
                <a:pos x="52" y="144"/>
              </a:cxn>
              <a:cxn ang="0">
                <a:pos x="49" y="141"/>
              </a:cxn>
              <a:cxn ang="0">
                <a:pos x="14" y="150"/>
              </a:cxn>
              <a:cxn ang="0">
                <a:pos x="9" y="147"/>
              </a:cxn>
              <a:cxn ang="0">
                <a:pos x="0" y="139"/>
              </a:cxn>
              <a:cxn ang="0">
                <a:pos x="3" y="136"/>
              </a:cxn>
              <a:cxn ang="0">
                <a:pos x="34" y="116"/>
              </a:cxn>
              <a:cxn ang="0">
                <a:pos x="37" y="107"/>
              </a:cxn>
              <a:cxn ang="0">
                <a:pos x="49" y="110"/>
              </a:cxn>
              <a:cxn ang="0">
                <a:pos x="52" y="0"/>
              </a:cxn>
              <a:cxn ang="0">
                <a:pos x="345" y="0"/>
              </a:cxn>
              <a:cxn ang="0">
                <a:pos x="345" y="61"/>
              </a:cxn>
              <a:cxn ang="0">
                <a:pos x="340" y="199"/>
              </a:cxn>
              <a:cxn ang="0">
                <a:pos x="340" y="228"/>
              </a:cxn>
              <a:cxn ang="0">
                <a:pos x="340" y="228"/>
              </a:cxn>
            </a:cxnLst>
            <a:rect l="0" t="0" r="r" b="b"/>
            <a:pathLst>
              <a:path w="345" h="502">
                <a:moveTo>
                  <a:pt x="340" y="228"/>
                </a:moveTo>
                <a:lnTo>
                  <a:pt x="337" y="312"/>
                </a:lnTo>
                <a:lnTo>
                  <a:pt x="296" y="312"/>
                </a:lnTo>
                <a:lnTo>
                  <a:pt x="294" y="352"/>
                </a:lnTo>
                <a:lnTo>
                  <a:pt x="311" y="352"/>
                </a:lnTo>
                <a:lnTo>
                  <a:pt x="308" y="421"/>
                </a:lnTo>
                <a:lnTo>
                  <a:pt x="224" y="421"/>
                </a:lnTo>
                <a:lnTo>
                  <a:pt x="224" y="502"/>
                </a:lnTo>
                <a:lnTo>
                  <a:pt x="141" y="502"/>
                </a:lnTo>
                <a:lnTo>
                  <a:pt x="144" y="418"/>
                </a:lnTo>
                <a:lnTo>
                  <a:pt x="144" y="349"/>
                </a:lnTo>
                <a:lnTo>
                  <a:pt x="132" y="349"/>
                </a:lnTo>
                <a:lnTo>
                  <a:pt x="132" y="335"/>
                </a:lnTo>
                <a:lnTo>
                  <a:pt x="144" y="335"/>
                </a:lnTo>
                <a:lnTo>
                  <a:pt x="147" y="329"/>
                </a:lnTo>
                <a:lnTo>
                  <a:pt x="141" y="323"/>
                </a:lnTo>
                <a:lnTo>
                  <a:pt x="129" y="323"/>
                </a:lnTo>
                <a:lnTo>
                  <a:pt x="129" y="317"/>
                </a:lnTo>
                <a:lnTo>
                  <a:pt x="132" y="309"/>
                </a:lnTo>
                <a:lnTo>
                  <a:pt x="127" y="317"/>
                </a:lnTo>
                <a:lnTo>
                  <a:pt x="121" y="320"/>
                </a:lnTo>
                <a:lnTo>
                  <a:pt x="109" y="312"/>
                </a:lnTo>
                <a:lnTo>
                  <a:pt x="98" y="306"/>
                </a:lnTo>
                <a:lnTo>
                  <a:pt x="89" y="294"/>
                </a:lnTo>
                <a:lnTo>
                  <a:pt x="89" y="286"/>
                </a:lnTo>
                <a:lnTo>
                  <a:pt x="106" y="271"/>
                </a:lnTo>
                <a:lnTo>
                  <a:pt x="106" y="268"/>
                </a:lnTo>
                <a:lnTo>
                  <a:pt x="98" y="265"/>
                </a:lnTo>
                <a:lnTo>
                  <a:pt x="92" y="260"/>
                </a:lnTo>
                <a:lnTo>
                  <a:pt x="92" y="245"/>
                </a:lnTo>
                <a:lnTo>
                  <a:pt x="98" y="237"/>
                </a:lnTo>
                <a:lnTo>
                  <a:pt x="98" y="234"/>
                </a:lnTo>
                <a:lnTo>
                  <a:pt x="81" y="234"/>
                </a:lnTo>
                <a:lnTo>
                  <a:pt x="57" y="222"/>
                </a:lnTo>
                <a:lnTo>
                  <a:pt x="40" y="228"/>
                </a:lnTo>
                <a:lnTo>
                  <a:pt x="40" y="222"/>
                </a:lnTo>
                <a:lnTo>
                  <a:pt x="55" y="205"/>
                </a:lnTo>
                <a:lnTo>
                  <a:pt x="55" y="190"/>
                </a:lnTo>
                <a:lnTo>
                  <a:pt x="37" y="179"/>
                </a:lnTo>
                <a:lnTo>
                  <a:pt x="20" y="185"/>
                </a:lnTo>
                <a:lnTo>
                  <a:pt x="17" y="185"/>
                </a:lnTo>
                <a:lnTo>
                  <a:pt x="20" y="170"/>
                </a:lnTo>
                <a:lnTo>
                  <a:pt x="29" y="159"/>
                </a:lnTo>
                <a:lnTo>
                  <a:pt x="37" y="159"/>
                </a:lnTo>
                <a:lnTo>
                  <a:pt x="43" y="165"/>
                </a:lnTo>
                <a:lnTo>
                  <a:pt x="49" y="162"/>
                </a:lnTo>
                <a:lnTo>
                  <a:pt x="52" y="150"/>
                </a:lnTo>
                <a:lnTo>
                  <a:pt x="52" y="144"/>
                </a:lnTo>
                <a:lnTo>
                  <a:pt x="49" y="141"/>
                </a:lnTo>
                <a:lnTo>
                  <a:pt x="14" y="150"/>
                </a:lnTo>
                <a:lnTo>
                  <a:pt x="9" y="147"/>
                </a:lnTo>
                <a:lnTo>
                  <a:pt x="0" y="139"/>
                </a:lnTo>
                <a:lnTo>
                  <a:pt x="3" y="136"/>
                </a:lnTo>
                <a:lnTo>
                  <a:pt x="34" y="116"/>
                </a:lnTo>
                <a:lnTo>
                  <a:pt x="37" y="107"/>
                </a:lnTo>
                <a:lnTo>
                  <a:pt x="49" y="110"/>
                </a:lnTo>
                <a:lnTo>
                  <a:pt x="52" y="0"/>
                </a:lnTo>
                <a:lnTo>
                  <a:pt x="345" y="0"/>
                </a:lnTo>
                <a:lnTo>
                  <a:pt x="345" y="61"/>
                </a:lnTo>
                <a:lnTo>
                  <a:pt x="340" y="199"/>
                </a:lnTo>
                <a:lnTo>
                  <a:pt x="340" y="228"/>
                </a:lnTo>
                <a:lnTo>
                  <a:pt x="340" y="228"/>
                </a:lnTo>
                <a:close/>
              </a:path>
            </a:pathLst>
          </a:custGeom>
          <a:solidFill>
            <a:srgbClr val="A4DB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48" name="Freeform 242"/>
          <p:cNvSpPr>
            <a:spLocks/>
          </p:cNvSpPr>
          <p:nvPr/>
        </p:nvSpPr>
        <p:spPr bwMode="auto">
          <a:xfrm>
            <a:off x="4824984" y="4608005"/>
            <a:ext cx="898970" cy="760667"/>
          </a:xfrm>
          <a:custGeom>
            <a:avLst/>
            <a:gdLst/>
            <a:ahLst/>
            <a:cxnLst>
              <a:cxn ang="0">
                <a:pos x="409" y="90"/>
              </a:cxn>
              <a:cxn ang="0">
                <a:pos x="417" y="98"/>
              </a:cxn>
              <a:cxn ang="0">
                <a:pos x="417" y="139"/>
              </a:cxn>
              <a:cxn ang="0">
                <a:pos x="420" y="144"/>
              </a:cxn>
              <a:cxn ang="0">
                <a:pos x="429" y="150"/>
              </a:cxn>
              <a:cxn ang="0">
                <a:pos x="429" y="165"/>
              </a:cxn>
              <a:cxn ang="0">
                <a:pos x="412" y="165"/>
              </a:cxn>
              <a:cxn ang="0">
                <a:pos x="412" y="159"/>
              </a:cxn>
              <a:cxn ang="0">
                <a:pos x="394" y="159"/>
              </a:cxn>
              <a:cxn ang="0">
                <a:pos x="394" y="185"/>
              </a:cxn>
              <a:cxn ang="0">
                <a:pos x="331" y="185"/>
              </a:cxn>
              <a:cxn ang="0">
                <a:pos x="325" y="283"/>
              </a:cxn>
              <a:cxn ang="0">
                <a:pos x="322" y="363"/>
              </a:cxn>
              <a:cxn ang="0">
                <a:pos x="242" y="355"/>
              </a:cxn>
              <a:cxn ang="0">
                <a:pos x="0" y="358"/>
              </a:cxn>
              <a:cxn ang="0">
                <a:pos x="0" y="185"/>
              </a:cxn>
              <a:cxn ang="0">
                <a:pos x="17" y="185"/>
              </a:cxn>
              <a:cxn ang="0">
                <a:pos x="17" y="104"/>
              </a:cxn>
              <a:cxn ang="0">
                <a:pos x="17" y="75"/>
              </a:cxn>
              <a:cxn ang="0">
                <a:pos x="138" y="75"/>
              </a:cxn>
              <a:cxn ang="0">
                <a:pos x="178" y="75"/>
              </a:cxn>
              <a:cxn ang="0">
                <a:pos x="178" y="101"/>
              </a:cxn>
              <a:cxn ang="0">
                <a:pos x="193" y="101"/>
              </a:cxn>
              <a:cxn ang="0">
                <a:pos x="193" y="49"/>
              </a:cxn>
              <a:cxn ang="0">
                <a:pos x="193" y="0"/>
              </a:cxn>
              <a:cxn ang="0">
                <a:pos x="213" y="3"/>
              </a:cxn>
              <a:cxn ang="0">
                <a:pos x="271" y="44"/>
              </a:cxn>
              <a:cxn ang="0">
                <a:pos x="279" y="44"/>
              </a:cxn>
              <a:cxn ang="0">
                <a:pos x="296" y="38"/>
              </a:cxn>
              <a:cxn ang="0">
                <a:pos x="302" y="41"/>
              </a:cxn>
              <a:cxn ang="0">
                <a:pos x="305" y="46"/>
              </a:cxn>
              <a:cxn ang="0">
                <a:pos x="299" y="49"/>
              </a:cxn>
              <a:cxn ang="0">
                <a:pos x="288" y="52"/>
              </a:cxn>
              <a:cxn ang="0">
                <a:pos x="285" y="64"/>
              </a:cxn>
              <a:cxn ang="0">
                <a:pos x="282" y="72"/>
              </a:cxn>
              <a:cxn ang="0">
                <a:pos x="288" y="81"/>
              </a:cxn>
              <a:cxn ang="0">
                <a:pos x="302" y="81"/>
              </a:cxn>
              <a:cxn ang="0">
                <a:pos x="317" y="67"/>
              </a:cxn>
              <a:cxn ang="0">
                <a:pos x="328" y="64"/>
              </a:cxn>
              <a:cxn ang="0">
                <a:pos x="342" y="69"/>
              </a:cxn>
              <a:cxn ang="0">
                <a:pos x="357" y="90"/>
              </a:cxn>
              <a:cxn ang="0">
                <a:pos x="366" y="95"/>
              </a:cxn>
              <a:cxn ang="0">
                <a:pos x="374" y="92"/>
              </a:cxn>
              <a:cxn ang="0">
                <a:pos x="394" y="84"/>
              </a:cxn>
              <a:cxn ang="0">
                <a:pos x="403" y="84"/>
              </a:cxn>
              <a:cxn ang="0">
                <a:pos x="409" y="90"/>
              </a:cxn>
            </a:cxnLst>
            <a:rect l="0" t="0" r="r" b="b"/>
            <a:pathLst>
              <a:path w="429" h="363">
                <a:moveTo>
                  <a:pt x="409" y="90"/>
                </a:moveTo>
                <a:lnTo>
                  <a:pt x="417" y="98"/>
                </a:lnTo>
                <a:lnTo>
                  <a:pt x="417" y="139"/>
                </a:lnTo>
                <a:lnTo>
                  <a:pt x="420" y="144"/>
                </a:lnTo>
                <a:lnTo>
                  <a:pt x="429" y="150"/>
                </a:lnTo>
                <a:lnTo>
                  <a:pt x="429" y="165"/>
                </a:lnTo>
                <a:lnTo>
                  <a:pt x="412" y="165"/>
                </a:lnTo>
                <a:lnTo>
                  <a:pt x="412" y="159"/>
                </a:lnTo>
                <a:lnTo>
                  <a:pt x="394" y="159"/>
                </a:lnTo>
                <a:lnTo>
                  <a:pt x="394" y="185"/>
                </a:lnTo>
                <a:lnTo>
                  <a:pt x="331" y="185"/>
                </a:lnTo>
                <a:lnTo>
                  <a:pt x="325" y="283"/>
                </a:lnTo>
                <a:lnTo>
                  <a:pt x="322" y="363"/>
                </a:lnTo>
                <a:lnTo>
                  <a:pt x="242" y="355"/>
                </a:lnTo>
                <a:lnTo>
                  <a:pt x="0" y="358"/>
                </a:lnTo>
                <a:lnTo>
                  <a:pt x="0" y="185"/>
                </a:lnTo>
                <a:lnTo>
                  <a:pt x="17" y="185"/>
                </a:lnTo>
                <a:lnTo>
                  <a:pt x="17" y="104"/>
                </a:lnTo>
                <a:lnTo>
                  <a:pt x="17" y="75"/>
                </a:lnTo>
                <a:lnTo>
                  <a:pt x="138" y="75"/>
                </a:lnTo>
                <a:lnTo>
                  <a:pt x="178" y="75"/>
                </a:lnTo>
                <a:lnTo>
                  <a:pt x="178" y="101"/>
                </a:lnTo>
                <a:lnTo>
                  <a:pt x="193" y="101"/>
                </a:lnTo>
                <a:lnTo>
                  <a:pt x="193" y="49"/>
                </a:lnTo>
                <a:lnTo>
                  <a:pt x="193" y="0"/>
                </a:lnTo>
                <a:lnTo>
                  <a:pt x="213" y="3"/>
                </a:lnTo>
                <a:lnTo>
                  <a:pt x="271" y="44"/>
                </a:lnTo>
                <a:lnTo>
                  <a:pt x="279" y="44"/>
                </a:lnTo>
                <a:lnTo>
                  <a:pt x="296" y="38"/>
                </a:lnTo>
                <a:lnTo>
                  <a:pt x="302" y="41"/>
                </a:lnTo>
                <a:lnTo>
                  <a:pt x="305" y="46"/>
                </a:lnTo>
                <a:lnTo>
                  <a:pt x="299" y="49"/>
                </a:lnTo>
                <a:lnTo>
                  <a:pt x="288" y="52"/>
                </a:lnTo>
                <a:lnTo>
                  <a:pt x="285" y="64"/>
                </a:lnTo>
                <a:lnTo>
                  <a:pt x="282" y="72"/>
                </a:lnTo>
                <a:lnTo>
                  <a:pt x="288" y="81"/>
                </a:lnTo>
                <a:lnTo>
                  <a:pt x="302" y="81"/>
                </a:lnTo>
                <a:lnTo>
                  <a:pt x="317" y="67"/>
                </a:lnTo>
                <a:lnTo>
                  <a:pt x="328" y="64"/>
                </a:lnTo>
                <a:lnTo>
                  <a:pt x="342" y="69"/>
                </a:lnTo>
                <a:lnTo>
                  <a:pt x="357" y="90"/>
                </a:lnTo>
                <a:lnTo>
                  <a:pt x="366" y="95"/>
                </a:lnTo>
                <a:lnTo>
                  <a:pt x="374" y="92"/>
                </a:lnTo>
                <a:lnTo>
                  <a:pt x="394" y="84"/>
                </a:lnTo>
                <a:lnTo>
                  <a:pt x="403" y="84"/>
                </a:lnTo>
                <a:lnTo>
                  <a:pt x="409" y="90"/>
                </a:lnTo>
                <a:close/>
              </a:path>
            </a:pathLst>
          </a:custGeom>
          <a:solidFill>
            <a:srgbClr val="9BD9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49" name="Freeform 243"/>
          <p:cNvSpPr>
            <a:spLocks/>
          </p:cNvSpPr>
          <p:nvPr/>
        </p:nvSpPr>
        <p:spPr bwMode="auto">
          <a:xfrm>
            <a:off x="3339274" y="0"/>
            <a:ext cx="785813" cy="875919"/>
          </a:xfrm>
          <a:custGeom>
            <a:avLst/>
            <a:gdLst/>
            <a:ahLst/>
            <a:cxnLst>
              <a:cxn ang="0">
                <a:pos x="372" y="418"/>
              </a:cxn>
              <a:cxn ang="0">
                <a:pos x="179" y="415"/>
              </a:cxn>
              <a:cxn ang="0">
                <a:pos x="41" y="412"/>
              </a:cxn>
              <a:cxn ang="0">
                <a:pos x="41" y="369"/>
              </a:cxn>
              <a:cxn ang="0">
                <a:pos x="0" y="369"/>
              </a:cxn>
              <a:cxn ang="0">
                <a:pos x="0" y="173"/>
              </a:cxn>
              <a:cxn ang="0">
                <a:pos x="3" y="9"/>
              </a:cxn>
              <a:cxn ang="0">
                <a:pos x="12" y="23"/>
              </a:cxn>
              <a:cxn ang="0">
                <a:pos x="23" y="26"/>
              </a:cxn>
              <a:cxn ang="0">
                <a:pos x="29" y="35"/>
              </a:cxn>
              <a:cxn ang="0">
                <a:pos x="29" y="0"/>
              </a:cxn>
              <a:cxn ang="0">
                <a:pos x="93" y="3"/>
              </a:cxn>
              <a:cxn ang="0">
                <a:pos x="280" y="0"/>
              </a:cxn>
              <a:cxn ang="0">
                <a:pos x="277" y="110"/>
              </a:cxn>
              <a:cxn ang="0">
                <a:pos x="265" y="107"/>
              </a:cxn>
              <a:cxn ang="0">
                <a:pos x="262" y="116"/>
              </a:cxn>
              <a:cxn ang="0">
                <a:pos x="231" y="136"/>
              </a:cxn>
              <a:cxn ang="0">
                <a:pos x="228" y="139"/>
              </a:cxn>
              <a:cxn ang="0">
                <a:pos x="237" y="147"/>
              </a:cxn>
              <a:cxn ang="0">
                <a:pos x="242" y="150"/>
              </a:cxn>
              <a:cxn ang="0">
                <a:pos x="277" y="141"/>
              </a:cxn>
              <a:cxn ang="0">
                <a:pos x="280" y="144"/>
              </a:cxn>
              <a:cxn ang="0">
                <a:pos x="280" y="150"/>
              </a:cxn>
              <a:cxn ang="0">
                <a:pos x="277" y="162"/>
              </a:cxn>
              <a:cxn ang="0">
                <a:pos x="271" y="165"/>
              </a:cxn>
              <a:cxn ang="0">
                <a:pos x="265" y="159"/>
              </a:cxn>
              <a:cxn ang="0">
                <a:pos x="257" y="159"/>
              </a:cxn>
              <a:cxn ang="0">
                <a:pos x="248" y="170"/>
              </a:cxn>
              <a:cxn ang="0">
                <a:pos x="245" y="185"/>
              </a:cxn>
              <a:cxn ang="0">
                <a:pos x="248" y="185"/>
              </a:cxn>
              <a:cxn ang="0">
                <a:pos x="265" y="179"/>
              </a:cxn>
              <a:cxn ang="0">
                <a:pos x="283" y="190"/>
              </a:cxn>
              <a:cxn ang="0">
                <a:pos x="283" y="205"/>
              </a:cxn>
              <a:cxn ang="0">
                <a:pos x="268" y="222"/>
              </a:cxn>
              <a:cxn ang="0">
                <a:pos x="268" y="228"/>
              </a:cxn>
              <a:cxn ang="0">
                <a:pos x="285" y="222"/>
              </a:cxn>
              <a:cxn ang="0">
                <a:pos x="309" y="234"/>
              </a:cxn>
              <a:cxn ang="0">
                <a:pos x="326" y="234"/>
              </a:cxn>
              <a:cxn ang="0">
                <a:pos x="326" y="237"/>
              </a:cxn>
              <a:cxn ang="0">
                <a:pos x="320" y="245"/>
              </a:cxn>
              <a:cxn ang="0">
                <a:pos x="320" y="260"/>
              </a:cxn>
              <a:cxn ang="0">
                <a:pos x="326" y="265"/>
              </a:cxn>
              <a:cxn ang="0">
                <a:pos x="334" y="268"/>
              </a:cxn>
              <a:cxn ang="0">
                <a:pos x="334" y="271"/>
              </a:cxn>
              <a:cxn ang="0">
                <a:pos x="317" y="286"/>
              </a:cxn>
              <a:cxn ang="0">
                <a:pos x="317" y="294"/>
              </a:cxn>
              <a:cxn ang="0">
                <a:pos x="326" y="306"/>
              </a:cxn>
              <a:cxn ang="0">
                <a:pos x="337" y="312"/>
              </a:cxn>
              <a:cxn ang="0">
                <a:pos x="349" y="320"/>
              </a:cxn>
              <a:cxn ang="0">
                <a:pos x="355" y="317"/>
              </a:cxn>
              <a:cxn ang="0">
                <a:pos x="360" y="309"/>
              </a:cxn>
              <a:cxn ang="0">
                <a:pos x="357" y="317"/>
              </a:cxn>
              <a:cxn ang="0">
                <a:pos x="357" y="323"/>
              </a:cxn>
              <a:cxn ang="0">
                <a:pos x="369" y="323"/>
              </a:cxn>
              <a:cxn ang="0">
                <a:pos x="375" y="329"/>
              </a:cxn>
              <a:cxn ang="0">
                <a:pos x="372" y="335"/>
              </a:cxn>
              <a:cxn ang="0">
                <a:pos x="360" y="335"/>
              </a:cxn>
              <a:cxn ang="0">
                <a:pos x="360" y="349"/>
              </a:cxn>
              <a:cxn ang="0">
                <a:pos x="372" y="349"/>
              </a:cxn>
              <a:cxn ang="0">
                <a:pos x="372" y="418"/>
              </a:cxn>
            </a:cxnLst>
            <a:rect l="0" t="0" r="r" b="b"/>
            <a:pathLst>
              <a:path w="375" h="418">
                <a:moveTo>
                  <a:pt x="372" y="418"/>
                </a:moveTo>
                <a:lnTo>
                  <a:pt x="179" y="415"/>
                </a:lnTo>
                <a:lnTo>
                  <a:pt x="41" y="412"/>
                </a:lnTo>
                <a:lnTo>
                  <a:pt x="41" y="369"/>
                </a:lnTo>
                <a:lnTo>
                  <a:pt x="0" y="369"/>
                </a:lnTo>
                <a:lnTo>
                  <a:pt x="0" y="173"/>
                </a:lnTo>
                <a:lnTo>
                  <a:pt x="3" y="9"/>
                </a:lnTo>
                <a:lnTo>
                  <a:pt x="12" y="23"/>
                </a:lnTo>
                <a:lnTo>
                  <a:pt x="23" y="26"/>
                </a:lnTo>
                <a:lnTo>
                  <a:pt x="29" y="35"/>
                </a:lnTo>
                <a:lnTo>
                  <a:pt x="29" y="0"/>
                </a:lnTo>
                <a:lnTo>
                  <a:pt x="93" y="3"/>
                </a:lnTo>
                <a:lnTo>
                  <a:pt x="280" y="0"/>
                </a:lnTo>
                <a:lnTo>
                  <a:pt x="277" y="110"/>
                </a:lnTo>
                <a:lnTo>
                  <a:pt x="265" y="107"/>
                </a:lnTo>
                <a:lnTo>
                  <a:pt x="262" y="116"/>
                </a:lnTo>
                <a:lnTo>
                  <a:pt x="231" y="136"/>
                </a:lnTo>
                <a:lnTo>
                  <a:pt x="228" y="139"/>
                </a:lnTo>
                <a:lnTo>
                  <a:pt x="237" y="147"/>
                </a:lnTo>
                <a:lnTo>
                  <a:pt x="242" y="150"/>
                </a:lnTo>
                <a:lnTo>
                  <a:pt x="277" y="141"/>
                </a:lnTo>
                <a:lnTo>
                  <a:pt x="280" y="144"/>
                </a:lnTo>
                <a:lnTo>
                  <a:pt x="280" y="150"/>
                </a:lnTo>
                <a:lnTo>
                  <a:pt x="277" y="162"/>
                </a:lnTo>
                <a:lnTo>
                  <a:pt x="271" y="165"/>
                </a:lnTo>
                <a:lnTo>
                  <a:pt x="265" y="159"/>
                </a:lnTo>
                <a:lnTo>
                  <a:pt x="257" y="159"/>
                </a:lnTo>
                <a:lnTo>
                  <a:pt x="248" y="170"/>
                </a:lnTo>
                <a:lnTo>
                  <a:pt x="245" y="185"/>
                </a:lnTo>
                <a:lnTo>
                  <a:pt x="248" y="185"/>
                </a:lnTo>
                <a:lnTo>
                  <a:pt x="265" y="179"/>
                </a:lnTo>
                <a:lnTo>
                  <a:pt x="283" y="190"/>
                </a:lnTo>
                <a:lnTo>
                  <a:pt x="283" y="205"/>
                </a:lnTo>
                <a:lnTo>
                  <a:pt x="268" y="222"/>
                </a:lnTo>
                <a:lnTo>
                  <a:pt x="268" y="228"/>
                </a:lnTo>
                <a:lnTo>
                  <a:pt x="285" y="222"/>
                </a:lnTo>
                <a:lnTo>
                  <a:pt x="309" y="234"/>
                </a:lnTo>
                <a:lnTo>
                  <a:pt x="326" y="234"/>
                </a:lnTo>
                <a:lnTo>
                  <a:pt x="326" y="237"/>
                </a:lnTo>
                <a:lnTo>
                  <a:pt x="320" y="245"/>
                </a:lnTo>
                <a:lnTo>
                  <a:pt x="320" y="260"/>
                </a:lnTo>
                <a:lnTo>
                  <a:pt x="326" y="265"/>
                </a:lnTo>
                <a:lnTo>
                  <a:pt x="334" y="268"/>
                </a:lnTo>
                <a:lnTo>
                  <a:pt x="334" y="271"/>
                </a:lnTo>
                <a:lnTo>
                  <a:pt x="317" y="286"/>
                </a:lnTo>
                <a:lnTo>
                  <a:pt x="317" y="294"/>
                </a:lnTo>
                <a:lnTo>
                  <a:pt x="326" y="306"/>
                </a:lnTo>
                <a:lnTo>
                  <a:pt x="337" y="312"/>
                </a:lnTo>
                <a:lnTo>
                  <a:pt x="349" y="320"/>
                </a:lnTo>
                <a:lnTo>
                  <a:pt x="355" y="317"/>
                </a:lnTo>
                <a:lnTo>
                  <a:pt x="360" y="309"/>
                </a:lnTo>
                <a:lnTo>
                  <a:pt x="357" y="317"/>
                </a:lnTo>
                <a:lnTo>
                  <a:pt x="357" y="323"/>
                </a:lnTo>
                <a:lnTo>
                  <a:pt x="369" y="323"/>
                </a:lnTo>
                <a:lnTo>
                  <a:pt x="375" y="329"/>
                </a:lnTo>
                <a:lnTo>
                  <a:pt x="372" y="335"/>
                </a:lnTo>
                <a:lnTo>
                  <a:pt x="360" y="335"/>
                </a:lnTo>
                <a:lnTo>
                  <a:pt x="360" y="349"/>
                </a:lnTo>
                <a:lnTo>
                  <a:pt x="372" y="349"/>
                </a:lnTo>
                <a:lnTo>
                  <a:pt x="372" y="418"/>
                </a:lnTo>
                <a:close/>
              </a:path>
            </a:pathLst>
          </a:custGeom>
          <a:solidFill>
            <a:srgbClr val="FFC8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50" name="Freeform 244"/>
          <p:cNvSpPr>
            <a:spLocks/>
          </p:cNvSpPr>
          <p:nvPr/>
        </p:nvSpPr>
        <p:spPr bwMode="auto">
          <a:xfrm>
            <a:off x="763905" y="4572381"/>
            <a:ext cx="844487" cy="863346"/>
          </a:xfrm>
          <a:custGeom>
            <a:avLst/>
            <a:gdLst/>
            <a:ahLst/>
            <a:cxnLst>
              <a:cxn ang="0">
                <a:pos x="394" y="375"/>
              </a:cxn>
              <a:cxn ang="0">
                <a:pos x="403" y="386"/>
              </a:cxn>
              <a:cxn ang="0">
                <a:pos x="397" y="395"/>
              </a:cxn>
              <a:cxn ang="0">
                <a:pos x="400" y="406"/>
              </a:cxn>
              <a:cxn ang="0">
                <a:pos x="302" y="380"/>
              </a:cxn>
              <a:cxn ang="0">
                <a:pos x="267" y="378"/>
              </a:cxn>
              <a:cxn ang="0">
                <a:pos x="250" y="375"/>
              </a:cxn>
              <a:cxn ang="0">
                <a:pos x="239" y="369"/>
              </a:cxn>
              <a:cxn ang="0">
                <a:pos x="224" y="378"/>
              </a:cxn>
              <a:cxn ang="0">
                <a:pos x="227" y="360"/>
              </a:cxn>
              <a:cxn ang="0">
                <a:pos x="201" y="352"/>
              </a:cxn>
              <a:cxn ang="0">
                <a:pos x="184" y="363"/>
              </a:cxn>
              <a:cxn ang="0">
                <a:pos x="167" y="349"/>
              </a:cxn>
              <a:cxn ang="0">
                <a:pos x="144" y="343"/>
              </a:cxn>
              <a:cxn ang="0">
                <a:pos x="141" y="340"/>
              </a:cxn>
              <a:cxn ang="0">
                <a:pos x="135" y="317"/>
              </a:cxn>
              <a:cxn ang="0">
                <a:pos x="124" y="308"/>
              </a:cxn>
              <a:cxn ang="0">
                <a:pos x="106" y="300"/>
              </a:cxn>
              <a:cxn ang="0">
                <a:pos x="80" y="294"/>
              </a:cxn>
              <a:cxn ang="0">
                <a:pos x="69" y="277"/>
              </a:cxn>
              <a:cxn ang="0">
                <a:pos x="60" y="248"/>
              </a:cxn>
              <a:cxn ang="0">
                <a:pos x="72" y="233"/>
              </a:cxn>
              <a:cxn ang="0">
                <a:pos x="43" y="236"/>
              </a:cxn>
              <a:cxn ang="0">
                <a:pos x="49" y="248"/>
              </a:cxn>
              <a:cxn ang="0">
                <a:pos x="8" y="231"/>
              </a:cxn>
              <a:cxn ang="0">
                <a:pos x="181" y="0"/>
              </a:cxn>
              <a:cxn ang="0">
                <a:pos x="293" y="14"/>
              </a:cxn>
              <a:cxn ang="0">
                <a:pos x="296" y="29"/>
              </a:cxn>
              <a:cxn ang="0">
                <a:pos x="293" y="46"/>
              </a:cxn>
              <a:cxn ang="0">
                <a:pos x="291" y="52"/>
              </a:cxn>
              <a:cxn ang="0">
                <a:pos x="299" y="81"/>
              </a:cxn>
              <a:cxn ang="0">
                <a:pos x="296" y="107"/>
              </a:cxn>
              <a:cxn ang="0">
                <a:pos x="314" y="121"/>
              </a:cxn>
              <a:cxn ang="0">
                <a:pos x="305" y="135"/>
              </a:cxn>
              <a:cxn ang="0">
                <a:pos x="302" y="153"/>
              </a:cxn>
              <a:cxn ang="0">
                <a:pos x="311" y="167"/>
              </a:cxn>
              <a:cxn ang="0">
                <a:pos x="314" y="179"/>
              </a:cxn>
              <a:cxn ang="0">
                <a:pos x="316" y="187"/>
              </a:cxn>
              <a:cxn ang="0">
                <a:pos x="322" y="210"/>
              </a:cxn>
              <a:cxn ang="0">
                <a:pos x="316" y="222"/>
              </a:cxn>
              <a:cxn ang="0">
                <a:pos x="319" y="231"/>
              </a:cxn>
              <a:cxn ang="0">
                <a:pos x="319" y="256"/>
              </a:cxn>
              <a:cxn ang="0">
                <a:pos x="328" y="268"/>
              </a:cxn>
              <a:cxn ang="0">
                <a:pos x="339" y="294"/>
              </a:cxn>
              <a:cxn ang="0">
                <a:pos x="348" y="297"/>
              </a:cxn>
              <a:cxn ang="0">
                <a:pos x="357" y="303"/>
              </a:cxn>
              <a:cxn ang="0">
                <a:pos x="354" y="320"/>
              </a:cxn>
              <a:cxn ang="0">
                <a:pos x="365" y="331"/>
              </a:cxn>
              <a:cxn ang="0">
                <a:pos x="374" y="337"/>
              </a:cxn>
              <a:cxn ang="0">
                <a:pos x="383" y="346"/>
              </a:cxn>
              <a:cxn ang="0">
                <a:pos x="391" y="360"/>
              </a:cxn>
            </a:cxnLst>
            <a:rect l="0" t="0" r="r" b="b"/>
            <a:pathLst>
              <a:path w="403" h="412">
                <a:moveTo>
                  <a:pt x="394" y="375"/>
                </a:moveTo>
                <a:lnTo>
                  <a:pt x="394" y="372"/>
                </a:lnTo>
                <a:lnTo>
                  <a:pt x="394" y="375"/>
                </a:lnTo>
                <a:lnTo>
                  <a:pt x="394" y="375"/>
                </a:lnTo>
                <a:lnTo>
                  <a:pt x="394" y="378"/>
                </a:lnTo>
                <a:lnTo>
                  <a:pt x="400" y="378"/>
                </a:lnTo>
                <a:lnTo>
                  <a:pt x="397" y="386"/>
                </a:lnTo>
                <a:lnTo>
                  <a:pt x="403" y="386"/>
                </a:lnTo>
                <a:lnTo>
                  <a:pt x="397" y="386"/>
                </a:lnTo>
                <a:lnTo>
                  <a:pt x="400" y="389"/>
                </a:lnTo>
                <a:lnTo>
                  <a:pt x="394" y="389"/>
                </a:lnTo>
                <a:lnTo>
                  <a:pt x="397" y="395"/>
                </a:lnTo>
                <a:lnTo>
                  <a:pt x="394" y="398"/>
                </a:lnTo>
                <a:lnTo>
                  <a:pt x="400" y="403"/>
                </a:lnTo>
                <a:lnTo>
                  <a:pt x="397" y="409"/>
                </a:lnTo>
                <a:lnTo>
                  <a:pt x="400" y="406"/>
                </a:lnTo>
                <a:lnTo>
                  <a:pt x="403" y="412"/>
                </a:lnTo>
                <a:lnTo>
                  <a:pt x="337" y="409"/>
                </a:lnTo>
                <a:lnTo>
                  <a:pt x="339" y="383"/>
                </a:lnTo>
                <a:lnTo>
                  <a:pt x="302" y="380"/>
                </a:lnTo>
                <a:lnTo>
                  <a:pt x="302" y="378"/>
                </a:lnTo>
                <a:lnTo>
                  <a:pt x="276" y="375"/>
                </a:lnTo>
                <a:lnTo>
                  <a:pt x="276" y="380"/>
                </a:lnTo>
                <a:lnTo>
                  <a:pt x="267" y="378"/>
                </a:lnTo>
                <a:lnTo>
                  <a:pt x="262" y="383"/>
                </a:lnTo>
                <a:lnTo>
                  <a:pt x="259" y="383"/>
                </a:lnTo>
                <a:lnTo>
                  <a:pt x="253" y="372"/>
                </a:lnTo>
                <a:lnTo>
                  <a:pt x="250" y="375"/>
                </a:lnTo>
                <a:lnTo>
                  <a:pt x="253" y="380"/>
                </a:lnTo>
                <a:lnTo>
                  <a:pt x="244" y="380"/>
                </a:lnTo>
                <a:lnTo>
                  <a:pt x="242" y="375"/>
                </a:lnTo>
                <a:lnTo>
                  <a:pt x="239" y="369"/>
                </a:lnTo>
                <a:lnTo>
                  <a:pt x="236" y="372"/>
                </a:lnTo>
                <a:lnTo>
                  <a:pt x="239" y="375"/>
                </a:lnTo>
                <a:lnTo>
                  <a:pt x="230" y="375"/>
                </a:lnTo>
                <a:lnTo>
                  <a:pt x="224" y="378"/>
                </a:lnTo>
                <a:lnTo>
                  <a:pt x="221" y="375"/>
                </a:lnTo>
                <a:lnTo>
                  <a:pt x="227" y="372"/>
                </a:lnTo>
                <a:lnTo>
                  <a:pt x="224" y="363"/>
                </a:lnTo>
                <a:lnTo>
                  <a:pt x="227" y="360"/>
                </a:lnTo>
                <a:lnTo>
                  <a:pt x="224" y="354"/>
                </a:lnTo>
                <a:lnTo>
                  <a:pt x="207" y="360"/>
                </a:lnTo>
                <a:lnTo>
                  <a:pt x="201" y="363"/>
                </a:lnTo>
                <a:lnTo>
                  <a:pt x="201" y="352"/>
                </a:lnTo>
                <a:lnTo>
                  <a:pt x="198" y="352"/>
                </a:lnTo>
                <a:lnTo>
                  <a:pt x="193" y="357"/>
                </a:lnTo>
                <a:lnTo>
                  <a:pt x="193" y="366"/>
                </a:lnTo>
                <a:lnTo>
                  <a:pt x="184" y="363"/>
                </a:lnTo>
                <a:lnTo>
                  <a:pt x="184" y="357"/>
                </a:lnTo>
                <a:lnTo>
                  <a:pt x="175" y="354"/>
                </a:lnTo>
                <a:lnTo>
                  <a:pt x="175" y="349"/>
                </a:lnTo>
                <a:lnTo>
                  <a:pt x="167" y="349"/>
                </a:lnTo>
                <a:lnTo>
                  <a:pt x="164" y="349"/>
                </a:lnTo>
                <a:lnTo>
                  <a:pt x="152" y="337"/>
                </a:lnTo>
                <a:lnTo>
                  <a:pt x="149" y="337"/>
                </a:lnTo>
                <a:lnTo>
                  <a:pt x="144" y="343"/>
                </a:lnTo>
                <a:lnTo>
                  <a:pt x="135" y="346"/>
                </a:lnTo>
                <a:lnTo>
                  <a:pt x="135" y="343"/>
                </a:lnTo>
                <a:lnTo>
                  <a:pt x="141" y="343"/>
                </a:lnTo>
                <a:lnTo>
                  <a:pt x="141" y="340"/>
                </a:lnTo>
                <a:lnTo>
                  <a:pt x="132" y="334"/>
                </a:lnTo>
                <a:lnTo>
                  <a:pt x="132" y="326"/>
                </a:lnTo>
                <a:lnTo>
                  <a:pt x="135" y="323"/>
                </a:lnTo>
                <a:lnTo>
                  <a:pt x="135" y="317"/>
                </a:lnTo>
                <a:lnTo>
                  <a:pt x="126" y="317"/>
                </a:lnTo>
                <a:lnTo>
                  <a:pt x="124" y="314"/>
                </a:lnTo>
                <a:lnTo>
                  <a:pt x="118" y="314"/>
                </a:lnTo>
                <a:lnTo>
                  <a:pt x="124" y="308"/>
                </a:lnTo>
                <a:lnTo>
                  <a:pt x="121" y="305"/>
                </a:lnTo>
                <a:lnTo>
                  <a:pt x="115" y="308"/>
                </a:lnTo>
                <a:lnTo>
                  <a:pt x="109" y="308"/>
                </a:lnTo>
                <a:lnTo>
                  <a:pt x="106" y="300"/>
                </a:lnTo>
                <a:lnTo>
                  <a:pt x="112" y="294"/>
                </a:lnTo>
                <a:lnTo>
                  <a:pt x="109" y="288"/>
                </a:lnTo>
                <a:lnTo>
                  <a:pt x="95" y="294"/>
                </a:lnTo>
                <a:lnTo>
                  <a:pt x="80" y="294"/>
                </a:lnTo>
                <a:lnTo>
                  <a:pt x="80" y="288"/>
                </a:lnTo>
                <a:lnTo>
                  <a:pt x="86" y="291"/>
                </a:lnTo>
                <a:lnTo>
                  <a:pt x="89" y="285"/>
                </a:lnTo>
                <a:lnTo>
                  <a:pt x="69" y="277"/>
                </a:lnTo>
                <a:lnTo>
                  <a:pt x="72" y="256"/>
                </a:lnTo>
                <a:lnTo>
                  <a:pt x="69" y="254"/>
                </a:lnTo>
                <a:lnTo>
                  <a:pt x="63" y="256"/>
                </a:lnTo>
                <a:lnTo>
                  <a:pt x="60" y="248"/>
                </a:lnTo>
                <a:lnTo>
                  <a:pt x="63" y="248"/>
                </a:lnTo>
                <a:lnTo>
                  <a:pt x="69" y="251"/>
                </a:lnTo>
                <a:lnTo>
                  <a:pt x="75" y="239"/>
                </a:lnTo>
                <a:lnTo>
                  <a:pt x="72" y="233"/>
                </a:lnTo>
                <a:lnTo>
                  <a:pt x="60" y="236"/>
                </a:lnTo>
                <a:lnTo>
                  <a:pt x="54" y="231"/>
                </a:lnTo>
                <a:lnTo>
                  <a:pt x="43" y="233"/>
                </a:lnTo>
                <a:lnTo>
                  <a:pt x="43" y="236"/>
                </a:lnTo>
                <a:lnTo>
                  <a:pt x="46" y="236"/>
                </a:lnTo>
                <a:lnTo>
                  <a:pt x="49" y="239"/>
                </a:lnTo>
                <a:lnTo>
                  <a:pt x="52" y="248"/>
                </a:lnTo>
                <a:lnTo>
                  <a:pt x="49" y="248"/>
                </a:lnTo>
                <a:lnTo>
                  <a:pt x="34" y="242"/>
                </a:lnTo>
                <a:lnTo>
                  <a:pt x="23" y="245"/>
                </a:lnTo>
                <a:lnTo>
                  <a:pt x="14" y="239"/>
                </a:lnTo>
                <a:lnTo>
                  <a:pt x="8" y="231"/>
                </a:lnTo>
                <a:lnTo>
                  <a:pt x="3" y="236"/>
                </a:lnTo>
                <a:lnTo>
                  <a:pt x="0" y="233"/>
                </a:lnTo>
                <a:lnTo>
                  <a:pt x="5" y="3"/>
                </a:lnTo>
                <a:lnTo>
                  <a:pt x="181" y="0"/>
                </a:lnTo>
                <a:lnTo>
                  <a:pt x="291" y="3"/>
                </a:lnTo>
                <a:lnTo>
                  <a:pt x="299" y="6"/>
                </a:lnTo>
                <a:lnTo>
                  <a:pt x="299" y="12"/>
                </a:lnTo>
                <a:lnTo>
                  <a:pt x="293" y="14"/>
                </a:lnTo>
                <a:lnTo>
                  <a:pt x="296" y="17"/>
                </a:lnTo>
                <a:lnTo>
                  <a:pt x="296" y="23"/>
                </a:lnTo>
                <a:lnTo>
                  <a:pt x="293" y="26"/>
                </a:lnTo>
                <a:lnTo>
                  <a:pt x="296" y="29"/>
                </a:lnTo>
                <a:lnTo>
                  <a:pt x="291" y="32"/>
                </a:lnTo>
                <a:lnTo>
                  <a:pt x="299" y="35"/>
                </a:lnTo>
                <a:lnTo>
                  <a:pt x="299" y="40"/>
                </a:lnTo>
                <a:lnTo>
                  <a:pt x="293" y="46"/>
                </a:lnTo>
                <a:lnTo>
                  <a:pt x="299" y="49"/>
                </a:lnTo>
                <a:lnTo>
                  <a:pt x="296" y="52"/>
                </a:lnTo>
                <a:lnTo>
                  <a:pt x="293" y="49"/>
                </a:lnTo>
                <a:lnTo>
                  <a:pt x="291" y="52"/>
                </a:lnTo>
                <a:lnTo>
                  <a:pt x="299" y="55"/>
                </a:lnTo>
                <a:lnTo>
                  <a:pt x="308" y="63"/>
                </a:lnTo>
                <a:lnTo>
                  <a:pt x="296" y="75"/>
                </a:lnTo>
                <a:lnTo>
                  <a:pt x="299" y="81"/>
                </a:lnTo>
                <a:lnTo>
                  <a:pt x="308" y="86"/>
                </a:lnTo>
                <a:lnTo>
                  <a:pt x="299" y="104"/>
                </a:lnTo>
                <a:lnTo>
                  <a:pt x="296" y="104"/>
                </a:lnTo>
                <a:lnTo>
                  <a:pt x="296" y="107"/>
                </a:lnTo>
                <a:lnTo>
                  <a:pt x="305" y="115"/>
                </a:lnTo>
                <a:lnTo>
                  <a:pt x="311" y="112"/>
                </a:lnTo>
                <a:lnTo>
                  <a:pt x="314" y="115"/>
                </a:lnTo>
                <a:lnTo>
                  <a:pt x="314" y="121"/>
                </a:lnTo>
                <a:lnTo>
                  <a:pt x="305" y="121"/>
                </a:lnTo>
                <a:lnTo>
                  <a:pt x="305" y="127"/>
                </a:lnTo>
                <a:lnTo>
                  <a:pt x="302" y="127"/>
                </a:lnTo>
                <a:lnTo>
                  <a:pt x="305" y="135"/>
                </a:lnTo>
                <a:lnTo>
                  <a:pt x="305" y="138"/>
                </a:lnTo>
                <a:lnTo>
                  <a:pt x="302" y="147"/>
                </a:lnTo>
                <a:lnTo>
                  <a:pt x="305" y="150"/>
                </a:lnTo>
                <a:lnTo>
                  <a:pt x="302" y="153"/>
                </a:lnTo>
                <a:lnTo>
                  <a:pt x="308" y="158"/>
                </a:lnTo>
                <a:lnTo>
                  <a:pt x="305" y="158"/>
                </a:lnTo>
                <a:lnTo>
                  <a:pt x="308" y="164"/>
                </a:lnTo>
                <a:lnTo>
                  <a:pt x="311" y="167"/>
                </a:lnTo>
                <a:lnTo>
                  <a:pt x="316" y="170"/>
                </a:lnTo>
                <a:lnTo>
                  <a:pt x="311" y="173"/>
                </a:lnTo>
                <a:lnTo>
                  <a:pt x="314" y="176"/>
                </a:lnTo>
                <a:lnTo>
                  <a:pt x="314" y="179"/>
                </a:lnTo>
                <a:lnTo>
                  <a:pt x="319" y="182"/>
                </a:lnTo>
                <a:lnTo>
                  <a:pt x="316" y="184"/>
                </a:lnTo>
                <a:lnTo>
                  <a:pt x="319" y="184"/>
                </a:lnTo>
                <a:lnTo>
                  <a:pt x="316" y="187"/>
                </a:lnTo>
                <a:lnTo>
                  <a:pt x="319" y="196"/>
                </a:lnTo>
                <a:lnTo>
                  <a:pt x="316" y="199"/>
                </a:lnTo>
                <a:lnTo>
                  <a:pt x="325" y="210"/>
                </a:lnTo>
                <a:lnTo>
                  <a:pt x="322" y="210"/>
                </a:lnTo>
                <a:lnTo>
                  <a:pt x="325" y="213"/>
                </a:lnTo>
                <a:lnTo>
                  <a:pt x="322" y="216"/>
                </a:lnTo>
                <a:lnTo>
                  <a:pt x="319" y="219"/>
                </a:lnTo>
                <a:lnTo>
                  <a:pt x="316" y="222"/>
                </a:lnTo>
                <a:lnTo>
                  <a:pt x="319" y="222"/>
                </a:lnTo>
                <a:lnTo>
                  <a:pt x="319" y="225"/>
                </a:lnTo>
                <a:lnTo>
                  <a:pt x="316" y="228"/>
                </a:lnTo>
                <a:lnTo>
                  <a:pt x="319" y="231"/>
                </a:lnTo>
                <a:lnTo>
                  <a:pt x="316" y="236"/>
                </a:lnTo>
                <a:lnTo>
                  <a:pt x="319" y="242"/>
                </a:lnTo>
                <a:lnTo>
                  <a:pt x="314" y="245"/>
                </a:lnTo>
                <a:lnTo>
                  <a:pt x="319" y="256"/>
                </a:lnTo>
                <a:lnTo>
                  <a:pt x="322" y="262"/>
                </a:lnTo>
                <a:lnTo>
                  <a:pt x="322" y="265"/>
                </a:lnTo>
                <a:lnTo>
                  <a:pt x="325" y="265"/>
                </a:lnTo>
                <a:lnTo>
                  <a:pt x="328" y="268"/>
                </a:lnTo>
                <a:lnTo>
                  <a:pt x="328" y="277"/>
                </a:lnTo>
                <a:lnTo>
                  <a:pt x="331" y="282"/>
                </a:lnTo>
                <a:lnTo>
                  <a:pt x="328" y="285"/>
                </a:lnTo>
                <a:lnTo>
                  <a:pt x="339" y="294"/>
                </a:lnTo>
                <a:lnTo>
                  <a:pt x="342" y="291"/>
                </a:lnTo>
                <a:lnTo>
                  <a:pt x="342" y="294"/>
                </a:lnTo>
                <a:lnTo>
                  <a:pt x="348" y="294"/>
                </a:lnTo>
                <a:lnTo>
                  <a:pt x="348" y="297"/>
                </a:lnTo>
                <a:lnTo>
                  <a:pt x="351" y="297"/>
                </a:lnTo>
                <a:lnTo>
                  <a:pt x="354" y="300"/>
                </a:lnTo>
                <a:lnTo>
                  <a:pt x="354" y="300"/>
                </a:lnTo>
                <a:lnTo>
                  <a:pt x="357" y="303"/>
                </a:lnTo>
                <a:lnTo>
                  <a:pt x="354" y="308"/>
                </a:lnTo>
                <a:lnTo>
                  <a:pt x="354" y="311"/>
                </a:lnTo>
                <a:lnTo>
                  <a:pt x="357" y="317"/>
                </a:lnTo>
                <a:lnTo>
                  <a:pt x="354" y="320"/>
                </a:lnTo>
                <a:lnTo>
                  <a:pt x="363" y="320"/>
                </a:lnTo>
                <a:lnTo>
                  <a:pt x="365" y="329"/>
                </a:lnTo>
                <a:lnTo>
                  <a:pt x="368" y="329"/>
                </a:lnTo>
                <a:lnTo>
                  <a:pt x="365" y="331"/>
                </a:lnTo>
                <a:lnTo>
                  <a:pt x="368" y="331"/>
                </a:lnTo>
                <a:lnTo>
                  <a:pt x="365" y="334"/>
                </a:lnTo>
                <a:lnTo>
                  <a:pt x="368" y="334"/>
                </a:lnTo>
                <a:lnTo>
                  <a:pt x="374" y="337"/>
                </a:lnTo>
                <a:lnTo>
                  <a:pt x="374" y="340"/>
                </a:lnTo>
                <a:lnTo>
                  <a:pt x="377" y="340"/>
                </a:lnTo>
                <a:lnTo>
                  <a:pt x="380" y="349"/>
                </a:lnTo>
                <a:lnTo>
                  <a:pt x="383" y="346"/>
                </a:lnTo>
                <a:lnTo>
                  <a:pt x="386" y="352"/>
                </a:lnTo>
                <a:lnTo>
                  <a:pt x="391" y="357"/>
                </a:lnTo>
                <a:lnTo>
                  <a:pt x="388" y="360"/>
                </a:lnTo>
                <a:lnTo>
                  <a:pt x="391" y="360"/>
                </a:lnTo>
                <a:lnTo>
                  <a:pt x="391" y="363"/>
                </a:lnTo>
                <a:lnTo>
                  <a:pt x="397" y="369"/>
                </a:lnTo>
                <a:lnTo>
                  <a:pt x="394" y="375"/>
                </a:lnTo>
                <a:close/>
              </a:path>
            </a:pathLst>
          </a:custGeom>
          <a:solidFill>
            <a:srgbClr val="49B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51" name="Freeform 245"/>
          <p:cNvSpPr>
            <a:spLocks/>
          </p:cNvSpPr>
          <p:nvPr/>
        </p:nvSpPr>
        <p:spPr bwMode="auto">
          <a:xfrm>
            <a:off x="5252466" y="3834765"/>
            <a:ext cx="1068705" cy="1238441"/>
          </a:xfrm>
          <a:custGeom>
            <a:avLst/>
            <a:gdLst/>
            <a:ahLst/>
            <a:cxnLst>
              <a:cxn ang="0">
                <a:pos x="317" y="32"/>
              </a:cxn>
              <a:cxn ang="0">
                <a:pos x="349" y="41"/>
              </a:cxn>
              <a:cxn ang="0">
                <a:pos x="357" y="64"/>
              </a:cxn>
              <a:cxn ang="0">
                <a:pos x="375" y="84"/>
              </a:cxn>
              <a:cxn ang="0">
                <a:pos x="383" y="95"/>
              </a:cxn>
              <a:cxn ang="0">
                <a:pos x="392" y="107"/>
              </a:cxn>
              <a:cxn ang="0">
                <a:pos x="395" y="116"/>
              </a:cxn>
              <a:cxn ang="0">
                <a:pos x="421" y="121"/>
              </a:cxn>
              <a:cxn ang="0">
                <a:pos x="432" y="139"/>
              </a:cxn>
              <a:cxn ang="0">
                <a:pos x="435" y="156"/>
              </a:cxn>
              <a:cxn ang="0">
                <a:pos x="450" y="176"/>
              </a:cxn>
              <a:cxn ang="0">
                <a:pos x="475" y="205"/>
              </a:cxn>
              <a:cxn ang="0">
                <a:pos x="498" y="217"/>
              </a:cxn>
              <a:cxn ang="0">
                <a:pos x="510" y="231"/>
              </a:cxn>
              <a:cxn ang="0">
                <a:pos x="507" y="242"/>
              </a:cxn>
              <a:cxn ang="0">
                <a:pos x="501" y="263"/>
              </a:cxn>
              <a:cxn ang="0">
                <a:pos x="493" y="266"/>
              </a:cxn>
              <a:cxn ang="0">
                <a:pos x="501" y="286"/>
              </a:cxn>
              <a:cxn ang="0">
                <a:pos x="490" y="297"/>
              </a:cxn>
              <a:cxn ang="0">
                <a:pos x="498" y="323"/>
              </a:cxn>
              <a:cxn ang="0">
                <a:pos x="490" y="349"/>
              </a:cxn>
              <a:cxn ang="0">
                <a:pos x="478" y="369"/>
              </a:cxn>
              <a:cxn ang="0">
                <a:pos x="484" y="395"/>
              </a:cxn>
              <a:cxn ang="0">
                <a:pos x="473" y="413"/>
              </a:cxn>
              <a:cxn ang="0">
                <a:pos x="450" y="433"/>
              </a:cxn>
              <a:cxn ang="0">
                <a:pos x="435" y="436"/>
              </a:cxn>
              <a:cxn ang="0">
                <a:pos x="421" y="444"/>
              </a:cxn>
              <a:cxn ang="0">
                <a:pos x="406" y="473"/>
              </a:cxn>
              <a:cxn ang="0">
                <a:pos x="409" y="516"/>
              </a:cxn>
              <a:cxn ang="0">
                <a:pos x="429" y="551"/>
              </a:cxn>
              <a:cxn ang="0">
                <a:pos x="441" y="583"/>
              </a:cxn>
              <a:cxn ang="0">
                <a:pos x="424" y="574"/>
              </a:cxn>
              <a:cxn ang="0">
                <a:pos x="386" y="557"/>
              </a:cxn>
              <a:cxn ang="0">
                <a:pos x="349" y="571"/>
              </a:cxn>
              <a:cxn ang="0">
                <a:pos x="280" y="574"/>
              </a:cxn>
              <a:cxn ang="0">
                <a:pos x="300" y="551"/>
              </a:cxn>
              <a:cxn ang="0">
                <a:pos x="282" y="528"/>
              </a:cxn>
              <a:cxn ang="0">
                <a:pos x="245" y="545"/>
              </a:cxn>
              <a:cxn ang="0">
                <a:pos x="213" y="508"/>
              </a:cxn>
              <a:cxn ang="0">
                <a:pos x="208" y="450"/>
              </a:cxn>
              <a:cxn ang="0">
                <a:pos x="208" y="436"/>
              </a:cxn>
              <a:cxn ang="0">
                <a:pos x="208" y="424"/>
              </a:cxn>
              <a:cxn ang="0">
                <a:pos x="202" y="413"/>
              </a:cxn>
              <a:cxn ang="0">
                <a:pos x="179" y="410"/>
              </a:cxn>
              <a:cxn ang="0">
                <a:pos x="167" y="392"/>
              </a:cxn>
              <a:cxn ang="0">
                <a:pos x="153" y="387"/>
              </a:cxn>
              <a:cxn ang="0">
                <a:pos x="144" y="352"/>
              </a:cxn>
              <a:cxn ang="0">
                <a:pos x="127" y="323"/>
              </a:cxn>
              <a:cxn ang="0">
                <a:pos x="101" y="332"/>
              </a:cxn>
              <a:cxn ang="0">
                <a:pos x="90" y="329"/>
              </a:cxn>
              <a:cxn ang="0">
                <a:pos x="0" y="315"/>
              </a:cxn>
              <a:cxn ang="0">
                <a:pos x="90" y="0"/>
              </a:cxn>
            </a:cxnLst>
            <a:rect l="0" t="0" r="r" b="b"/>
            <a:pathLst>
              <a:path w="510" h="591">
                <a:moveTo>
                  <a:pt x="259" y="6"/>
                </a:moveTo>
                <a:lnTo>
                  <a:pt x="326" y="6"/>
                </a:lnTo>
                <a:lnTo>
                  <a:pt x="323" y="23"/>
                </a:lnTo>
                <a:lnTo>
                  <a:pt x="317" y="32"/>
                </a:lnTo>
                <a:lnTo>
                  <a:pt x="317" y="35"/>
                </a:lnTo>
                <a:lnTo>
                  <a:pt x="326" y="38"/>
                </a:lnTo>
                <a:lnTo>
                  <a:pt x="334" y="35"/>
                </a:lnTo>
                <a:lnTo>
                  <a:pt x="349" y="41"/>
                </a:lnTo>
                <a:lnTo>
                  <a:pt x="349" y="52"/>
                </a:lnTo>
                <a:lnTo>
                  <a:pt x="346" y="61"/>
                </a:lnTo>
                <a:lnTo>
                  <a:pt x="346" y="64"/>
                </a:lnTo>
                <a:lnTo>
                  <a:pt x="357" y="64"/>
                </a:lnTo>
                <a:lnTo>
                  <a:pt x="354" y="72"/>
                </a:lnTo>
                <a:lnTo>
                  <a:pt x="354" y="75"/>
                </a:lnTo>
                <a:lnTo>
                  <a:pt x="366" y="78"/>
                </a:lnTo>
                <a:lnTo>
                  <a:pt x="375" y="84"/>
                </a:lnTo>
                <a:lnTo>
                  <a:pt x="378" y="84"/>
                </a:lnTo>
                <a:lnTo>
                  <a:pt x="383" y="78"/>
                </a:lnTo>
                <a:lnTo>
                  <a:pt x="389" y="81"/>
                </a:lnTo>
                <a:lnTo>
                  <a:pt x="383" y="95"/>
                </a:lnTo>
                <a:lnTo>
                  <a:pt x="378" y="98"/>
                </a:lnTo>
                <a:lnTo>
                  <a:pt x="380" y="101"/>
                </a:lnTo>
                <a:lnTo>
                  <a:pt x="386" y="101"/>
                </a:lnTo>
                <a:lnTo>
                  <a:pt x="392" y="107"/>
                </a:lnTo>
                <a:lnTo>
                  <a:pt x="389" y="110"/>
                </a:lnTo>
                <a:lnTo>
                  <a:pt x="380" y="110"/>
                </a:lnTo>
                <a:lnTo>
                  <a:pt x="383" y="119"/>
                </a:lnTo>
                <a:lnTo>
                  <a:pt x="395" y="116"/>
                </a:lnTo>
                <a:lnTo>
                  <a:pt x="403" y="121"/>
                </a:lnTo>
                <a:lnTo>
                  <a:pt x="412" y="110"/>
                </a:lnTo>
                <a:lnTo>
                  <a:pt x="415" y="110"/>
                </a:lnTo>
                <a:lnTo>
                  <a:pt x="421" y="121"/>
                </a:lnTo>
                <a:lnTo>
                  <a:pt x="418" y="127"/>
                </a:lnTo>
                <a:lnTo>
                  <a:pt x="426" y="127"/>
                </a:lnTo>
                <a:lnTo>
                  <a:pt x="426" y="133"/>
                </a:lnTo>
                <a:lnTo>
                  <a:pt x="432" y="139"/>
                </a:lnTo>
                <a:lnTo>
                  <a:pt x="429" y="142"/>
                </a:lnTo>
                <a:lnTo>
                  <a:pt x="424" y="142"/>
                </a:lnTo>
                <a:lnTo>
                  <a:pt x="424" y="147"/>
                </a:lnTo>
                <a:lnTo>
                  <a:pt x="435" y="156"/>
                </a:lnTo>
                <a:lnTo>
                  <a:pt x="447" y="156"/>
                </a:lnTo>
                <a:lnTo>
                  <a:pt x="447" y="165"/>
                </a:lnTo>
                <a:lnTo>
                  <a:pt x="450" y="173"/>
                </a:lnTo>
                <a:lnTo>
                  <a:pt x="450" y="176"/>
                </a:lnTo>
                <a:lnTo>
                  <a:pt x="461" y="188"/>
                </a:lnTo>
                <a:lnTo>
                  <a:pt x="470" y="191"/>
                </a:lnTo>
                <a:lnTo>
                  <a:pt x="467" y="202"/>
                </a:lnTo>
                <a:lnTo>
                  <a:pt x="475" y="205"/>
                </a:lnTo>
                <a:lnTo>
                  <a:pt x="478" y="211"/>
                </a:lnTo>
                <a:lnTo>
                  <a:pt x="487" y="211"/>
                </a:lnTo>
                <a:lnTo>
                  <a:pt x="490" y="208"/>
                </a:lnTo>
                <a:lnTo>
                  <a:pt x="498" y="217"/>
                </a:lnTo>
                <a:lnTo>
                  <a:pt x="507" y="219"/>
                </a:lnTo>
                <a:lnTo>
                  <a:pt x="510" y="222"/>
                </a:lnTo>
                <a:lnTo>
                  <a:pt x="507" y="228"/>
                </a:lnTo>
                <a:lnTo>
                  <a:pt x="510" y="231"/>
                </a:lnTo>
                <a:lnTo>
                  <a:pt x="501" y="234"/>
                </a:lnTo>
                <a:lnTo>
                  <a:pt x="510" y="237"/>
                </a:lnTo>
                <a:lnTo>
                  <a:pt x="510" y="242"/>
                </a:lnTo>
                <a:lnTo>
                  <a:pt x="507" y="242"/>
                </a:lnTo>
                <a:lnTo>
                  <a:pt x="501" y="242"/>
                </a:lnTo>
                <a:lnTo>
                  <a:pt x="504" y="248"/>
                </a:lnTo>
                <a:lnTo>
                  <a:pt x="504" y="263"/>
                </a:lnTo>
                <a:lnTo>
                  <a:pt x="501" y="263"/>
                </a:lnTo>
                <a:lnTo>
                  <a:pt x="501" y="257"/>
                </a:lnTo>
                <a:lnTo>
                  <a:pt x="496" y="254"/>
                </a:lnTo>
                <a:lnTo>
                  <a:pt x="496" y="257"/>
                </a:lnTo>
                <a:lnTo>
                  <a:pt x="493" y="266"/>
                </a:lnTo>
                <a:lnTo>
                  <a:pt x="490" y="268"/>
                </a:lnTo>
                <a:lnTo>
                  <a:pt x="493" y="271"/>
                </a:lnTo>
                <a:lnTo>
                  <a:pt x="493" y="283"/>
                </a:lnTo>
                <a:lnTo>
                  <a:pt x="501" y="286"/>
                </a:lnTo>
                <a:lnTo>
                  <a:pt x="498" y="289"/>
                </a:lnTo>
                <a:lnTo>
                  <a:pt x="501" y="294"/>
                </a:lnTo>
                <a:lnTo>
                  <a:pt x="496" y="300"/>
                </a:lnTo>
                <a:lnTo>
                  <a:pt x="490" y="297"/>
                </a:lnTo>
                <a:lnTo>
                  <a:pt x="490" y="297"/>
                </a:lnTo>
                <a:lnTo>
                  <a:pt x="493" y="306"/>
                </a:lnTo>
                <a:lnTo>
                  <a:pt x="498" y="309"/>
                </a:lnTo>
                <a:lnTo>
                  <a:pt x="498" y="323"/>
                </a:lnTo>
                <a:lnTo>
                  <a:pt x="504" y="329"/>
                </a:lnTo>
                <a:lnTo>
                  <a:pt x="498" y="335"/>
                </a:lnTo>
                <a:lnTo>
                  <a:pt x="496" y="346"/>
                </a:lnTo>
                <a:lnTo>
                  <a:pt x="490" y="349"/>
                </a:lnTo>
                <a:lnTo>
                  <a:pt x="484" y="343"/>
                </a:lnTo>
                <a:lnTo>
                  <a:pt x="478" y="358"/>
                </a:lnTo>
                <a:lnTo>
                  <a:pt x="484" y="364"/>
                </a:lnTo>
                <a:lnTo>
                  <a:pt x="478" y="369"/>
                </a:lnTo>
                <a:lnTo>
                  <a:pt x="484" y="372"/>
                </a:lnTo>
                <a:lnTo>
                  <a:pt x="487" y="381"/>
                </a:lnTo>
                <a:lnTo>
                  <a:pt x="481" y="389"/>
                </a:lnTo>
                <a:lnTo>
                  <a:pt x="484" y="395"/>
                </a:lnTo>
                <a:lnTo>
                  <a:pt x="490" y="398"/>
                </a:lnTo>
                <a:lnTo>
                  <a:pt x="484" y="401"/>
                </a:lnTo>
                <a:lnTo>
                  <a:pt x="475" y="401"/>
                </a:lnTo>
                <a:lnTo>
                  <a:pt x="473" y="413"/>
                </a:lnTo>
                <a:lnTo>
                  <a:pt x="467" y="410"/>
                </a:lnTo>
                <a:lnTo>
                  <a:pt x="461" y="421"/>
                </a:lnTo>
                <a:lnTo>
                  <a:pt x="455" y="433"/>
                </a:lnTo>
                <a:lnTo>
                  <a:pt x="450" y="433"/>
                </a:lnTo>
                <a:lnTo>
                  <a:pt x="441" y="427"/>
                </a:lnTo>
                <a:lnTo>
                  <a:pt x="441" y="433"/>
                </a:lnTo>
                <a:lnTo>
                  <a:pt x="441" y="438"/>
                </a:lnTo>
                <a:lnTo>
                  <a:pt x="435" y="436"/>
                </a:lnTo>
                <a:lnTo>
                  <a:pt x="435" y="450"/>
                </a:lnTo>
                <a:lnTo>
                  <a:pt x="435" y="453"/>
                </a:lnTo>
                <a:lnTo>
                  <a:pt x="429" y="453"/>
                </a:lnTo>
                <a:lnTo>
                  <a:pt x="421" y="444"/>
                </a:lnTo>
                <a:lnTo>
                  <a:pt x="406" y="456"/>
                </a:lnTo>
                <a:lnTo>
                  <a:pt x="409" y="464"/>
                </a:lnTo>
                <a:lnTo>
                  <a:pt x="401" y="464"/>
                </a:lnTo>
                <a:lnTo>
                  <a:pt x="406" y="473"/>
                </a:lnTo>
                <a:lnTo>
                  <a:pt x="398" y="485"/>
                </a:lnTo>
                <a:lnTo>
                  <a:pt x="401" y="499"/>
                </a:lnTo>
                <a:lnTo>
                  <a:pt x="409" y="505"/>
                </a:lnTo>
                <a:lnTo>
                  <a:pt x="409" y="516"/>
                </a:lnTo>
                <a:lnTo>
                  <a:pt x="418" y="516"/>
                </a:lnTo>
                <a:lnTo>
                  <a:pt x="424" y="522"/>
                </a:lnTo>
                <a:lnTo>
                  <a:pt x="429" y="539"/>
                </a:lnTo>
                <a:lnTo>
                  <a:pt x="429" y="551"/>
                </a:lnTo>
                <a:lnTo>
                  <a:pt x="438" y="557"/>
                </a:lnTo>
                <a:lnTo>
                  <a:pt x="450" y="571"/>
                </a:lnTo>
                <a:lnTo>
                  <a:pt x="444" y="577"/>
                </a:lnTo>
                <a:lnTo>
                  <a:pt x="441" y="583"/>
                </a:lnTo>
                <a:lnTo>
                  <a:pt x="435" y="585"/>
                </a:lnTo>
                <a:lnTo>
                  <a:pt x="435" y="591"/>
                </a:lnTo>
                <a:lnTo>
                  <a:pt x="426" y="585"/>
                </a:lnTo>
                <a:lnTo>
                  <a:pt x="424" y="574"/>
                </a:lnTo>
                <a:lnTo>
                  <a:pt x="418" y="571"/>
                </a:lnTo>
                <a:lnTo>
                  <a:pt x="398" y="574"/>
                </a:lnTo>
                <a:lnTo>
                  <a:pt x="389" y="574"/>
                </a:lnTo>
                <a:lnTo>
                  <a:pt x="386" y="557"/>
                </a:lnTo>
                <a:lnTo>
                  <a:pt x="375" y="551"/>
                </a:lnTo>
                <a:lnTo>
                  <a:pt x="366" y="557"/>
                </a:lnTo>
                <a:lnTo>
                  <a:pt x="354" y="574"/>
                </a:lnTo>
                <a:lnTo>
                  <a:pt x="349" y="571"/>
                </a:lnTo>
                <a:lnTo>
                  <a:pt x="340" y="557"/>
                </a:lnTo>
                <a:lnTo>
                  <a:pt x="334" y="557"/>
                </a:lnTo>
                <a:lnTo>
                  <a:pt x="311" y="568"/>
                </a:lnTo>
                <a:lnTo>
                  <a:pt x="280" y="574"/>
                </a:lnTo>
                <a:lnTo>
                  <a:pt x="274" y="568"/>
                </a:lnTo>
                <a:lnTo>
                  <a:pt x="274" y="565"/>
                </a:lnTo>
                <a:lnTo>
                  <a:pt x="282" y="559"/>
                </a:lnTo>
                <a:lnTo>
                  <a:pt x="300" y="551"/>
                </a:lnTo>
                <a:lnTo>
                  <a:pt x="303" y="542"/>
                </a:lnTo>
                <a:lnTo>
                  <a:pt x="300" y="531"/>
                </a:lnTo>
                <a:lnTo>
                  <a:pt x="294" y="528"/>
                </a:lnTo>
                <a:lnTo>
                  <a:pt x="282" y="528"/>
                </a:lnTo>
                <a:lnTo>
                  <a:pt x="277" y="531"/>
                </a:lnTo>
                <a:lnTo>
                  <a:pt x="262" y="548"/>
                </a:lnTo>
                <a:lnTo>
                  <a:pt x="254" y="551"/>
                </a:lnTo>
                <a:lnTo>
                  <a:pt x="245" y="545"/>
                </a:lnTo>
                <a:lnTo>
                  <a:pt x="236" y="528"/>
                </a:lnTo>
                <a:lnTo>
                  <a:pt x="225" y="519"/>
                </a:lnTo>
                <a:lnTo>
                  <a:pt x="216" y="513"/>
                </a:lnTo>
                <a:lnTo>
                  <a:pt x="213" y="508"/>
                </a:lnTo>
                <a:lnTo>
                  <a:pt x="213" y="467"/>
                </a:lnTo>
                <a:lnTo>
                  <a:pt x="205" y="459"/>
                </a:lnTo>
                <a:lnTo>
                  <a:pt x="216" y="450"/>
                </a:lnTo>
                <a:lnTo>
                  <a:pt x="208" y="450"/>
                </a:lnTo>
                <a:lnTo>
                  <a:pt x="210" y="444"/>
                </a:lnTo>
                <a:lnTo>
                  <a:pt x="210" y="441"/>
                </a:lnTo>
                <a:lnTo>
                  <a:pt x="210" y="438"/>
                </a:lnTo>
                <a:lnTo>
                  <a:pt x="208" y="436"/>
                </a:lnTo>
                <a:lnTo>
                  <a:pt x="210" y="433"/>
                </a:lnTo>
                <a:lnTo>
                  <a:pt x="208" y="427"/>
                </a:lnTo>
                <a:lnTo>
                  <a:pt x="205" y="427"/>
                </a:lnTo>
                <a:lnTo>
                  <a:pt x="208" y="424"/>
                </a:lnTo>
                <a:lnTo>
                  <a:pt x="205" y="418"/>
                </a:lnTo>
                <a:lnTo>
                  <a:pt x="208" y="415"/>
                </a:lnTo>
                <a:lnTo>
                  <a:pt x="205" y="410"/>
                </a:lnTo>
                <a:lnTo>
                  <a:pt x="202" y="413"/>
                </a:lnTo>
                <a:lnTo>
                  <a:pt x="202" y="407"/>
                </a:lnTo>
                <a:lnTo>
                  <a:pt x="193" y="407"/>
                </a:lnTo>
                <a:lnTo>
                  <a:pt x="182" y="407"/>
                </a:lnTo>
                <a:lnTo>
                  <a:pt x="179" y="410"/>
                </a:lnTo>
                <a:lnTo>
                  <a:pt x="170" y="413"/>
                </a:lnTo>
                <a:lnTo>
                  <a:pt x="167" y="410"/>
                </a:lnTo>
                <a:lnTo>
                  <a:pt x="167" y="395"/>
                </a:lnTo>
                <a:lnTo>
                  <a:pt x="167" y="392"/>
                </a:lnTo>
                <a:lnTo>
                  <a:pt x="162" y="392"/>
                </a:lnTo>
                <a:lnTo>
                  <a:pt x="159" y="398"/>
                </a:lnTo>
                <a:lnTo>
                  <a:pt x="153" y="398"/>
                </a:lnTo>
                <a:lnTo>
                  <a:pt x="153" y="387"/>
                </a:lnTo>
                <a:lnTo>
                  <a:pt x="147" y="378"/>
                </a:lnTo>
                <a:lnTo>
                  <a:pt x="153" y="372"/>
                </a:lnTo>
                <a:lnTo>
                  <a:pt x="141" y="361"/>
                </a:lnTo>
                <a:lnTo>
                  <a:pt x="144" y="352"/>
                </a:lnTo>
                <a:lnTo>
                  <a:pt x="141" y="343"/>
                </a:lnTo>
                <a:lnTo>
                  <a:pt x="141" y="332"/>
                </a:lnTo>
                <a:lnTo>
                  <a:pt x="133" y="323"/>
                </a:lnTo>
                <a:lnTo>
                  <a:pt x="127" y="323"/>
                </a:lnTo>
                <a:lnTo>
                  <a:pt x="121" y="320"/>
                </a:lnTo>
                <a:lnTo>
                  <a:pt x="104" y="323"/>
                </a:lnTo>
                <a:lnTo>
                  <a:pt x="101" y="329"/>
                </a:lnTo>
                <a:lnTo>
                  <a:pt x="101" y="332"/>
                </a:lnTo>
                <a:lnTo>
                  <a:pt x="95" y="332"/>
                </a:lnTo>
                <a:lnTo>
                  <a:pt x="95" y="335"/>
                </a:lnTo>
                <a:lnTo>
                  <a:pt x="90" y="335"/>
                </a:lnTo>
                <a:lnTo>
                  <a:pt x="90" y="329"/>
                </a:lnTo>
                <a:lnTo>
                  <a:pt x="92" y="317"/>
                </a:lnTo>
                <a:lnTo>
                  <a:pt x="87" y="317"/>
                </a:lnTo>
                <a:lnTo>
                  <a:pt x="87" y="317"/>
                </a:lnTo>
                <a:lnTo>
                  <a:pt x="0" y="315"/>
                </a:lnTo>
                <a:lnTo>
                  <a:pt x="6" y="81"/>
                </a:lnTo>
                <a:lnTo>
                  <a:pt x="26" y="81"/>
                </a:lnTo>
                <a:lnTo>
                  <a:pt x="90" y="84"/>
                </a:lnTo>
                <a:lnTo>
                  <a:pt x="90" y="0"/>
                </a:lnTo>
                <a:lnTo>
                  <a:pt x="259" y="6"/>
                </a:lnTo>
                <a:close/>
              </a:path>
            </a:pathLst>
          </a:custGeom>
          <a:solidFill>
            <a:srgbClr val="FFA6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52" name="Freeform 246"/>
          <p:cNvSpPr>
            <a:spLocks/>
          </p:cNvSpPr>
          <p:nvPr/>
        </p:nvSpPr>
        <p:spPr bwMode="auto">
          <a:xfrm>
            <a:off x="4529518" y="0"/>
            <a:ext cx="1146239" cy="500825"/>
          </a:xfrm>
          <a:custGeom>
            <a:avLst/>
            <a:gdLst/>
            <a:ahLst/>
            <a:cxnLst>
              <a:cxn ang="0">
                <a:pos x="547" y="3"/>
              </a:cxn>
              <a:cxn ang="0">
                <a:pos x="544" y="159"/>
              </a:cxn>
              <a:cxn ang="0">
                <a:pos x="458" y="156"/>
              </a:cxn>
              <a:cxn ang="0">
                <a:pos x="458" y="239"/>
              </a:cxn>
              <a:cxn ang="0">
                <a:pos x="360" y="237"/>
              </a:cxn>
              <a:cxn ang="0">
                <a:pos x="0" y="228"/>
              </a:cxn>
              <a:cxn ang="0">
                <a:pos x="0" y="228"/>
              </a:cxn>
              <a:cxn ang="0">
                <a:pos x="0" y="199"/>
              </a:cxn>
              <a:cxn ang="0">
                <a:pos x="5" y="61"/>
              </a:cxn>
              <a:cxn ang="0">
                <a:pos x="5" y="0"/>
              </a:cxn>
              <a:cxn ang="0">
                <a:pos x="28" y="0"/>
              </a:cxn>
              <a:cxn ang="0">
                <a:pos x="374" y="0"/>
              </a:cxn>
              <a:cxn ang="0">
                <a:pos x="547" y="3"/>
              </a:cxn>
            </a:cxnLst>
            <a:rect l="0" t="0" r="r" b="b"/>
            <a:pathLst>
              <a:path w="547" h="239">
                <a:moveTo>
                  <a:pt x="547" y="3"/>
                </a:moveTo>
                <a:lnTo>
                  <a:pt x="544" y="159"/>
                </a:lnTo>
                <a:lnTo>
                  <a:pt x="458" y="156"/>
                </a:lnTo>
                <a:lnTo>
                  <a:pt x="458" y="239"/>
                </a:lnTo>
                <a:lnTo>
                  <a:pt x="360" y="237"/>
                </a:lnTo>
                <a:lnTo>
                  <a:pt x="0" y="228"/>
                </a:lnTo>
                <a:lnTo>
                  <a:pt x="0" y="228"/>
                </a:lnTo>
                <a:lnTo>
                  <a:pt x="0" y="199"/>
                </a:lnTo>
                <a:lnTo>
                  <a:pt x="5" y="61"/>
                </a:lnTo>
                <a:lnTo>
                  <a:pt x="5" y="0"/>
                </a:lnTo>
                <a:lnTo>
                  <a:pt x="28" y="0"/>
                </a:lnTo>
                <a:lnTo>
                  <a:pt x="374" y="0"/>
                </a:lnTo>
                <a:lnTo>
                  <a:pt x="547" y="3"/>
                </a:lnTo>
                <a:close/>
              </a:path>
            </a:pathLst>
          </a:custGeom>
          <a:solidFill>
            <a:srgbClr val="81CC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53" name="Freeform 247"/>
          <p:cNvSpPr>
            <a:spLocks/>
          </p:cNvSpPr>
          <p:nvPr/>
        </p:nvSpPr>
        <p:spPr bwMode="auto">
          <a:xfrm>
            <a:off x="3226117" y="4645724"/>
            <a:ext cx="1012127" cy="699897"/>
          </a:xfrm>
          <a:custGeom>
            <a:avLst/>
            <a:gdLst/>
            <a:ahLst/>
            <a:cxnLst>
              <a:cxn ang="0">
                <a:pos x="363" y="23"/>
              </a:cxn>
              <a:cxn ang="0">
                <a:pos x="374" y="20"/>
              </a:cxn>
              <a:cxn ang="0">
                <a:pos x="383" y="20"/>
              </a:cxn>
              <a:cxn ang="0">
                <a:pos x="388" y="23"/>
              </a:cxn>
              <a:cxn ang="0">
                <a:pos x="397" y="31"/>
              </a:cxn>
              <a:cxn ang="0">
                <a:pos x="400" y="26"/>
              </a:cxn>
              <a:cxn ang="0">
                <a:pos x="414" y="31"/>
              </a:cxn>
              <a:cxn ang="0">
                <a:pos x="426" y="40"/>
              </a:cxn>
              <a:cxn ang="0">
                <a:pos x="429" y="43"/>
              </a:cxn>
              <a:cxn ang="0">
                <a:pos x="440" y="49"/>
              </a:cxn>
              <a:cxn ang="0">
                <a:pos x="446" y="54"/>
              </a:cxn>
              <a:cxn ang="0">
                <a:pos x="458" y="72"/>
              </a:cxn>
              <a:cxn ang="0">
                <a:pos x="469" y="77"/>
              </a:cxn>
              <a:cxn ang="0">
                <a:pos x="475" y="83"/>
              </a:cxn>
              <a:cxn ang="0">
                <a:pos x="377" y="92"/>
              </a:cxn>
              <a:cxn ang="0">
                <a:pos x="388" y="172"/>
              </a:cxn>
              <a:cxn ang="0">
                <a:pos x="400" y="184"/>
              </a:cxn>
              <a:cxn ang="0">
                <a:pos x="406" y="193"/>
              </a:cxn>
              <a:cxn ang="0">
                <a:pos x="417" y="201"/>
              </a:cxn>
              <a:cxn ang="0">
                <a:pos x="423" y="213"/>
              </a:cxn>
              <a:cxn ang="0">
                <a:pos x="434" y="224"/>
              </a:cxn>
              <a:cxn ang="0">
                <a:pos x="437" y="239"/>
              </a:cxn>
              <a:cxn ang="0">
                <a:pos x="437" y="250"/>
              </a:cxn>
              <a:cxn ang="0">
                <a:pos x="443" y="259"/>
              </a:cxn>
              <a:cxn ang="0">
                <a:pos x="452" y="268"/>
              </a:cxn>
              <a:cxn ang="0">
                <a:pos x="472" y="285"/>
              </a:cxn>
              <a:cxn ang="0">
                <a:pos x="478" y="294"/>
              </a:cxn>
              <a:cxn ang="0">
                <a:pos x="483" y="308"/>
              </a:cxn>
              <a:cxn ang="0">
                <a:pos x="481" y="325"/>
              </a:cxn>
              <a:cxn ang="0">
                <a:pos x="293" y="328"/>
              </a:cxn>
              <a:cxn ang="0">
                <a:pos x="46" y="317"/>
              </a:cxn>
              <a:cxn ang="0">
                <a:pos x="51" y="299"/>
              </a:cxn>
              <a:cxn ang="0">
                <a:pos x="60" y="288"/>
              </a:cxn>
              <a:cxn ang="0">
                <a:pos x="46" y="279"/>
              </a:cxn>
              <a:cxn ang="0">
                <a:pos x="46" y="268"/>
              </a:cxn>
              <a:cxn ang="0">
                <a:pos x="37" y="245"/>
              </a:cxn>
              <a:cxn ang="0">
                <a:pos x="40" y="230"/>
              </a:cxn>
              <a:cxn ang="0">
                <a:pos x="40" y="221"/>
              </a:cxn>
              <a:cxn ang="0">
                <a:pos x="37" y="207"/>
              </a:cxn>
              <a:cxn ang="0">
                <a:pos x="26" y="210"/>
              </a:cxn>
              <a:cxn ang="0">
                <a:pos x="26" y="196"/>
              </a:cxn>
              <a:cxn ang="0">
                <a:pos x="14" y="181"/>
              </a:cxn>
              <a:cxn ang="0">
                <a:pos x="11" y="175"/>
              </a:cxn>
              <a:cxn ang="0">
                <a:pos x="5" y="172"/>
              </a:cxn>
              <a:cxn ang="0">
                <a:pos x="5" y="167"/>
              </a:cxn>
              <a:cxn ang="0">
                <a:pos x="57" y="0"/>
              </a:cxn>
            </a:cxnLst>
            <a:rect l="0" t="0" r="r" b="b"/>
            <a:pathLst>
              <a:path w="483" h="334">
                <a:moveTo>
                  <a:pt x="219" y="5"/>
                </a:moveTo>
                <a:lnTo>
                  <a:pt x="363" y="11"/>
                </a:lnTo>
                <a:lnTo>
                  <a:pt x="363" y="23"/>
                </a:lnTo>
                <a:lnTo>
                  <a:pt x="365" y="20"/>
                </a:lnTo>
                <a:lnTo>
                  <a:pt x="371" y="23"/>
                </a:lnTo>
                <a:lnTo>
                  <a:pt x="374" y="20"/>
                </a:lnTo>
                <a:lnTo>
                  <a:pt x="374" y="23"/>
                </a:lnTo>
                <a:lnTo>
                  <a:pt x="377" y="20"/>
                </a:lnTo>
                <a:lnTo>
                  <a:pt x="383" y="20"/>
                </a:lnTo>
                <a:lnTo>
                  <a:pt x="380" y="17"/>
                </a:lnTo>
                <a:lnTo>
                  <a:pt x="383" y="20"/>
                </a:lnTo>
                <a:lnTo>
                  <a:pt x="388" y="23"/>
                </a:lnTo>
                <a:lnTo>
                  <a:pt x="388" y="26"/>
                </a:lnTo>
                <a:lnTo>
                  <a:pt x="394" y="26"/>
                </a:lnTo>
                <a:lnTo>
                  <a:pt x="397" y="31"/>
                </a:lnTo>
                <a:lnTo>
                  <a:pt x="397" y="28"/>
                </a:lnTo>
                <a:lnTo>
                  <a:pt x="400" y="31"/>
                </a:lnTo>
                <a:lnTo>
                  <a:pt x="400" y="26"/>
                </a:lnTo>
                <a:lnTo>
                  <a:pt x="409" y="28"/>
                </a:lnTo>
                <a:lnTo>
                  <a:pt x="414" y="28"/>
                </a:lnTo>
                <a:lnTo>
                  <a:pt x="414" y="31"/>
                </a:lnTo>
                <a:lnTo>
                  <a:pt x="423" y="40"/>
                </a:lnTo>
                <a:lnTo>
                  <a:pt x="426" y="37"/>
                </a:lnTo>
                <a:lnTo>
                  <a:pt x="426" y="40"/>
                </a:lnTo>
                <a:lnTo>
                  <a:pt x="429" y="37"/>
                </a:lnTo>
                <a:lnTo>
                  <a:pt x="432" y="43"/>
                </a:lnTo>
                <a:lnTo>
                  <a:pt x="429" y="43"/>
                </a:lnTo>
                <a:lnTo>
                  <a:pt x="432" y="49"/>
                </a:lnTo>
                <a:lnTo>
                  <a:pt x="434" y="46"/>
                </a:lnTo>
                <a:lnTo>
                  <a:pt x="440" y="49"/>
                </a:lnTo>
                <a:lnTo>
                  <a:pt x="443" y="57"/>
                </a:lnTo>
                <a:lnTo>
                  <a:pt x="446" y="57"/>
                </a:lnTo>
                <a:lnTo>
                  <a:pt x="446" y="54"/>
                </a:lnTo>
                <a:lnTo>
                  <a:pt x="452" y="63"/>
                </a:lnTo>
                <a:lnTo>
                  <a:pt x="455" y="63"/>
                </a:lnTo>
                <a:lnTo>
                  <a:pt x="458" y="72"/>
                </a:lnTo>
                <a:lnTo>
                  <a:pt x="455" y="74"/>
                </a:lnTo>
                <a:lnTo>
                  <a:pt x="469" y="83"/>
                </a:lnTo>
                <a:lnTo>
                  <a:pt x="469" y="77"/>
                </a:lnTo>
                <a:lnTo>
                  <a:pt x="472" y="80"/>
                </a:lnTo>
                <a:lnTo>
                  <a:pt x="475" y="80"/>
                </a:lnTo>
                <a:lnTo>
                  <a:pt x="475" y="83"/>
                </a:lnTo>
                <a:lnTo>
                  <a:pt x="483" y="86"/>
                </a:lnTo>
                <a:lnTo>
                  <a:pt x="483" y="89"/>
                </a:lnTo>
                <a:lnTo>
                  <a:pt x="377" y="92"/>
                </a:lnTo>
                <a:lnTo>
                  <a:pt x="374" y="170"/>
                </a:lnTo>
                <a:lnTo>
                  <a:pt x="391" y="170"/>
                </a:lnTo>
                <a:lnTo>
                  <a:pt x="388" y="172"/>
                </a:lnTo>
                <a:lnTo>
                  <a:pt x="391" y="175"/>
                </a:lnTo>
                <a:lnTo>
                  <a:pt x="394" y="181"/>
                </a:lnTo>
                <a:lnTo>
                  <a:pt x="400" y="184"/>
                </a:lnTo>
                <a:lnTo>
                  <a:pt x="403" y="187"/>
                </a:lnTo>
                <a:lnTo>
                  <a:pt x="403" y="187"/>
                </a:lnTo>
                <a:lnTo>
                  <a:pt x="406" y="193"/>
                </a:lnTo>
                <a:lnTo>
                  <a:pt x="409" y="193"/>
                </a:lnTo>
                <a:lnTo>
                  <a:pt x="406" y="196"/>
                </a:lnTo>
                <a:lnTo>
                  <a:pt x="417" y="201"/>
                </a:lnTo>
                <a:lnTo>
                  <a:pt x="417" y="204"/>
                </a:lnTo>
                <a:lnTo>
                  <a:pt x="423" y="210"/>
                </a:lnTo>
                <a:lnTo>
                  <a:pt x="423" y="213"/>
                </a:lnTo>
                <a:lnTo>
                  <a:pt x="426" y="213"/>
                </a:lnTo>
                <a:lnTo>
                  <a:pt x="426" y="221"/>
                </a:lnTo>
                <a:lnTo>
                  <a:pt x="434" y="224"/>
                </a:lnTo>
                <a:lnTo>
                  <a:pt x="434" y="233"/>
                </a:lnTo>
                <a:lnTo>
                  <a:pt x="434" y="239"/>
                </a:lnTo>
                <a:lnTo>
                  <a:pt x="437" y="239"/>
                </a:lnTo>
                <a:lnTo>
                  <a:pt x="437" y="245"/>
                </a:lnTo>
                <a:lnTo>
                  <a:pt x="440" y="250"/>
                </a:lnTo>
                <a:lnTo>
                  <a:pt x="437" y="250"/>
                </a:lnTo>
                <a:lnTo>
                  <a:pt x="437" y="253"/>
                </a:lnTo>
                <a:lnTo>
                  <a:pt x="443" y="253"/>
                </a:lnTo>
                <a:lnTo>
                  <a:pt x="443" y="259"/>
                </a:lnTo>
                <a:lnTo>
                  <a:pt x="446" y="259"/>
                </a:lnTo>
                <a:lnTo>
                  <a:pt x="449" y="268"/>
                </a:lnTo>
                <a:lnTo>
                  <a:pt x="452" y="268"/>
                </a:lnTo>
                <a:lnTo>
                  <a:pt x="452" y="270"/>
                </a:lnTo>
                <a:lnTo>
                  <a:pt x="469" y="282"/>
                </a:lnTo>
                <a:lnTo>
                  <a:pt x="472" y="285"/>
                </a:lnTo>
                <a:lnTo>
                  <a:pt x="475" y="288"/>
                </a:lnTo>
                <a:lnTo>
                  <a:pt x="472" y="291"/>
                </a:lnTo>
                <a:lnTo>
                  <a:pt x="478" y="294"/>
                </a:lnTo>
                <a:lnTo>
                  <a:pt x="483" y="305"/>
                </a:lnTo>
                <a:lnTo>
                  <a:pt x="481" y="308"/>
                </a:lnTo>
                <a:lnTo>
                  <a:pt x="483" y="308"/>
                </a:lnTo>
                <a:lnTo>
                  <a:pt x="481" y="314"/>
                </a:lnTo>
                <a:lnTo>
                  <a:pt x="483" y="319"/>
                </a:lnTo>
                <a:lnTo>
                  <a:pt x="481" y="325"/>
                </a:lnTo>
                <a:lnTo>
                  <a:pt x="481" y="325"/>
                </a:lnTo>
                <a:lnTo>
                  <a:pt x="483" y="334"/>
                </a:lnTo>
                <a:lnTo>
                  <a:pt x="293" y="328"/>
                </a:lnTo>
                <a:lnTo>
                  <a:pt x="291" y="328"/>
                </a:lnTo>
                <a:lnTo>
                  <a:pt x="51" y="322"/>
                </a:lnTo>
                <a:lnTo>
                  <a:pt x="46" y="317"/>
                </a:lnTo>
                <a:lnTo>
                  <a:pt x="51" y="311"/>
                </a:lnTo>
                <a:lnTo>
                  <a:pt x="57" y="308"/>
                </a:lnTo>
                <a:lnTo>
                  <a:pt x="51" y="299"/>
                </a:lnTo>
                <a:lnTo>
                  <a:pt x="63" y="296"/>
                </a:lnTo>
                <a:lnTo>
                  <a:pt x="66" y="288"/>
                </a:lnTo>
                <a:lnTo>
                  <a:pt x="60" y="288"/>
                </a:lnTo>
                <a:lnTo>
                  <a:pt x="57" y="279"/>
                </a:lnTo>
                <a:lnTo>
                  <a:pt x="54" y="276"/>
                </a:lnTo>
                <a:lnTo>
                  <a:pt x="46" y="279"/>
                </a:lnTo>
                <a:lnTo>
                  <a:pt x="43" y="273"/>
                </a:lnTo>
                <a:lnTo>
                  <a:pt x="43" y="270"/>
                </a:lnTo>
                <a:lnTo>
                  <a:pt x="46" y="268"/>
                </a:lnTo>
                <a:lnTo>
                  <a:pt x="43" y="262"/>
                </a:lnTo>
                <a:lnTo>
                  <a:pt x="46" y="256"/>
                </a:lnTo>
                <a:lnTo>
                  <a:pt x="37" y="245"/>
                </a:lnTo>
                <a:lnTo>
                  <a:pt x="40" y="239"/>
                </a:lnTo>
                <a:lnTo>
                  <a:pt x="51" y="233"/>
                </a:lnTo>
                <a:lnTo>
                  <a:pt x="40" y="230"/>
                </a:lnTo>
                <a:lnTo>
                  <a:pt x="37" y="224"/>
                </a:lnTo>
                <a:lnTo>
                  <a:pt x="40" y="224"/>
                </a:lnTo>
                <a:lnTo>
                  <a:pt x="40" y="221"/>
                </a:lnTo>
                <a:lnTo>
                  <a:pt x="31" y="213"/>
                </a:lnTo>
                <a:lnTo>
                  <a:pt x="37" y="210"/>
                </a:lnTo>
                <a:lnTo>
                  <a:pt x="37" y="207"/>
                </a:lnTo>
                <a:lnTo>
                  <a:pt x="31" y="204"/>
                </a:lnTo>
                <a:lnTo>
                  <a:pt x="31" y="207"/>
                </a:lnTo>
                <a:lnTo>
                  <a:pt x="26" y="210"/>
                </a:lnTo>
                <a:lnTo>
                  <a:pt x="20" y="207"/>
                </a:lnTo>
                <a:lnTo>
                  <a:pt x="20" y="201"/>
                </a:lnTo>
                <a:lnTo>
                  <a:pt x="26" y="196"/>
                </a:lnTo>
                <a:lnTo>
                  <a:pt x="17" y="193"/>
                </a:lnTo>
                <a:lnTo>
                  <a:pt x="17" y="187"/>
                </a:lnTo>
                <a:lnTo>
                  <a:pt x="14" y="181"/>
                </a:lnTo>
                <a:lnTo>
                  <a:pt x="17" y="175"/>
                </a:lnTo>
                <a:lnTo>
                  <a:pt x="14" y="175"/>
                </a:lnTo>
                <a:lnTo>
                  <a:pt x="11" y="175"/>
                </a:lnTo>
                <a:lnTo>
                  <a:pt x="11" y="181"/>
                </a:lnTo>
                <a:lnTo>
                  <a:pt x="8" y="181"/>
                </a:lnTo>
                <a:lnTo>
                  <a:pt x="5" y="172"/>
                </a:lnTo>
                <a:lnTo>
                  <a:pt x="3" y="172"/>
                </a:lnTo>
                <a:lnTo>
                  <a:pt x="0" y="170"/>
                </a:lnTo>
                <a:lnTo>
                  <a:pt x="5" y="167"/>
                </a:lnTo>
                <a:lnTo>
                  <a:pt x="8" y="158"/>
                </a:lnTo>
                <a:lnTo>
                  <a:pt x="51" y="161"/>
                </a:lnTo>
                <a:lnTo>
                  <a:pt x="57" y="0"/>
                </a:lnTo>
                <a:lnTo>
                  <a:pt x="164" y="5"/>
                </a:lnTo>
                <a:lnTo>
                  <a:pt x="219" y="5"/>
                </a:lnTo>
                <a:close/>
              </a:path>
            </a:pathLst>
          </a:custGeom>
          <a:solidFill>
            <a:srgbClr val="FF7B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54" name="Freeform 248"/>
          <p:cNvSpPr>
            <a:spLocks/>
          </p:cNvSpPr>
          <p:nvPr/>
        </p:nvSpPr>
        <p:spPr bwMode="auto">
          <a:xfrm>
            <a:off x="2677096" y="1540193"/>
            <a:ext cx="796290" cy="1213295"/>
          </a:xfrm>
          <a:custGeom>
            <a:avLst/>
            <a:gdLst/>
            <a:ahLst/>
            <a:cxnLst>
              <a:cxn ang="0">
                <a:pos x="270" y="6"/>
              </a:cxn>
              <a:cxn ang="0">
                <a:pos x="380" y="6"/>
              </a:cxn>
              <a:cxn ang="0">
                <a:pos x="377" y="75"/>
              </a:cxn>
              <a:cxn ang="0">
                <a:pos x="377" y="173"/>
              </a:cxn>
              <a:cxn ang="0">
                <a:pos x="348" y="173"/>
              </a:cxn>
              <a:cxn ang="0">
                <a:pos x="348" y="254"/>
              </a:cxn>
              <a:cxn ang="0">
                <a:pos x="342" y="528"/>
              </a:cxn>
              <a:cxn ang="0">
                <a:pos x="311" y="530"/>
              </a:cxn>
              <a:cxn ang="0">
                <a:pos x="290" y="525"/>
              </a:cxn>
              <a:cxn ang="0">
                <a:pos x="273" y="530"/>
              </a:cxn>
              <a:cxn ang="0">
                <a:pos x="256" y="528"/>
              </a:cxn>
              <a:cxn ang="0">
                <a:pos x="213" y="536"/>
              </a:cxn>
              <a:cxn ang="0">
                <a:pos x="207" y="545"/>
              </a:cxn>
              <a:cxn ang="0">
                <a:pos x="210" y="568"/>
              </a:cxn>
              <a:cxn ang="0">
                <a:pos x="207" y="574"/>
              </a:cxn>
              <a:cxn ang="0">
                <a:pos x="193" y="579"/>
              </a:cxn>
              <a:cxn ang="0">
                <a:pos x="178" y="579"/>
              </a:cxn>
              <a:cxn ang="0">
                <a:pos x="164" y="568"/>
              </a:cxn>
              <a:cxn ang="0">
                <a:pos x="158" y="559"/>
              </a:cxn>
              <a:cxn ang="0">
                <a:pos x="161" y="554"/>
              </a:cxn>
              <a:cxn ang="0">
                <a:pos x="167" y="545"/>
              </a:cxn>
              <a:cxn ang="0">
                <a:pos x="167" y="536"/>
              </a:cxn>
              <a:cxn ang="0">
                <a:pos x="172" y="530"/>
              </a:cxn>
              <a:cxn ang="0">
                <a:pos x="172" y="525"/>
              </a:cxn>
              <a:cxn ang="0">
                <a:pos x="169" y="519"/>
              </a:cxn>
              <a:cxn ang="0">
                <a:pos x="164" y="519"/>
              </a:cxn>
              <a:cxn ang="0">
                <a:pos x="155" y="528"/>
              </a:cxn>
              <a:cxn ang="0">
                <a:pos x="146" y="530"/>
              </a:cxn>
              <a:cxn ang="0">
                <a:pos x="135" y="525"/>
              </a:cxn>
              <a:cxn ang="0">
                <a:pos x="126" y="513"/>
              </a:cxn>
              <a:cxn ang="0">
                <a:pos x="123" y="493"/>
              </a:cxn>
              <a:cxn ang="0">
                <a:pos x="112" y="473"/>
              </a:cxn>
              <a:cxn ang="0">
                <a:pos x="89" y="444"/>
              </a:cxn>
              <a:cxn ang="0">
                <a:pos x="77" y="435"/>
              </a:cxn>
              <a:cxn ang="0">
                <a:pos x="57" y="433"/>
              </a:cxn>
              <a:cxn ang="0">
                <a:pos x="40" y="430"/>
              </a:cxn>
              <a:cxn ang="0">
                <a:pos x="37" y="424"/>
              </a:cxn>
              <a:cxn ang="0">
                <a:pos x="37" y="409"/>
              </a:cxn>
              <a:cxn ang="0">
                <a:pos x="28" y="401"/>
              </a:cxn>
              <a:cxn ang="0">
                <a:pos x="17" y="392"/>
              </a:cxn>
              <a:cxn ang="0">
                <a:pos x="0" y="381"/>
              </a:cxn>
              <a:cxn ang="0">
                <a:pos x="2" y="248"/>
              </a:cxn>
              <a:cxn ang="0">
                <a:pos x="57" y="248"/>
              </a:cxn>
              <a:cxn ang="0">
                <a:pos x="60" y="124"/>
              </a:cxn>
              <a:cxn ang="0">
                <a:pos x="100" y="127"/>
              </a:cxn>
              <a:cxn ang="0">
                <a:pos x="103" y="0"/>
              </a:cxn>
              <a:cxn ang="0">
                <a:pos x="270" y="6"/>
              </a:cxn>
            </a:cxnLst>
            <a:rect l="0" t="0" r="r" b="b"/>
            <a:pathLst>
              <a:path w="380" h="579">
                <a:moveTo>
                  <a:pt x="270" y="6"/>
                </a:moveTo>
                <a:lnTo>
                  <a:pt x="380" y="6"/>
                </a:lnTo>
                <a:lnTo>
                  <a:pt x="377" y="75"/>
                </a:lnTo>
                <a:lnTo>
                  <a:pt x="377" y="173"/>
                </a:lnTo>
                <a:lnTo>
                  <a:pt x="348" y="173"/>
                </a:lnTo>
                <a:lnTo>
                  <a:pt x="348" y="254"/>
                </a:lnTo>
                <a:lnTo>
                  <a:pt x="342" y="528"/>
                </a:lnTo>
                <a:lnTo>
                  <a:pt x="311" y="530"/>
                </a:lnTo>
                <a:lnTo>
                  <a:pt x="290" y="525"/>
                </a:lnTo>
                <a:lnTo>
                  <a:pt x="273" y="530"/>
                </a:lnTo>
                <a:lnTo>
                  <a:pt x="256" y="528"/>
                </a:lnTo>
                <a:lnTo>
                  <a:pt x="213" y="536"/>
                </a:lnTo>
                <a:lnTo>
                  <a:pt x="207" y="545"/>
                </a:lnTo>
                <a:lnTo>
                  <a:pt x="210" y="568"/>
                </a:lnTo>
                <a:lnTo>
                  <a:pt x="207" y="574"/>
                </a:lnTo>
                <a:lnTo>
                  <a:pt x="193" y="579"/>
                </a:lnTo>
                <a:lnTo>
                  <a:pt x="178" y="579"/>
                </a:lnTo>
                <a:lnTo>
                  <a:pt x="164" y="568"/>
                </a:lnTo>
                <a:lnTo>
                  <a:pt x="158" y="559"/>
                </a:lnTo>
                <a:lnTo>
                  <a:pt x="161" y="554"/>
                </a:lnTo>
                <a:lnTo>
                  <a:pt x="167" y="545"/>
                </a:lnTo>
                <a:lnTo>
                  <a:pt x="167" y="536"/>
                </a:lnTo>
                <a:lnTo>
                  <a:pt x="172" y="530"/>
                </a:lnTo>
                <a:lnTo>
                  <a:pt x="172" y="525"/>
                </a:lnTo>
                <a:lnTo>
                  <a:pt x="169" y="519"/>
                </a:lnTo>
                <a:lnTo>
                  <a:pt x="164" y="519"/>
                </a:lnTo>
                <a:lnTo>
                  <a:pt x="155" y="528"/>
                </a:lnTo>
                <a:lnTo>
                  <a:pt x="146" y="530"/>
                </a:lnTo>
                <a:lnTo>
                  <a:pt x="135" y="525"/>
                </a:lnTo>
                <a:lnTo>
                  <a:pt x="126" y="513"/>
                </a:lnTo>
                <a:lnTo>
                  <a:pt x="123" y="493"/>
                </a:lnTo>
                <a:lnTo>
                  <a:pt x="112" y="473"/>
                </a:lnTo>
                <a:lnTo>
                  <a:pt x="89" y="444"/>
                </a:lnTo>
                <a:lnTo>
                  <a:pt x="77" y="435"/>
                </a:lnTo>
                <a:lnTo>
                  <a:pt x="57" y="433"/>
                </a:lnTo>
                <a:lnTo>
                  <a:pt x="40" y="430"/>
                </a:lnTo>
                <a:lnTo>
                  <a:pt x="37" y="424"/>
                </a:lnTo>
                <a:lnTo>
                  <a:pt x="37" y="409"/>
                </a:lnTo>
                <a:lnTo>
                  <a:pt x="28" y="401"/>
                </a:lnTo>
                <a:lnTo>
                  <a:pt x="17" y="392"/>
                </a:lnTo>
                <a:lnTo>
                  <a:pt x="0" y="381"/>
                </a:lnTo>
                <a:lnTo>
                  <a:pt x="2" y="248"/>
                </a:lnTo>
                <a:lnTo>
                  <a:pt x="57" y="248"/>
                </a:lnTo>
                <a:lnTo>
                  <a:pt x="60" y="124"/>
                </a:lnTo>
                <a:lnTo>
                  <a:pt x="100" y="127"/>
                </a:lnTo>
                <a:lnTo>
                  <a:pt x="103" y="0"/>
                </a:lnTo>
                <a:lnTo>
                  <a:pt x="270" y="6"/>
                </a:lnTo>
                <a:close/>
              </a:path>
            </a:pathLst>
          </a:custGeom>
          <a:solidFill>
            <a:srgbClr val="7CC9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55" name="Freeform 249"/>
          <p:cNvSpPr>
            <a:spLocks/>
          </p:cNvSpPr>
          <p:nvPr/>
        </p:nvSpPr>
        <p:spPr bwMode="auto">
          <a:xfrm>
            <a:off x="4588192" y="2839403"/>
            <a:ext cx="792099" cy="1165098"/>
          </a:xfrm>
          <a:custGeom>
            <a:avLst/>
            <a:gdLst/>
            <a:ahLst/>
            <a:cxnLst>
              <a:cxn ang="0">
                <a:pos x="245" y="144"/>
              </a:cxn>
              <a:cxn ang="0">
                <a:pos x="329" y="256"/>
              </a:cxn>
              <a:cxn ang="0">
                <a:pos x="326" y="380"/>
              </a:cxn>
              <a:cxn ang="0">
                <a:pos x="335" y="386"/>
              </a:cxn>
              <a:cxn ang="0">
                <a:pos x="355" y="398"/>
              </a:cxn>
              <a:cxn ang="0">
                <a:pos x="363" y="406"/>
              </a:cxn>
              <a:cxn ang="0">
                <a:pos x="375" y="423"/>
              </a:cxn>
              <a:cxn ang="0">
                <a:pos x="366" y="435"/>
              </a:cxn>
              <a:cxn ang="0">
                <a:pos x="363" y="444"/>
              </a:cxn>
              <a:cxn ang="0">
                <a:pos x="352" y="467"/>
              </a:cxn>
              <a:cxn ang="0">
                <a:pos x="360" y="475"/>
              </a:cxn>
              <a:cxn ang="0">
                <a:pos x="366" y="475"/>
              </a:cxn>
              <a:cxn ang="0">
                <a:pos x="378" y="481"/>
              </a:cxn>
              <a:cxn ang="0">
                <a:pos x="378" y="490"/>
              </a:cxn>
              <a:cxn ang="0">
                <a:pos x="352" y="519"/>
              </a:cxn>
              <a:cxn ang="0">
                <a:pos x="346" y="527"/>
              </a:cxn>
              <a:cxn ang="0">
                <a:pos x="346" y="536"/>
              </a:cxn>
              <a:cxn ang="0">
                <a:pos x="343" y="547"/>
              </a:cxn>
              <a:cxn ang="0">
                <a:pos x="343" y="550"/>
              </a:cxn>
              <a:cxn ang="0">
                <a:pos x="346" y="556"/>
              </a:cxn>
              <a:cxn ang="0">
                <a:pos x="323" y="556"/>
              </a:cxn>
              <a:cxn ang="0">
                <a:pos x="70" y="426"/>
              </a:cxn>
              <a:cxn ang="0">
                <a:pos x="18" y="392"/>
              </a:cxn>
              <a:cxn ang="0">
                <a:pos x="21" y="343"/>
              </a:cxn>
              <a:cxn ang="0">
                <a:pos x="32" y="323"/>
              </a:cxn>
              <a:cxn ang="0">
                <a:pos x="0" y="60"/>
              </a:cxn>
              <a:cxn ang="0">
                <a:pos x="12" y="8"/>
              </a:cxn>
              <a:cxn ang="0">
                <a:pos x="21" y="11"/>
              </a:cxn>
              <a:cxn ang="0">
                <a:pos x="24" y="8"/>
              </a:cxn>
              <a:cxn ang="0">
                <a:pos x="32" y="6"/>
              </a:cxn>
              <a:cxn ang="0">
                <a:pos x="41" y="0"/>
              </a:cxn>
              <a:cxn ang="0">
                <a:pos x="49" y="6"/>
              </a:cxn>
              <a:cxn ang="0">
                <a:pos x="67" y="3"/>
              </a:cxn>
              <a:cxn ang="0">
                <a:pos x="84" y="0"/>
              </a:cxn>
              <a:cxn ang="0">
                <a:pos x="93" y="8"/>
              </a:cxn>
              <a:cxn ang="0">
                <a:pos x="96" y="11"/>
              </a:cxn>
              <a:cxn ang="0">
                <a:pos x="98" y="8"/>
              </a:cxn>
              <a:cxn ang="0">
                <a:pos x="110" y="17"/>
              </a:cxn>
              <a:cxn ang="0">
                <a:pos x="110" y="20"/>
              </a:cxn>
              <a:cxn ang="0">
                <a:pos x="116" y="23"/>
              </a:cxn>
              <a:cxn ang="0">
                <a:pos x="133" y="29"/>
              </a:cxn>
              <a:cxn ang="0">
                <a:pos x="156" y="29"/>
              </a:cxn>
              <a:cxn ang="0">
                <a:pos x="165" y="37"/>
              </a:cxn>
              <a:cxn ang="0">
                <a:pos x="176" y="40"/>
              </a:cxn>
              <a:cxn ang="0">
                <a:pos x="193" y="46"/>
              </a:cxn>
              <a:cxn ang="0">
                <a:pos x="211" y="43"/>
              </a:cxn>
              <a:cxn ang="0">
                <a:pos x="222" y="43"/>
              </a:cxn>
              <a:cxn ang="0">
                <a:pos x="225" y="40"/>
              </a:cxn>
            </a:cxnLst>
            <a:rect l="0" t="0" r="r" b="b"/>
            <a:pathLst>
              <a:path w="378" h="556">
                <a:moveTo>
                  <a:pt x="245" y="43"/>
                </a:moveTo>
                <a:lnTo>
                  <a:pt x="245" y="144"/>
                </a:lnTo>
                <a:lnTo>
                  <a:pt x="332" y="147"/>
                </a:lnTo>
                <a:lnTo>
                  <a:pt x="329" y="256"/>
                </a:lnTo>
                <a:lnTo>
                  <a:pt x="326" y="380"/>
                </a:lnTo>
                <a:lnTo>
                  <a:pt x="326" y="380"/>
                </a:lnTo>
                <a:lnTo>
                  <a:pt x="335" y="380"/>
                </a:lnTo>
                <a:lnTo>
                  <a:pt x="335" y="386"/>
                </a:lnTo>
                <a:lnTo>
                  <a:pt x="343" y="389"/>
                </a:lnTo>
                <a:lnTo>
                  <a:pt x="355" y="398"/>
                </a:lnTo>
                <a:lnTo>
                  <a:pt x="355" y="403"/>
                </a:lnTo>
                <a:lnTo>
                  <a:pt x="363" y="406"/>
                </a:lnTo>
                <a:lnTo>
                  <a:pt x="369" y="412"/>
                </a:lnTo>
                <a:lnTo>
                  <a:pt x="375" y="423"/>
                </a:lnTo>
                <a:lnTo>
                  <a:pt x="369" y="432"/>
                </a:lnTo>
                <a:lnTo>
                  <a:pt x="366" y="435"/>
                </a:lnTo>
                <a:lnTo>
                  <a:pt x="366" y="441"/>
                </a:lnTo>
                <a:lnTo>
                  <a:pt x="363" y="444"/>
                </a:lnTo>
                <a:lnTo>
                  <a:pt x="358" y="447"/>
                </a:lnTo>
                <a:lnTo>
                  <a:pt x="352" y="467"/>
                </a:lnTo>
                <a:lnTo>
                  <a:pt x="358" y="470"/>
                </a:lnTo>
                <a:lnTo>
                  <a:pt x="360" y="475"/>
                </a:lnTo>
                <a:lnTo>
                  <a:pt x="363" y="478"/>
                </a:lnTo>
                <a:lnTo>
                  <a:pt x="366" y="475"/>
                </a:lnTo>
                <a:lnTo>
                  <a:pt x="375" y="478"/>
                </a:lnTo>
                <a:lnTo>
                  <a:pt x="378" y="481"/>
                </a:lnTo>
                <a:lnTo>
                  <a:pt x="375" y="490"/>
                </a:lnTo>
                <a:lnTo>
                  <a:pt x="378" y="490"/>
                </a:lnTo>
                <a:lnTo>
                  <a:pt x="375" y="501"/>
                </a:lnTo>
                <a:lnTo>
                  <a:pt x="352" y="519"/>
                </a:lnTo>
                <a:lnTo>
                  <a:pt x="349" y="524"/>
                </a:lnTo>
                <a:lnTo>
                  <a:pt x="346" y="527"/>
                </a:lnTo>
                <a:lnTo>
                  <a:pt x="343" y="533"/>
                </a:lnTo>
                <a:lnTo>
                  <a:pt x="346" y="536"/>
                </a:lnTo>
                <a:lnTo>
                  <a:pt x="340" y="542"/>
                </a:lnTo>
                <a:lnTo>
                  <a:pt x="343" y="547"/>
                </a:lnTo>
                <a:lnTo>
                  <a:pt x="337" y="547"/>
                </a:lnTo>
                <a:lnTo>
                  <a:pt x="343" y="550"/>
                </a:lnTo>
                <a:lnTo>
                  <a:pt x="340" y="553"/>
                </a:lnTo>
                <a:lnTo>
                  <a:pt x="346" y="556"/>
                </a:lnTo>
                <a:lnTo>
                  <a:pt x="343" y="556"/>
                </a:lnTo>
                <a:lnTo>
                  <a:pt x="323" y="556"/>
                </a:lnTo>
                <a:lnTo>
                  <a:pt x="70" y="550"/>
                </a:lnTo>
                <a:lnTo>
                  <a:pt x="70" y="426"/>
                </a:lnTo>
                <a:lnTo>
                  <a:pt x="6" y="426"/>
                </a:lnTo>
                <a:lnTo>
                  <a:pt x="18" y="392"/>
                </a:lnTo>
                <a:lnTo>
                  <a:pt x="15" y="383"/>
                </a:lnTo>
                <a:lnTo>
                  <a:pt x="21" y="343"/>
                </a:lnTo>
                <a:lnTo>
                  <a:pt x="29" y="334"/>
                </a:lnTo>
                <a:lnTo>
                  <a:pt x="32" y="323"/>
                </a:lnTo>
                <a:lnTo>
                  <a:pt x="38" y="60"/>
                </a:lnTo>
                <a:lnTo>
                  <a:pt x="0" y="60"/>
                </a:lnTo>
                <a:lnTo>
                  <a:pt x="0" y="8"/>
                </a:lnTo>
                <a:lnTo>
                  <a:pt x="12" y="8"/>
                </a:lnTo>
                <a:lnTo>
                  <a:pt x="15" y="6"/>
                </a:lnTo>
                <a:lnTo>
                  <a:pt x="21" y="11"/>
                </a:lnTo>
                <a:lnTo>
                  <a:pt x="21" y="8"/>
                </a:lnTo>
                <a:lnTo>
                  <a:pt x="24" y="8"/>
                </a:lnTo>
                <a:lnTo>
                  <a:pt x="29" y="6"/>
                </a:lnTo>
                <a:lnTo>
                  <a:pt x="32" y="6"/>
                </a:lnTo>
                <a:lnTo>
                  <a:pt x="35" y="0"/>
                </a:lnTo>
                <a:lnTo>
                  <a:pt x="41" y="0"/>
                </a:lnTo>
                <a:lnTo>
                  <a:pt x="47" y="3"/>
                </a:lnTo>
                <a:lnTo>
                  <a:pt x="49" y="6"/>
                </a:lnTo>
                <a:lnTo>
                  <a:pt x="55" y="8"/>
                </a:lnTo>
                <a:lnTo>
                  <a:pt x="67" y="3"/>
                </a:lnTo>
                <a:lnTo>
                  <a:pt x="75" y="3"/>
                </a:lnTo>
                <a:lnTo>
                  <a:pt x="84" y="0"/>
                </a:lnTo>
                <a:lnTo>
                  <a:pt x="90" y="8"/>
                </a:lnTo>
                <a:lnTo>
                  <a:pt x="93" y="8"/>
                </a:lnTo>
                <a:lnTo>
                  <a:pt x="93" y="11"/>
                </a:lnTo>
                <a:lnTo>
                  <a:pt x="96" y="11"/>
                </a:lnTo>
                <a:lnTo>
                  <a:pt x="96" y="14"/>
                </a:lnTo>
                <a:lnTo>
                  <a:pt x="98" y="8"/>
                </a:lnTo>
                <a:lnTo>
                  <a:pt x="98" y="14"/>
                </a:lnTo>
                <a:lnTo>
                  <a:pt x="110" y="17"/>
                </a:lnTo>
                <a:lnTo>
                  <a:pt x="107" y="17"/>
                </a:lnTo>
                <a:lnTo>
                  <a:pt x="110" y="20"/>
                </a:lnTo>
                <a:lnTo>
                  <a:pt x="110" y="20"/>
                </a:lnTo>
                <a:lnTo>
                  <a:pt x="116" y="23"/>
                </a:lnTo>
                <a:lnTo>
                  <a:pt x="124" y="20"/>
                </a:lnTo>
                <a:lnTo>
                  <a:pt x="133" y="29"/>
                </a:lnTo>
                <a:lnTo>
                  <a:pt x="150" y="29"/>
                </a:lnTo>
                <a:lnTo>
                  <a:pt x="156" y="29"/>
                </a:lnTo>
                <a:lnTo>
                  <a:pt x="159" y="37"/>
                </a:lnTo>
                <a:lnTo>
                  <a:pt x="165" y="37"/>
                </a:lnTo>
                <a:lnTo>
                  <a:pt x="170" y="46"/>
                </a:lnTo>
                <a:lnTo>
                  <a:pt x="176" y="40"/>
                </a:lnTo>
                <a:lnTo>
                  <a:pt x="191" y="49"/>
                </a:lnTo>
                <a:lnTo>
                  <a:pt x="193" y="46"/>
                </a:lnTo>
                <a:lnTo>
                  <a:pt x="208" y="49"/>
                </a:lnTo>
                <a:lnTo>
                  <a:pt x="211" y="43"/>
                </a:lnTo>
                <a:lnTo>
                  <a:pt x="214" y="46"/>
                </a:lnTo>
                <a:lnTo>
                  <a:pt x="222" y="43"/>
                </a:lnTo>
                <a:lnTo>
                  <a:pt x="222" y="43"/>
                </a:lnTo>
                <a:lnTo>
                  <a:pt x="225" y="40"/>
                </a:lnTo>
                <a:lnTo>
                  <a:pt x="245" y="43"/>
                </a:lnTo>
                <a:close/>
              </a:path>
            </a:pathLst>
          </a:custGeom>
          <a:solidFill>
            <a:srgbClr val="FF84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56" name="Freeform 250"/>
          <p:cNvSpPr>
            <a:spLocks/>
          </p:cNvSpPr>
          <p:nvPr/>
        </p:nvSpPr>
        <p:spPr bwMode="auto">
          <a:xfrm>
            <a:off x="4009834" y="4825937"/>
            <a:ext cx="850773" cy="699897"/>
          </a:xfrm>
          <a:custGeom>
            <a:avLst/>
            <a:gdLst/>
            <a:ahLst/>
            <a:cxnLst>
              <a:cxn ang="0">
                <a:pos x="389" y="334"/>
              </a:cxn>
              <a:cxn ang="0">
                <a:pos x="112" y="331"/>
              </a:cxn>
              <a:cxn ang="0">
                <a:pos x="112" y="317"/>
              </a:cxn>
              <a:cxn ang="0">
                <a:pos x="112" y="314"/>
              </a:cxn>
              <a:cxn ang="0">
                <a:pos x="112" y="308"/>
              </a:cxn>
              <a:cxn ang="0">
                <a:pos x="107" y="300"/>
              </a:cxn>
              <a:cxn ang="0">
                <a:pos x="107" y="288"/>
              </a:cxn>
              <a:cxn ang="0">
                <a:pos x="109" y="282"/>
              </a:cxn>
              <a:cxn ang="0">
                <a:pos x="109" y="277"/>
              </a:cxn>
              <a:cxn ang="0">
                <a:pos x="112" y="262"/>
              </a:cxn>
              <a:cxn ang="0">
                <a:pos x="107" y="239"/>
              </a:cxn>
              <a:cxn ang="0">
                <a:pos x="109" y="233"/>
              </a:cxn>
              <a:cxn ang="0">
                <a:pos x="109" y="222"/>
              </a:cxn>
              <a:cxn ang="0">
                <a:pos x="109" y="219"/>
              </a:cxn>
              <a:cxn ang="0">
                <a:pos x="98" y="205"/>
              </a:cxn>
              <a:cxn ang="0">
                <a:pos x="98" y="199"/>
              </a:cxn>
              <a:cxn ang="0">
                <a:pos x="78" y="184"/>
              </a:cxn>
              <a:cxn ang="0">
                <a:pos x="75" y="182"/>
              </a:cxn>
              <a:cxn ang="0">
                <a:pos x="69" y="173"/>
              </a:cxn>
              <a:cxn ang="0">
                <a:pos x="63" y="167"/>
              </a:cxn>
              <a:cxn ang="0">
                <a:pos x="66" y="164"/>
              </a:cxn>
              <a:cxn ang="0">
                <a:pos x="63" y="153"/>
              </a:cxn>
              <a:cxn ang="0">
                <a:pos x="60" y="147"/>
              </a:cxn>
              <a:cxn ang="0">
                <a:pos x="52" y="135"/>
              </a:cxn>
              <a:cxn ang="0">
                <a:pos x="49" y="127"/>
              </a:cxn>
              <a:cxn ang="0">
                <a:pos x="43" y="118"/>
              </a:cxn>
              <a:cxn ang="0">
                <a:pos x="32" y="110"/>
              </a:cxn>
              <a:cxn ang="0">
                <a:pos x="32" y="107"/>
              </a:cxn>
              <a:cxn ang="0">
                <a:pos x="29" y="101"/>
              </a:cxn>
              <a:cxn ang="0">
                <a:pos x="20" y="95"/>
              </a:cxn>
              <a:cxn ang="0">
                <a:pos x="14" y="86"/>
              </a:cxn>
              <a:cxn ang="0">
                <a:pos x="0" y="84"/>
              </a:cxn>
              <a:cxn ang="0">
                <a:pos x="109" y="3"/>
              </a:cxn>
              <a:cxn ang="0">
                <a:pos x="271" y="0"/>
              </a:cxn>
              <a:cxn ang="0">
                <a:pos x="406" y="81"/>
              </a:cxn>
              <a:cxn ang="0">
                <a:pos x="389" y="254"/>
              </a:cxn>
            </a:cxnLst>
            <a:rect l="0" t="0" r="r" b="b"/>
            <a:pathLst>
              <a:path w="406" h="334">
                <a:moveTo>
                  <a:pt x="389" y="254"/>
                </a:moveTo>
                <a:lnTo>
                  <a:pt x="389" y="334"/>
                </a:lnTo>
                <a:lnTo>
                  <a:pt x="150" y="331"/>
                </a:lnTo>
                <a:lnTo>
                  <a:pt x="112" y="331"/>
                </a:lnTo>
                <a:lnTo>
                  <a:pt x="112" y="326"/>
                </a:lnTo>
                <a:lnTo>
                  <a:pt x="112" y="317"/>
                </a:lnTo>
                <a:lnTo>
                  <a:pt x="112" y="317"/>
                </a:lnTo>
                <a:lnTo>
                  <a:pt x="112" y="314"/>
                </a:lnTo>
                <a:lnTo>
                  <a:pt x="109" y="311"/>
                </a:lnTo>
                <a:lnTo>
                  <a:pt x="112" y="308"/>
                </a:lnTo>
                <a:lnTo>
                  <a:pt x="109" y="306"/>
                </a:lnTo>
                <a:lnTo>
                  <a:pt x="107" y="300"/>
                </a:lnTo>
                <a:lnTo>
                  <a:pt x="104" y="297"/>
                </a:lnTo>
                <a:lnTo>
                  <a:pt x="107" y="288"/>
                </a:lnTo>
                <a:lnTo>
                  <a:pt x="112" y="282"/>
                </a:lnTo>
                <a:lnTo>
                  <a:pt x="109" y="282"/>
                </a:lnTo>
                <a:lnTo>
                  <a:pt x="112" y="280"/>
                </a:lnTo>
                <a:lnTo>
                  <a:pt x="109" y="277"/>
                </a:lnTo>
                <a:lnTo>
                  <a:pt x="115" y="265"/>
                </a:lnTo>
                <a:lnTo>
                  <a:pt x="112" y="262"/>
                </a:lnTo>
                <a:lnTo>
                  <a:pt x="109" y="248"/>
                </a:lnTo>
                <a:lnTo>
                  <a:pt x="107" y="239"/>
                </a:lnTo>
                <a:lnTo>
                  <a:pt x="107" y="239"/>
                </a:lnTo>
                <a:lnTo>
                  <a:pt x="109" y="233"/>
                </a:lnTo>
                <a:lnTo>
                  <a:pt x="107" y="228"/>
                </a:lnTo>
                <a:lnTo>
                  <a:pt x="109" y="222"/>
                </a:lnTo>
                <a:lnTo>
                  <a:pt x="107" y="222"/>
                </a:lnTo>
                <a:lnTo>
                  <a:pt x="109" y="219"/>
                </a:lnTo>
                <a:lnTo>
                  <a:pt x="104" y="208"/>
                </a:lnTo>
                <a:lnTo>
                  <a:pt x="98" y="205"/>
                </a:lnTo>
                <a:lnTo>
                  <a:pt x="101" y="202"/>
                </a:lnTo>
                <a:lnTo>
                  <a:pt x="98" y="199"/>
                </a:lnTo>
                <a:lnTo>
                  <a:pt x="95" y="196"/>
                </a:lnTo>
                <a:lnTo>
                  <a:pt x="78" y="184"/>
                </a:lnTo>
                <a:lnTo>
                  <a:pt x="78" y="182"/>
                </a:lnTo>
                <a:lnTo>
                  <a:pt x="75" y="182"/>
                </a:lnTo>
                <a:lnTo>
                  <a:pt x="72" y="173"/>
                </a:lnTo>
                <a:lnTo>
                  <a:pt x="69" y="173"/>
                </a:lnTo>
                <a:lnTo>
                  <a:pt x="69" y="167"/>
                </a:lnTo>
                <a:lnTo>
                  <a:pt x="63" y="167"/>
                </a:lnTo>
                <a:lnTo>
                  <a:pt x="63" y="164"/>
                </a:lnTo>
                <a:lnTo>
                  <a:pt x="66" y="164"/>
                </a:lnTo>
                <a:lnTo>
                  <a:pt x="63" y="159"/>
                </a:lnTo>
                <a:lnTo>
                  <a:pt x="63" y="153"/>
                </a:lnTo>
                <a:lnTo>
                  <a:pt x="60" y="153"/>
                </a:lnTo>
                <a:lnTo>
                  <a:pt x="60" y="147"/>
                </a:lnTo>
                <a:lnTo>
                  <a:pt x="60" y="138"/>
                </a:lnTo>
                <a:lnTo>
                  <a:pt x="52" y="135"/>
                </a:lnTo>
                <a:lnTo>
                  <a:pt x="52" y="127"/>
                </a:lnTo>
                <a:lnTo>
                  <a:pt x="49" y="127"/>
                </a:lnTo>
                <a:lnTo>
                  <a:pt x="49" y="124"/>
                </a:lnTo>
                <a:lnTo>
                  <a:pt x="43" y="118"/>
                </a:lnTo>
                <a:lnTo>
                  <a:pt x="43" y="115"/>
                </a:lnTo>
                <a:lnTo>
                  <a:pt x="32" y="110"/>
                </a:lnTo>
                <a:lnTo>
                  <a:pt x="35" y="107"/>
                </a:lnTo>
                <a:lnTo>
                  <a:pt x="32" y="107"/>
                </a:lnTo>
                <a:lnTo>
                  <a:pt x="29" y="101"/>
                </a:lnTo>
                <a:lnTo>
                  <a:pt x="29" y="101"/>
                </a:lnTo>
                <a:lnTo>
                  <a:pt x="26" y="98"/>
                </a:lnTo>
                <a:lnTo>
                  <a:pt x="20" y="95"/>
                </a:lnTo>
                <a:lnTo>
                  <a:pt x="17" y="89"/>
                </a:lnTo>
                <a:lnTo>
                  <a:pt x="14" y="86"/>
                </a:lnTo>
                <a:lnTo>
                  <a:pt x="17" y="84"/>
                </a:lnTo>
                <a:lnTo>
                  <a:pt x="0" y="84"/>
                </a:lnTo>
                <a:lnTo>
                  <a:pt x="3" y="6"/>
                </a:lnTo>
                <a:lnTo>
                  <a:pt x="109" y="3"/>
                </a:lnTo>
                <a:lnTo>
                  <a:pt x="190" y="0"/>
                </a:lnTo>
                <a:lnTo>
                  <a:pt x="271" y="0"/>
                </a:lnTo>
                <a:lnTo>
                  <a:pt x="406" y="0"/>
                </a:lnTo>
                <a:lnTo>
                  <a:pt x="406" y="81"/>
                </a:lnTo>
                <a:lnTo>
                  <a:pt x="389" y="81"/>
                </a:lnTo>
                <a:lnTo>
                  <a:pt x="389" y="254"/>
                </a:lnTo>
                <a:close/>
              </a:path>
            </a:pathLst>
          </a:custGeom>
          <a:solidFill>
            <a:srgbClr val="FF2A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57" name="Freeform 251"/>
          <p:cNvSpPr>
            <a:spLocks/>
          </p:cNvSpPr>
          <p:nvPr/>
        </p:nvSpPr>
        <p:spPr bwMode="auto">
          <a:xfrm>
            <a:off x="3177921" y="6135624"/>
            <a:ext cx="1496187" cy="737616"/>
          </a:xfrm>
          <a:custGeom>
            <a:avLst/>
            <a:gdLst/>
            <a:ahLst/>
            <a:cxnLst>
              <a:cxn ang="0">
                <a:pos x="342" y="21"/>
              </a:cxn>
              <a:cxn ang="0">
                <a:pos x="351" y="38"/>
              </a:cxn>
              <a:cxn ang="0">
                <a:pos x="362" y="52"/>
              </a:cxn>
              <a:cxn ang="0">
                <a:pos x="360" y="67"/>
              </a:cxn>
              <a:cxn ang="0">
                <a:pos x="391" y="67"/>
              </a:cxn>
              <a:cxn ang="0">
                <a:pos x="403" y="70"/>
              </a:cxn>
              <a:cxn ang="0">
                <a:pos x="403" y="75"/>
              </a:cxn>
              <a:cxn ang="0">
                <a:pos x="400" y="87"/>
              </a:cxn>
              <a:cxn ang="0">
                <a:pos x="423" y="101"/>
              </a:cxn>
              <a:cxn ang="0">
                <a:pos x="432" y="110"/>
              </a:cxn>
              <a:cxn ang="0">
                <a:pos x="486" y="90"/>
              </a:cxn>
              <a:cxn ang="0">
                <a:pos x="495" y="87"/>
              </a:cxn>
              <a:cxn ang="0">
                <a:pos x="498" y="98"/>
              </a:cxn>
              <a:cxn ang="0">
                <a:pos x="515" y="119"/>
              </a:cxn>
              <a:cxn ang="0">
                <a:pos x="527" y="113"/>
              </a:cxn>
              <a:cxn ang="0">
                <a:pos x="535" y="101"/>
              </a:cxn>
              <a:cxn ang="0">
                <a:pos x="538" y="116"/>
              </a:cxn>
              <a:cxn ang="0">
                <a:pos x="555" y="113"/>
              </a:cxn>
              <a:cxn ang="0">
                <a:pos x="573" y="127"/>
              </a:cxn>
              <a:cxn ang="0">
                <a:pos x="593" y="124"/>
              </a:cxn>
              <a:cxn ang="0">
                <a:pos x="604" y="153"/>
              </a:cxn>
              <a:cxn ang="0">
                <a:pos x="593" y="165"/>
              </a:cxn>
              <a:cxn ang="0">
                <a:pos x="610" y="170"/>
              </a:cxn>
              <a:cxn ang="0">
                <a:pos x="627" y="162"/>
              </a:cxn>
              <a:cxn ang="0">
                <a:pos x="627" y="182"/>
              </a:cxn>
              <a:cxn ang="0">
                <a:pos x="633" y="185"/>
              </a:cxn>
              <a:cxn ang="0">
                <a:pos x="636" y="194"/>
              </a:cxn>
              <a:cxn ang="0">
                <a:pos x="642" y="211"/>
              </a:cxn>
              <a:cxn ang="0">
                <a:pos x="653" y="205"/>
              </a:cxn>
              <a:cxn ang="0">
                <a:pos x="662" y="211"/>
              </a:cxn>
              <a:cxn ang="0">
                <a:pos x="682" y="225"/>
              </a:cxn>
              <a:cxn ang="0">
                <a:pos x="679" y="234"/>
              </a:cxn>
              <a:cxn ang="0">
                <a:pos x="668" y="248"/>
              </a:cxn>
              <a:cxn ang="0">
                <a:pos x="662" y="266"/>
              </a:cxn>
              <a:cxn ang="0">
                <a:pos x="662" y="277"/>
              </a:cxn>
              <a:cxn ang="0">
                <a:pos x="673" y="292"/>
              </a:cxn>
              <a:cxn ang="0">
                <a:pos x="682" y="312"/>
              </a:cxn>
              <a:cxn ang="0">
                <a:pos x="682" y="329"/>
              </a:cxn>
              <a:cxn ang="0">
                <a:pos x="702" y="329"/>
              </a:cxn>
              <a:cxn ang="0">
                <a:pos x="204" y="346"/>
              </a:cxn>
              <a:cxn ang="0">
                <a:pos x="34" y="12"/>
              </a:cxn>
              <a:cxn ang="0">
                <a:pos x="158" y="12"/>
              </a:cxn>
              <a:cxn ang="0">
                <a:pos x="172" y="6"/>
              </a:cxn>
              <a:cxn ang="0">
                <a:pos x="195" y="3"/>
              </a:cxn>
              <a:cxn ang="0">
                <a:pos x="213" y="18"/>
              </a:cxn>
              <a:cxn ang="0">
                <a:pos x="233" y="21"/>
              </a:cxn>
              <a:cxn ang="0">
                <a:pos x="239" y="26"/>
              </a:cxn>
              <a:cxn ang="0">
                <a:pos x="259" y="23"/>
              </a:cxn>
              <a:cxn ang="0">
                <a:pos x="279" y="26"/>
              </a:cxn>
              <a:cxn ang="0">
                <a:pos x="293" y="23"/>
              </a:cxn>
              <a:cxn ang="0">
                <a:pos x="302" y="18"/>
              </a:cxn>
              <a:cxn ang="0">
                <a:pos x="305" y="15"/>
              </a:cxn>
              <a:cxn ang="0">
                <a:pos x="319" y="21"/>
              </a:cxn>
            </a:cxnLst>
            <a:rect l="0" t="0" r="r" b="b"/>
            <a:pathLst>
              <a:path w="714" h="352">
                <a:moveTo>
                  <a:pt x="328" y="21"/>
                </a:moveTo>
                <a:lnTo>
                  <a:pt x="334" y="26"/>
                </a:lnTo>
                <a:lnTo>
                  <a:pt x="342" y="21"/>
                </a:lnTo>
                <a:lnTo>
                  <a:pt x="342" y="26"/>
                </a:lnTo>
                <a:lnTo>
                  <a:pt x="354" y="32"/>
                </a:lnTo>
                <a:lnTo>
                  <a:pt x="351" y="38"/>
                </a:lnTo>
                <a:lnTo>
                  <a:pt x="357" y="44"/>
                </a:lnTo>
                <a:lnTo>
                  <a:pt x="360" y="52"/>
                </a:lnTo>
                <a:lnTo>
                  <a:pt x="362" y="52"/>
                </a:lnTo>
                <a:lnTo>
                  <a:pt x="365" y="52"/>
                </a:lnTo>
                <a:lnTo>
                  <a:pt x="360" y="64"/>
                </a:lnTo>
                <a:lnTo>
                  <a:pt x="360" y="67"/>
                </a:lnTo>
                <a:lnTo>
                  <a:pt x="380" y="58"/>
                </a:lnTo>
                <a:lnTo>
                  <a:pt x="388" y="67"/>
                </a:lnTo>
                <a:lnTo>
                  <a:pt x="391" y="67"/>
                </a:lnTo>
                <a:lnTo>
                  <a:pt x="391" y="61"/>
                </a:lnTo>
                <a:lnTo>
                  <a:pt x="394" y="58"/>
                </a:lnTo>
                <a:lnTo>
                  <a:pt x="403" y="70"/>
                </a:lnTo>
                <a:lnTo>
                  <a:pt x="411" y="64"/>
                </a:lnTo>
                <a:lnTo>
                  <a:pt x="411" y="70"/>
                </a:lnTo>
                <a:lnTo>
                  <a:pt x="403" y="75"/>
                </a:lnTo>
                <a:lnTo>
                  <a:pt x="406" y="78"/>
                </a:lnTo>
                <a:lnTo>
                  <a:pt x="411" y="78"/>
                </a:lnTo>
                <a:lnTo>
                  <a:pt x="400" y="87"/>
                </a:lnTo>
                <a:lnTo>
                  <a:pt x="411" y="98"/>
                </a:lnTo>
                <a:lnTo>
                  <a:pt x="417" y="96"/>
                </a:lnTo>
                <a:lnTo>
                  <a:pt x="423" y="101"/>
                </a:lnTo>
                <a:lnTo>
                  <a:pt x="423" y="107"/>
                </a:lnTo>
                <a:lnTo>
                  <a:pt x="432" y="104"/>
                </a:lnTo>
                <a:lnTo>
                  <a:pt x="432" y="110"/>
                </a:lnTo>
                <a:lnTo>
                  <a:pt x="472" y="101"/>
                </a:lnTo>
                <a:lnTo>
                  <a:pt x="481" y="93"/>
                </a:lnTo>
                <a:lnTo>
                  <a:pt x="486" y="90"/>
                </a:lnTo>
                <a:lnTo>
                  <a:pt x="489" y="81"/>
                </a:lnTo>
                <a:lnTo>
                  <a:pt x="495" y="84"/>
                </a:lnTo>
                <a:lnTo>
                  <a:pt x="495" y="87"/>
                </a:lnTo>
                <a:lnTo>
                  <a:pt x="489" y="93"/>
                </a:lnTo>
                <a:lnTo>
                  <a:pt x="489" y="98"/>
                </a:lnTo>
                <a:lnTo>
                  <a:pt x="498" y="98"/>
                </a:lnTo>
                <a:lnTo>
                  <a:pt x="506" y="104"/>
                </a:lnTo>
                <a:lnTo>
                  <a:pt x="512" y="101"/>
                </a:lnTo>
                <a:lnTo>
                  <a:pt x="515" y="119"/>
                </a:lnTo>
                <a:lnTo>
                  <a:pt x="524" y="119"/>
                </a:lnTo>
                <a:lnTo>
                  <a:pt x="527" y="116"/>
                </a:lnTo>
                <a:lnTo>
                  <a:pt x="527" y="113"/>
                </a:lnTo>
                <a:lnTo>
                  <a:pt x="524" y="107"/>
                </a:lnTo>
                <a:lnTo>
                  <a:pt x="532" y="107"/>
                </a:lnTo>
                <a:lnTo>
                  <a:pt x="535" y="101"/>
                </a:lnTo>
                <a:lnTo>
                  <a:pt x="538" y="101"/>
                </a:lnTo>
                <a:lnTo>
                  <a:pt x="541" y="107"/>
                </a:lnTo>
                <a:lnTo>
                  <a:pt x="538" y="116"/>
                </a:lnTo>
                <a:lnTo>
                  <a:pt x="544" y="116"/>
                </a:lnTo>
                <a:lnTo>
                  <a:pt x="550" y="113"/>
                </a:lnTo>
                <a:lnTo>
                  <a:pt x="555" y="113"/>
                </a:lnTo>
                <a:lnTo>
                  <a:pt x="558" y="124"/>
                </a:lnTo>
                <a:lnTo>
                  <a:pt x="570" y="121"/>
                </a:lnTo>
                <a:lnTo>
                  <a:pt x="573" y="127"/>
                </a:lnTo>
                <a:lnTo>
                  <a:pt x="578" y="127"/>
                </a:lnTo>
                <a:lnTo>
                  <a:pt x="584" y="121"/>
                </a:lnTo>
                <a:lnTo>
                  <a:pt x="593" y="124"/>
                </a:lnTo>
                <a:lnTo>
                  <a:pt x="593" y="136"/>
                </a:lnTo>
                <a:lnTo>
                  <a:pt x="584" y="145"/>
                </a:lnTo>
                <a:lnTo>
                  <a:pt x="604" y="153"/>
                </a:lnTo>
                <a:lnTo>
                  <a:pt x="593" y="156"/>
                </a:lnTo>
                <a:lnTo>
                  <a:pt x="593" y="162"/>
                </a:lnTo>
                <a:lnTo>
                  <a:pt x="593" y="165"/>
                </a:lnTo>
                <a:lnTo>
                  <a:pt x="599" y="165"/>
                </a:lnTo>
                <a:lnTo>
                  <a:pt x="604" y="173"/>
                </a:lnTo>
                <a:lnTo>
                  <a:pt x="610" y="170"/>
                </a:lnTo>
                <a:lnTo>
                  <a:pt x="616" y="173"/>
                </a:lnTo>
                <a:lnTo>
                  <a:pt x="622" y="170"/>
                </a:lnTo>
                <a:lnTo>
                  <a:pt x="627" y="162"/>
                </a:lnTo>
                <a:lnTo>
                  <a:pt x="627" y="176"/>
                </a:lnTo>
                <a:lnTo>
                  <a:pt x="630" y="179"/>
                </a:lnTo>
                <a:lnTo>
                  <a:pt x="627" y="182"/>
                </a:lnTo>
                <a:lnTo>
                  <a:pt x="625" y="185"/>
                </a:lnTo>
                <a:lnTo>
                  <a:pt x="630" y="188"/>
                </a:lnTo>
                <a:lnTo>
                  <a:pt x="633" y="185"/>
                </a:lnTo>
                <a:lnTo>
                  <a:pt x="630" y="191"/>
                </a:lnTo>
                <a:lnTo>
                  <a:pt x="636" y="188"/>
                </a:lnTo>
                <a:lnTo>
                  <a:pt x="636" y="194"/>
                </a:lnTo>
                <a:lnTo>
                  <a:pt x="642" y="199"/>
                </a:lnTo>
                <a:lnTo>
                  <a:pt x="633" y="208"/>
                </a:lnTo>
                <a:lnTo>
                  <a:pt x="642" y="211"/>
                </a:lnTo>
                <a:lnTo>
                  <a:pt x="642" y="205"/>
                </a:lnTo>
                <a:lnTo>
                  <a:pt x="650" y="202"/>
                </a:lnTo>
                <a:lnTo>
                  <a:pt x="653" y="205"/>
                </a:lnTo>
                <a:lnTo>
                  <a:pt x="653" y="211"/>
                </a:lnTo>
                <a:lnTo>
                  <a:pt x="659" y="208"/>
                </a:lnTo>
                <a:lnTo>
                  <a:pt x="662" y="211"/>
                </a:lnTo>
                <a:lnTo>
                  <a:pt x="671" y="211"/>
                </a:lnTo>
                <a:lnTo>
                  <a:pt x="679" y="214"/>
                </a:lnTo>
                <a:lnTo>
                  <a:pt x="682" y="225"/>
                </a:lnTo>
                <a:lnTo>
                  <a:pt x="682" y="225"/>
                </a:lnTo>
                <a:lnTo>
                  <a:pt x="673" y="225"/>
                </a:lnTo>
                <a:lnTo>
                  <a:pt x="679" y="234"/>
                </a:lnTo>
                <a:lnTo>
                  <a:pt x="676" y="248"/>
                </a:lnTo>
                <a:lnTo>
                  <a:pt x="671" y="251"/>
                </a:lnTo>
                <a:lnTo>
                  <a:pt x="668" y="248"/>
                </a:lnTo>
                <a:lnTo>
                  <a:pt x="668" y="254"/>
                </a:lnTo>
                <a:lnTo>
                  <a:pt x="662" y="260"/>
                </a:lnTo>
                <a:lnTo>
                  <a:pt x="662" y="266"/>
                </a:lnTo>
                <a:lnTo>
                  <a:pt x="656" y="268"/>
                </a:lnTo>
                <a:lnTo>
                  <a:pt x="665" y="271"/>
                </a:lnTo>
                <a:lnTo>
                  <a:pt x="662" y="277"/>
                </a:lnTo>
                <a:lnTo>
                  <a:pt x="665" y="283"/>
                </a:lnTo>
                <a:lnTo>
                  <a:pt x="668" y="294"/>
                </a:lnTo>
                <a:lnTo>
                  <a:pt x="673" y="292"/>
                </a:lnTo>
                <a:lnTo>
                  <a:pt x="679" y="294"/>
                </a:lnTo>
                <a:lnTo>
                  <a:pt x="679" y="306"/>
                </a:lnTo>
                <a:lnTo>
                  <a:pt x="682" y="312"/>
                </a:lnTo>
                <a:lnTo>
                  <a:pt x="676" y="315"/>
                </a:lnTo>
                <a:lnTo>
                  <a:pt x="682" y="320"/>
                </a:lnTo>
                <a:lnTo>
                  <a:pt x="682" y="329"/>
                </a:lnTo>
                <a:lnTo>
                  <a:pt x="688" y="332"/>
                </a:lnTo>
                <a:lnTo>
                  <a:pt x="694" y="329"/>
                </a:lnTo>
                <a:lnTo>
                  <a:pt x="702" y="329"/>
                </a:lnTo>
                <a:lnTo>
                  <a:pt x="705" y="343"/>
                </a:lnTo>
                <a:lnTo>
                  <a:pt x="714" y="352"/>
                </a:lnTo>
                <a:lnTo>
                  <a:pt x="204" y="346"/>
                </a:lnTo>
                <a:lnTo>
                  <a:pt x="0" y="343"/>
                </a:lnTo>
                <a:lnTo>
                  <a:pt x="8" y="12"/>
                </a:lnTo>
                <a:lnTo>
                  <a:pt x="34" y="12"/>
                </a:lnTo>
                <a:lnTo>
                  <a:pt x="77" y="12"/>
                </a:lnTo>
                <a:lnTo>
                  <a:pt x="152" y="15"/>
                </a:lnTo>
                <a:lnTo>
                  <a:pt x="158" y="12"/>
                </a:lnTo>
                <a:lnTo>
                  <a:pt x="164" y="12"/>
                </a:lnTo>
                <a:lnTo>
                  <a:pt x="170" y="6"/>
                </a:lnTo>
                <a:lnTo>
                  <a:pt x="172" y="6"/>
                </a:lnTo>
                <a:lnTo>
                  <a:pt x="181" y="0"/>
                </a:lnTo>
                <a:lnTo>
                  <a:pt x="187" y="6"/>
                </a:lnTo>
                <a:lnTo>
                  <a:pt x="195" y="3"/>
                </a:lnTo>
                <a:lnTo>
                  <a:pt x="210" y="6"/>
                </a:lnTo>
                <a:lnTo>
                  <a:pt x="213" y="9"/>
                </a:lnTo>
                <a:lnTo>
                  <a:pt x="213" y="18"/>
                </a:lnTo>
                <a:lnTo>
                  <a:pt x="221" y="21"/>
                </a:lnTo>
                <a:lnTo>
                  <a:pt x="227" y="21"/>
                </a:lnTo>
                <a:lnTo>
                  <a:pt x="233" y="21"/>
                </a:lnTo>
                <a:lnTo>
                  <a:pt x="239" y="21"/>
                </a:lnTo>
                <a:lnTo>
                  <a:pt x="236" y="23"/>
                </a:lnTo>
                <a:lnTo>
                  <a:pt x="239" y="26"/>
                </a:lnTo>
                <a:lnTo>
                  <a:pt x="256" y="32"/>
                </a:lnTo>
                <a:lnTo>
                  <a:pt x="262" y="26"/>
                </a:lnTo>
                <a:lnTo>
                  <a:pt x="259" y="23"/>
                </a:lnTo>
                <a:lnTo>
                  <a:pt x="267" y="21"/>
                </a:lnTo>
                <a:lnTo>
                  <a:pt x="276" y="21"/>
                </a:lnTo>
                <a:lnTo>
                  <a:pt x="279" y="26"/>
                </a:lnTo>
                <a:lnTo>
                  <a:pt x="288" y="29"/>
                </a:lnTo>
                <a:lnTo>
                  <a:pt x="290" y="26"/>
                </a:lnTo>
                <a:lnTo>
                  <a:pt x="293" y="23"/>
                </a:lnTo>
                <a:lnTo>
                  <a:pt x="302" y="26"/>
                </a:lnTo>
                <a:lnTo>
                  <a:pt x="299" y="23"/>
                </a:lnTo>
                <a:lnTo>
                  <a:pt x="302" y="18"/>
                </a:lnTo>
                <a:lnTo>
                  <a:pt x="305" y="18"/>
                </a:lnTo>
                <a:lnTo>
                  <a:pt x="305" y="15"/>
                </a:lnTo>
                <a:lnTo>
                  <a:pt x="305" y="15"/>
                </a:lnTo>
                <a:lnTo>
                  <a:pt x="314" y="18"/>
                </a:lnTo>
                <a:lnTo>
                  <a:pt x="316" y="18"/>
                </a:lnTo>
                <a:lnTo>
                  <a:pt x="319" y="21"/>
                </a:lnTo>
                <a:lnTo>
                  <a:pt x="319" y="18"/>
                </a:lnTo>
                <a:lnTo>
                  <a:pt x="328" y="21"/>
                </a:lnTo>
                <a:close/>
              </a:path>
            </a:pathLst>
          </a:custGeom>
          <a:solidFill>
            <a:srgbClr val="FFAE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58" name="TextBox 157"/>
          <p:cNvSpPr txBox="1"/>
          <p:nvPr/>
        </p:nvSpPr>
        <p:spPr>
          <a:xfrm>
            <a:off x="7620000" y="6477000"/>
            <a:ext cx="1659557" cy="369332"/>
          </a:xfrm>
          <a:prstGeom prst="rect">
            <a:avLst/>
          </a:prstGeom>
          <a:noFill/>
        </p:spPr>
        <p:txBody>
          <a:bodyPr wrap="none" rtlCol="0">
            <a:spAutoFit/>
          </a:bodyPr>
          <a:lstStyle/>
          <a:p>
            <a:r>
              <a:rPr lang="en-US" b="1" smtClean="0">
                <a:ln w="18000">
                  <a:solidFill>
                    <a:schemeClr val="accent2">
                      <a:satMod val="140000"/>
                    </a:schemeClr>
                  </a:solidFill>
                  <a:prstDash val="solid"/>
                  <a:miter lim="800000"/>
                </a:ln>
                <a:noFill/>
                <a:effectLst>
                  <a:outerShdw blurRad="25500" dist="23000" dir="7020000" algn="tl">
                    <a:srgbClr val="000000">
                      <a:alpha val="50000"/>
                    </a:srgbClr>
                  </a:outerShdw>
                </a:effectLst>
              </a:rPr>
              <a:t>County Colored</a:t>
            </a:r>
            <a:endParaRPr lang="en-US" b="1">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Freeform 5"/>
          <p:cNvSpPr>
            <a:spLocks/>
          </p:cNvSpPr>
          <p:nvPr/>
        </p:nvSpPr>
        <p:spPr bwMode="auto">
          <a:xfrm>
            <a:off x="3184526" y="6118225"/>
            <a:ext cx="1487488" cy="728663"/>
          </a:xfrm>
          <a:custGeom>
            <a:avLst/>
            <a:gdLst/>
            <a:ahLst/>
            <a:cxnLst>
              <a:cxn ang="0">
                <a:pos x="450" y="25"/>
              </a:cxn>
              <a:cxn ang="0">
                <a:pos x="461" y="47"/>
              </a:cxn>
              <a:cxn ang="0">
                <a:pos x="475" y="65"/>
              </a:cxn>
              <a:cxn ang="0">
                <a:pos x="473" y="85"/>
              </a:cxn>
              <a:cxn ang="0">
                <a:pos x="513" y="87"/>
              </a:cxn>
              <a:cxn ang="0">
                <a:pos x="528" y="89"/>
              </a:cxn>
              <a:cxn ang="0">
                <a:pos x="528" y="98"/>
              </a:cxn>
              <a:cxn ang="0">
                <a:pos x="524" y="112"/>
              </a:cxn>
              <a:cxn ang="0">
                <a:pos x="553" y="129"/>
              </a:cxn>
              <a:cxn ang="0">
                <a:pos x="568" y="143"/>
              </a:cxn>
              <a:cxn ang="0">
                <a:pos x="638" y="116"/>
              </a:cxn>
              <a:cxn ang="0">
                <a:pos x="649" y="112"/>
              </a:cxn>
              <a:cxn ang="0">
                <a:pos x="655" y="129"/>
              </a:cxn>
              <a:cxn ang="0">
                <a:pos x="676" y="152"/>
              </a:cxn>
              <a:cxn ang="0">
                <a:pos x="693" y="147"/>
              </a:cxn>
              <a:cxn ang="0">
                <a:pos x="702" y="130"/>
              </a:cxn>
              <a:cxn ang="0">
                <a:pos x="709" y="149"/>
              </a:cxn>
              <a:cxn ang="0">
                <a:pos x="731" y="147"/>
              </a:cxn>
              <a:cxn ang="0">
                <a:pos x="753" y="165"/>
              </a:cxn>
              <a:cxn ang="0">
                <a:pos x="778" y="161"/>
              </a:cxn>
              <a:cxn ang="0">
                <a:pos x="792" y="198"/>
              </a:cxn>
              <a:cxn ang="0">
                <a:pos x="780" y="216"/>
              </a:cxn>
              <a:cxn ang="0">
                <a:pos x="801" y="221"/>
              </a:cxn>
              <a:cxn ang="0">
                <a:pos x="823" y="210"/>
              </a:cxn>
              <a:cxn ang="0">
                <a:pos x="823" y="236"/>
              </a:cxn>
              <a:cxn ang="0">
                <a:pos x="830" y="239"/>
              </a:cxn>
              <a:cxn ang="0">
                <a:pos x="836" y="252"/>
              </a:cxn>
              <a:cxn ang="0">
                <a:pos x="843" y="274"/>
              </a:cxn>
              <a:cxn ang="0">
                <a:pos x="859" y="266"/>
              </a:cxn>
              <a:cxn ang="0">
                <a:pos x="869" y="275"/>
              </a:cxn>
              <a:cxn ang="0">
                <a:pos x="898" y="292"/>
              </a:cxn>
              <a:cxn ang="0">
                <a:pos x="892" y="306"/>
              </a:cxn>
              <a:cxn ang="0">
                <a:pos x="876" y="324"/>
              </a:cxn>
              <a:cxn ang="0">
                <a:pos x="869" y="346"/>
              </a:cxn>
              <a:cxn ang="0">
                <a:pos x="870" y="361"/>
              </a:cxn>
              <a:cxn ang="0">
                <a:pos x="885" y="382"/>
              </a:cxn>
              <a:cxn ang="0">
                <a:pos x="896" y="406"/>
              </a:cxn>
              <a:cxn ang="0">
                <a:pos x="898" y="431"/>
              </a:cxn>
              <a:cxn ang="0">
                <a:pos x="923" y="431"/>
              </a:cxn>
              <a:cxn ang="0">
                <a:pos x="268" y="451"/>
              </a:cxn>
              <a:cxn ang="0">
                <a:pos x="45" y="13"/>
              </a:cxn>
              <a:cxn ang="0">
                <a:pos x="207" y="13"/>
              </a:cxn>
              <a:cxn ang="0">
                <a:pos x="227" y="7"/>
              </a:cxn>
              <a:cxn ang="0">
                <a:pos x="254" y="2"/>
              </a:cxn>
              <a:cxn ang="0">
                <a:pos x="279" y="20"/>
              </a:cxn>
              <a:cxn ang="0">
                <a:pos x="305" y="23"/>
              </a:cxn>
              <a:cxn ang="0">
                <a:pos x="312" y="32"/>
              </a:cxn>
              <a:cxn ang="0">
                <a:pos x="341" y="27"/>
              </a:cxn>
              <a:cxn ang="0">
                <a:pos x="366" y="31"/>
              </a:cxn>
              <a:cxn ang="0">
                <a:pos x="384" y="27"/>
              </a:cxn>
              <a:cxn ang="0">
                <a:pos x="395" y="22"/>
              </a:cxn>
              <a:cxn ang="0">
                <a:pos x="401" y="16"/>
              </a:cxn>
              <a:cxn ang="0">
                <a:pos x="419" y="23"/>
              </a:cxn>
            </a:cxnLst>
            <a:rect l="0" t="0" r="r" b="b"/>
            <a:pathLst>
              <a:path w="937" h="459">
                <a:moveTo>
                  <a:pt x="430" y="23"/>
                </a:moveTo>
                <a:lnTo>
                  <a:pt x="437" y="31"/>
                </a:lnTo>
                <a:lnTo>
                  <a:pt x="450" y="25"/>
                </a:lnTo>
                <a:lnTo>
                  <a:pt x="450" y="34"/>
                </a:lnTo>
                <a:lnTo>
                  <a:pt x="464" y="38"/>
                </a:lnTo>
                <a:lnTo>
                  <a:pt x="461" y="47"/>
                </a:lnTo>
                <a:lnTo>
                  <a:pt x="468" y="54"/>
                </a:lnTo>
                <a:lnTo>
                  <a:pt x="471" y="67"/>
                </a:lnTo>
                <a:lnTo>
                  <a:pt x="475" y="65"/>
                </a:lnTo>
                <a:lnTo>
                  <a:pt x="479" y="67"/>
                </a:lnTo>
                <a:lnTo>
                  <a:pt x="470" y="81"/>
                </a:lnTo>
                <a:lnTo>
                  <a:pt x="473" y="85"/>
                </a:lnTo>
                <a:lnTo>
                  <a:pt x="497" y="72"/>
                </a:lnTo>
                <a:lnTo>
                  <a:pt x="510" y="87"/>
                </a:lnTo>
                <a:lnTo>
                  <a:pt x="513" y="87"/>
                </a:lnTo>
                <a:lnTo>
                  <a:pt x="511" y="78"/>
                </a:lnTo>
                <a:lnTo>
                  <a:pt x="517" y="72"/>
                </a:lnTo>
                <a:lnTo>
                  <a:pt x="528" y="89"/>
                </a:lnTo>
                <a:lnTo>
                  <a:pt x="539" y="81"/>
                </a:lnTo>
                <a:lnTo>
                  <a:pt x="540" y="87"/>
                </a:lnTo>
                <a:lnTo>
                  <a:pt x="528" y="98"/>
                </a:lnTo>
                <a:lnTo>
                  <a:pt x="533" y="101"/>
                </a:lnTo>
                <a:lnTo>
                  <a:pt x="540" y="100"/>
                </a:lnTo>
                <a:lnTo>
                  <a:pt x="524" y="112"/>
                </a:lnTo>
                <a:lnTo>
                  <a:pt x="539" y="127"/>
                </a:lnTo>
                <a:lnTo>
                  <a:pt x="546" y="121"/>
                </a:lnTo>
                <a:lnTo>
                  <a:pt x="553" y="129"/>
                </a:lnTo>
                <a:lnTo>
                  <a:pt x="553" y="138"/>
                </a:lnTo>
                <a:lnTo>
                  <a:pt x="566" y="134"/>
                </a:lnTo>
                <a:lnTo>
                  <a:pt x="568" y="143"/>
                </a:lnTo>
                <a:lnTo>
                  <a:pt x="622" y="130"/>
                </a:lnTo>
                <a:lnTo>
                  <a:pt x="629" y="121"/>
                </a:lnTo>
                <a:lnTo>
                  <a:pt x="638" y="116"/>
                </a:lnTo>
                <a:lnTo>
                  <a:pt x="642" y="103"/>
                </a:lnTo>
                <a:lnTo>
                  <a:pt x="651" y="107"/>
                </a:lnTo>
                <a:lnTo>
                  <a:pt x="649" y="112"/>
                </a:lnTo>
                <a:lnTo>
                  <a:pt x="642" y="120"/>
                </a:lnTo>
                <a:lnTo>
                  <a:pt x="642" y="129"/>
                </a:lnTo>
                <a:lnTo>
                  <a:pt x="655" y="129"/>
                </a:lnTo>
                <a:lnTo>
                  <a:pt x="664" y="136"/>
                </a:lnTo>
                <a:lnTo>
                  <a:pt x="673" y="130"/>
                </a:lnTo>
                <a:lnTo>
                  <a:pt x="676" y="152"/>
                </a:lnTo>
                <a:lnTo>
                  <a:pt x="685" y="152"/>
                </a:lnTo>
                <a:lnTo>
                  <a:pt x="691" y="149"/>
                </a:lnTo>
                <a:lnTo>
                  <a:pt x="693" y="147"/>
                </a:lnTo>
                <a:lnTo>
                  <a:pt x="689" y="139"/>
                </a:lnTo>
                <a:lnTo>
                  <a:pt x="698" y="139"/>
                </a:lnTo>
                <a:lnTo>
                  <a:pt x="702" y="130"/>
                </a:lnTo>
                <a:lnTo>
                  <a:pt x="705" y="129"/>
                </a:lnTo>
                <a:lnTo>
                  <a:pt x="711" y="136"/>
                </a:lnTo>
                <a:lnTo>
                  <a:pt x="709" y="149"/>
                </a:lnTo>
                <a:lnTo>
                  <a:pt x="714" y="150"/>
                </a:lnTo>
                <a:lnTo>
                  <a:pt x="722" y="145"/>
                </a:lnTo>
                <a:lnTo>
                  <a:pt x="731" y="147"/>
                </a:lnTo>
                <a:lnTo>
                  <a:pt x="734" y="161"/>
                </a:lnTo>
                <a:lnTo>
                  <a:pt x="747" y="158"/>
                </a:lnTo>
                <a:lnTo>
                  <a:pt x="753" y="165"/>
                </a:lnTo>
                <a:lnTo>
                  <a:pt x="760" y="167"/>
                </a:lnTo>
                <a:lnTo>
                  <a:pt x="765" y="156"/>
                </a:lnTo>
                <a:lnTo>
                  <a:pt x="778" y="161"/>
                </a:lnTo>
                <a:lnTo>
                  <a:pt x="778" y="176"/>
                </a:lnTo>
                <a:lnTo>
                  <a:pt x="769" y="187"/>
                </a:lnTo>
                <a:lnTo>
                  <a:pt x="792" y="198"/>
                </a:lnTo>
                <a:lnTo>
                  <a:pt x="780" y="201"/>
                </a:lnTo>
                <a:lnTo>
                  <a:pt x="778" y="208"/>
                </a:lnTo>
                <a:lnTo>
                  <a:pt x="780" y="216"/>
                </a:lnTo>
                <a:lnTo>
                  <a:pt x="787" y="216"/>
                </a:lnTo>
                <a:lnTo>
                  <a:pt x="794" y="225"/>
                </a:lnTo>
                <a:lnTo>
                  <a:pt x="801" y="221"/>
                </a:lnTo>
                <a:lnTo>
                  <a:pt x="809" y="225"/>
                </a:lnTo>
                <a:lnTo>
                  <a:pt x="818" y="221"/>
                </a:lnTo>
                <a:lnTo>
                  <a:pt x="823" y="210"/>
                </a:lnTo>
                <a:lnTo>
                  <a:pt x="825" y="230"/>
                </a:lnTo>
                <a:lnTo>
                  <a:pt x="830" y="234"/>
                </a:lnTo>
                <a:lnTo>
                  <a:pt x="823" y="236"/>
                </a:lnTo>
                <a:lnTo>
                  <a:pt x="821" y="241"/>
                </a:lnTo>
                <a:lnTo>
                  <a:pt x="827" y="243"/>
                </a:lnTo>
                <a:lnTo>
                  <a:pt x="830" y="239"/>
                </a:lnTo>
                <a:lnTo>
                  <a:pt x="829" y="248"/>
                </a:lnTo>
                <a:lnTo>
                  <a:pt x="836" y="245"/>
                </a:lnTo>
                <a:lnTo>
                  <a:pt x="836" y="252"/>
                </a:lnTo>
                <a:lnTo>
                  <a:pt x="841" y="259"/>
                </a:lnTo>
                <a:lnTo>
                  <a:pt x="832" y="270"/>
                </a:lnTo>
                <a:lnTo>
                  <a:pt x="843" y="274"/>
                </a:lnTo>
                <a:lnTo>
                  <a:pt x="843" y="265"/>
                </a:lnTo>
                <a:lnTo>
                  <a:pt x="854" y="263"/>
                </a:lnTo>
                <a:lnTo>
                  <a:pt x="859" y="266"/>
                </a:lnTo>
                <a:lnTo>
                  <a:pt x="858" y="274"/>
                </a:lnTo>
                <a:lnTo>
                  <a:pt x="867" y="272"/>
                </a:lnTo>
                <a:lnTo>
                  <a:pt x="869" y="275"/>
                </a:lnTo>
                <a:lnTo>
                  <a:pt x="883" y="274"/>
                </a:lnTo>
                <a:lnTo>
                  <a:pt x="892" y="277"/>
                </a:lnTo>
                <a:lnTo>
                  <a:pt x="898" y="292"/>
                </a:lnTo>
                <a:lnTo>
                  <a:pt x="894" y="295"/>
                </a:lnTo>
                <a:lnTo>
                  <a:pt x="887" y="294"/>
                </a:lnTo>
                <a:lnTo>
                  <a:pt x="892" y="306"/>
                </a:lnTo>
                <a:lnTo>
                  <a:pt x="887" y="323"/>
                </a:lnTo>
                <a:lnTo>
                  <a:pt x="881" y="326"/>
                </a:lnTo>
                <a:lnTo>
                  <a:pt x="876" y="324"/>
                </a:lnTo>
                <a:lnTo>
                  <a:pt x="876" y="332"/>
                </a:lnTo>
                <a:lnTo>
                  <a:pt x="869" y="341"/>
                </a:lnTo>
                <a:lnTo>
                  <a:pt x="869" y="346"/>
                </a:lnTo>
                <a:lnTo>
                  <a:pt x="861" y="350"/>
                </a:lnTo>
                <a:lnTo>
                  <a:pt x="872" y="353"/>
                </a:lnTo>
                <a:lnTo>
                  <a:pt x="870" y="361"/>
                </a:lnTo>
                <a:lnTo>
                  <a:pt x="874" y="368"/>
                </a:lnTo>
                <a:lnTo>
                  <a:pt x="876" y="384"/>
                </a:lnTo>
                <a:lnTo>
                  <a:pt x="885" y="382"/>
                </a:lnTo>
                <a:lnTo>
                  <a:pt x="890" y="384"/>
                </a:lnTo>
                <a:lnTo>
                  <a:pt x="892" y="397"/>
                </a:lnTo>
                <a:lnTo>
                  <a:pt x="896" y="406"/>
                </a:lnTo>
                <a:lnTo>
                  <a:pt x="890" y="413"/>
                </a:lnTo>
                <a:lnTo>
                  <a:pt x="896" y="419"/>
                </a:lnTo>
                <a:lnTo>
                  <a:pt x="898" y="431"/>
                </a:lnTo>
                <a:lnTo>
                  <a:pt x="903" y="433"/>
                </a:lnTo>
                <a:lnTo>
                  <a:pt x="910" y="428"/>
                </a:lnTo>
                <a:lnTo>
                  <a:pt x="923" y="431"/>
                </a:lnTo>
                <a:lnTo>
                  <a:pt x="928" y="450"/>
                </a:lnTo>
                <a:lnTo>
                  <a:pt x="937" y="459"/>
                </a:lnTo>
                <a:lnTo>
                  <a:pt x="268" y="451"/>
                </a:lnTo>
                <a:lnTo>
                  <a:pt x="0" y="448"/>
                </a:lnTo>
                <a:lnTo>
                  <a:pt x="11" y="13"/>
                </a:lnTo>
                <a:lnTo>
                  <a:pt x="45" y="13"/>
                </a:lnTo>
                <a:lnTo>
                  <a:pt x="100" y="14"/>
                </a:lnTo>
                <a:lnTo>
                  <a:pt x="198" y="18"/>
                </a:lnTo>
                <a:lnTo>
                  <a:pt x="207" y="13"/>
                </a:lnTo>
                <a:lnTo>
                  <a:pt x="216" y="14"/>
                </a:lnTo>
                <a:lnTo>
                  <a:pt x="219" y="7"/>
                </a:lnTo>
                <a:lnTo>
                  <a:pt x="227" y="7"/>
                </a:lnTo>
                <a:lnTo>
                  <a:pt x="234" y="0"/>
                </a:lnTo>
                <a:lnTo>
                  <a:pt x="245" y="3"/>
                </a:lnTo>
                <a:lnTo>
                  <a:pt x="254" y="2"/>
                </a:lnTo>
                <a:lnTo>
                  <a:pt x="274" y="5"/>
                </a:lnTo>
                <a:lnTo>
                  <a:pt x="277" y="11"/>
                </a:lnTo>
                <a:lnTo>
                  <a:pt x="279" y="20"/>
                </a:lnTo>
                <a:lnTo>
                  <a:pt x="292" y="25"/>
                </a:lnTo>
                <a:lnTo>
                  <a:pt x="297" y="23"/>
                </a:lnTo>
                <a:lnTo>
                  <a:pt x="305" y="23"/>
                </a:lnTo>
                <a:lnTo>
                  <a:pt x="312" y="25"/>
                </a:lnTo>
                <a:lnTo>
                  <a:pt x="308" y="29"/>
                </a:lnTo>
                <a:lnTo>
                  <a:pt x="312" y="32"/>
                </a:lnTo>
                <a:lnTo>
                  <a:pt x="334" y="38"/>
                </a:lnTo>
                <a:lnTo>
                  <a:pt x="341" y="31"/>
                </a:lnTo>
                <a:lnTo>
                  <a:pt x="341" y="27"/>
                </a:lnTo>
                <a:lnTo>
                  <a:pt x="350" y="23"/>
                </a:lnTo>
                <a:lnTo>
                  <a:pt x="363" y="25"/>
                </a:lnTo>
                <a:lnTo>
                  <a:pt x="366" y="31"/>
                </a:lnTo>
                <a:lnTo>
                  <a:pt x="375" y="34"/>
                </a:lnTo>
                <a:lnTo>
                  <a:pt x="383" y="32"/>
                </a:lnTo>
                <a:lnTo>
                  <a:pt x="384" y="27"/>
                </a:lnTo>
                <a:lnTo>
                  <a:pt x="397" y="32"/>
                </a:lnTo>
                <a:lnTo>
                  <a:pt x="392" y="27"/>
                </a:lnTo>
                <a:lnTo>
                  <a:pt x="395" y="22"/>
                </a:lnTo>
                <a:lnTo>
                  <a:pt x="401" y="22"/>
                </a:lnTo>
                <a:lnTo>
                  <a:pt x="399" y="18"/>
                </a:lnTo>
                <a:lnTo>
                  <a:pt x="401" y="16"/>
                </a:lnTo>
                <a:lnTo>
                  <a:pt x="412" y="22"/>
                </a:lnTo>
                <a:lnTo>
                  <a:pt x="415" y="20"/>
                </a:lnTo>
                <a:lnTo>
                  <a:pt x="419" y="23"/>
                </a:lnTo>
                <a:lnTo>
                  <a:pt x="419" y="20"/>
                </a:lnTo>
                <a:lnTo>
                  <a:pt x="430" y="23"/>
                </a:lnTo>
                <a:close/>
              </a:path>
            </a:pathLst>
          </a:custGeom>
          <a:noFill/>
          <a:ln w="2" cap="rnd">
            <a:solidFill>
              <a:srgbClr val="010202"/>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5126" name="Freeform 6"/>
          <p:cNvSpPr>
            <a:spLocks/>
          </p:cNvSpPr>
          <p:nvPr/>
        </p:nvSpPr>
        <p:spPr bwMode="auto">
          <a:xfrm>
            <a:off x="4013201" y="4808538"/>
            <a:ext cx="846138" cy="696913"/>
          </a:xfrm>
          <a:custGeom>
            <a:avLst/>
            <a:gdLst/>
            <a:ahLst/>
            <a:cxnLst>
              <a:cxn ang="0">
                <a:pos x="510" y="439"/>
              </a:cxn>
              <a:cxn ang="0">
                <a:pos x="149" y="435"/>
              </a:cxn>
              <a:cxn ang="0">
                <a:pos x="149" y="417"/>
              </a:cxn>
              <a:cxn ang="0">
                <a:pos x="145" y="413"/>
              </a:cxn>
              <a:cxn ang="0">
                <a:pos x="145" y="404"/>
              </a:cxn>
              <a:cxn ang="0">
                <a:pos x="142" y="395"/>
              </a:cxn>
              <a:cxn ang="0">
                <a:pos x="140" y="381"/>
              </a:cxn>
              <a:cxn ang="0">
                <a:pos x="143" y="370"/>
              </a:cxn>
              <a:cxn ang="0">
                <a:pos x="145" y="364"/>
              </a:cxn>
              <a:cxn ang="0">
                <a:pos x="147" y="344"/>
              </a:cxn>
              <a:cxn ang="0">
                <a:pos x="138" y="317"/>
              </a:cxn>
              <a:cxn ang="0">
                <a:pos x="143" y="310"/>
              </a:cxn>
              <a:cxn ang="0">
                <a:pos x="142" y="293"/>
              </a:cxn>
              <a:cxn ang="0">
                <a:pos x="142" y="288"/>
              </a:cxn>
              <a:cxn ang="0">
                <a:pos x="129" y="272"/>
              </a:cxn>
              <a:cxn ang="0">
                <a:pos x="125" y="263"/>
              </a:cxn>
              <a:cxn ang="0">
                <a:pos x="104" y="243"/>
              </a:cxn>
              <a:cxn ang="0">
                <a:pos x="98" y="239"/>
              </a:cxn>
              <a:cxn ang="0">
                <a:pos x="91" y="230"/>
              </a:cxn>
              <a:cxn ang="0">
                <a:pos x="84" y="217"/>
              </a:cxn>
              <a:cxn ang="0">
                <a:pos x="84" y="214"/>
              </a:cxn>
              <a:cxn ang="0">
                <a:pos x="82" y="201"/>
              </a:cxn>
              <a:cxn ang="0">
                <a:pos x="80" y="196"/>
              </a:cxn>
              <a:cxn ang="0">
                <a:pos x="67" y="179"/>
              </a:cxn>
              <a:cxn ang="0">
                <a:pos x="64" y="168"/>
              </a:cxn>
              <a:cxn ang="0">
                <a:pos x="56" y="157"/>
              </a:cxn>
              <a:cxn ang="0">
                <a:pos x="40" y="143"/>
              </a:cxn>
              <a:cxn ang="0">
                <a:pos x="40" y="139"/>
              </a:cxn>
              <a:cxn ang="0">
                <a:pos x="36" y="134"/>
              </a:cxn>
              <a:cxn ang="0">
                <a:pos x="24" y="125"/>
              </a:cxn>
              <a:cxn ang="0">
                <a:pos x="18" y="114"/>
              </a:cxn>
              <a:cxn ang="0">
                <a:pos x="0" y="110"/>
              </a:cxn>
              <a:cxn ang="0">
                <a:pos x="142" y="5"/>
              </a:cxn>
              <a:cxn ang="0">
                <a:pos x="356" y="0"/>
              </a:cxn>
              <a:cxn ang="0">
                <a:pos x="533" y="105"/>
              </a:cxn>
              <a:cxn ang="0">
                <a:pos x="510" y="332"/>
              </a:cxn>
            </a:cxnLst>
            <a:rect l="0" t="0" r="r" b="b"/>
            <a:pathLst>
              <a:path w="533" h="439">
                <a:moveTo>
                  <a:pt x="510" y="332"/>
                </a:moveTo>
                <a:lnTo>
                  <a:pt x="510" y="439"/>
                </a:lnTo>
                <a:lnTo>
                  <a:pt x="194" y="437"/>
                </a:lnTo>
                <a:lnTo>
                  <a:pt x="149" y="435"/>
                </a:lnTo>
                <a:lnTo>
                  <a:pt x="145" y="429"/>
                </a:lnTo>
                <a:lnTo>
                  <a:pt x="149" y="417"/>
                </a:lnTo>
                <a:lnTo>
                  <a:pt x="145" y="417"/>
                </a:lnTo>
                <a:lnTo>
                  <a:pt x="145" y="413"/>
                </a:lnTo>
                <a:lnTo>
                  <a:pt x="142" y="410"/>
                </a:lnTo>
                <a:lnTo>
                  <a:pt x="145" y="404"/>
                </a:lnTo>
                <a:lnTo>
                  <a:pt x="142" y="402"/>
                </a:lnTo>
                <a:lnTo>
                  <a:pt x="142" y="395"/>
                </a:lnTo>
                <a:lnTo>
                  <a:pt x="136" y="391"/>
                </a:lnTo>
                <a:lnTo>
                  <a:pt x="140" y="381"/>
                </a:lnTo>
                <a:lnTo>
                  <a:pt x="145" y="373"/>
                </a:lnTo>
                <a:lnTo>
                  <a:pt x="143" y="370"/>
                </a:lnTo>
                <a:lnTo>
                  <a:pt x="145" y="368"/>
                </a:lnTo>
                <a:lnTo>
                  <a:pt x="145" y="364"/>
                </a:lnTo>
                <a:lnTo>
                  <a:pt x="153" y="350"/>
                </a:lnTo>
                <a:lnTo>
                  <a:pt x="147" y="344"/>
                </a:lnTo>
                <a:lnTo>
                  <a:pt x="145" y="328"/>
                </a:lnTo>
                <a:lnTo>
                  <a:pt x="138" y="317"/>
                </a:lnTo>
                <a:lnTo>
                  <a:pt x="140" y="313"/>
                </a:lnTo>
                <a:lnTo>
                  <a:pt x="143" y="310"/>
                </a:lnTo>
                <a:lnTo>
                  <a:pt x="140" y="301"/>
                </a:lnTo>
                <a:lnTo>
                  <a:pt x="142" y="293"/>
                </a:lnTo>
                <a:lnTo>
                  <a:pt x="138" y="292"/>
                </a:lnTo>
                <a:lnTo>
                  <a:pt x="142" y="288"/>
                </a:lnTo>
                <a:lnTo>
                  <a:pt x="136" y="274"/>
                </a:lnTo>
                <a:lnTo>
                  <a:pt x="129" y="272"/>
                </a:lnTo>
                <a:lnTo>
                  <a:pt x="131" y="266"/>
                </a:lnTo>
                <a:lnTo>
                  <a:pt x="125" y="263"/>
                </a:lnTo>
                <a:lnTo>
                  <a:pt x="125" y="257"/>
                </a:lnTo>
                <a:lnTo>
                  <a:pt x="104" y="243"/>
                </a:lnTo>
                <a:lnTo>
                  <a:pt x="102" y="239"/>
                </a:lnTo>
                <a:lnTo>
                  <a:pt x="98" y="239"/>
                </a:lnTo>
                <a:lnTo>
                  <a:pt x="95" y="228"/>
                </a:lnTo>
                <a:lnTo>
                  <a:pt x="91" y="230"/>
                </a:lnTo>
                <a:lnTo>
                  <a:pt x="87" y="221"/>
                </a:lnTo>
                <a:lnTo>
                  <a:pt x="84" y="217"/>
                </a:lnTo>
                <a:lnTo>
                  <a:pt x="82" y="215"/>
                </a:lnTo>
                <a:lnTo>
                  <a:pt x="84" y="214"/>
                </a:lnTo>
                <a:lnTo>
                  <a:pt x="82" y="210"/>
                </a:lnTo>
                <a:lnTo>
                  <a:pt x="82" y="201"/>
                </a:lnTo>
                <a:lnTo>
                  <a:pt x="76" y="199"/>
                </a:lnTo>
                <a:lnTo>
                  <a:pt x="80" y="196"/>
                </a:lnTo>
                <a:lnTo>
                  <a:pt x="76" y="183"/>
                </a:lnTo>
                <a:lnTo>
                  <a:pt x="67" y="179"/>
                </a:lnTo>
                <a:lnTo>
                  <a:pt x="67" y="168"/>
                </a:lnTo>
                <a:lnTo>
                  <a:pt x="64" y="168"/>
                </a:lnTo>
                <a:lnTo>
                  <a:pt x="64" y="161"/>
                </a:lnTo>
                <a:lnTo>
                  <a:pt x="56" y="157"/>
                </a:lnTo>
                <a:lnTo>
                  <a:pt x="56" y="150"/>
                </a:lnTo>
                <a:lnTo>
                  <a:pt x="40" y="143"/>
                </a:lnTo>
                <a:lnTo>
                  <a:pt x="44" y="139"/>
                </a:lnTo>
                <a:lnTo>
                  <a:pt x="40" y="139"/>
                </a:lnTo>
                <a:lnTo>
                  <a:pt x="38" y="134"/>
                </a:lnTo>
                <a:lnTo>
                  <a:pt x="36" y="134"/>
                </a:lnTo>
                <a:lnTo>
                  <a:pt x="33" y="128"/>
                </a:lnTo>
                <a:lnTo>
                  <a:pt x="24" y="125"/>
                </a:lnTo>
                <a:lnTo>
                  <a:pt x="22" y="116"/>
                </a:lnTo>
                <a:lnTo>
                  <a:pt x="18" y="114"/>
                </a:lnTo>
                <a:lnTo>
                  <a:pt x="20" y="110"/>
                </a:lnTo>
                <a:lnTo>
                  <a:pt x="0" y="110"/>
                </a:lnTo>
                <a:lnTo>
                  <a:pt x="4" y="7"/>
                </a:lnTo>
                <a:lnTo>
                  <a:pt x="142" y="5"/>
                </a:lnTo>
                <a:lnTo>
                  <a:pt x="247" y="1"/>
                </a:lnTo>
                <a:lnTo>
                  <a:pt x="356" y="0"/>
                </a:lnTo>
                <a:lnTo>
                  <a:pt x="532" y="0"/>
                </a:lnTo>
                <a:lnTo>
                  <a:pt x="533" y="105"/>
                </a:lnTo>
                <a:lnTo>
                  <a:pt x="510" y="105"/>
                </a:lnTo>
                <a:lnTo>
                  <a:pt x="510" y="332"/>
                </a:lnTo>
                <a:close/>
              </a:path>
            </a:pathLst>
          </a:custGeom>
          <a:noFill/>
          <a:ln w="2" cap="rnd">
            <a:solidFill>
              <a:srgbClr val="010202"/>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5127" name="Freeform 7"/>
          <p:cNvSpPr>
            <a:spLocks/>
          </p:cNvSpPr>
          <p:nvPr/>
        </p:nvSpPr>
        <p:spPr bwMode="auto">
          <a:xfrm>
            <a:off x="4586288" y="2827338"/>
            <a:ext cx="792163" cy="1165225"/>
          </a:xfrm>
          <a:custGeom>
            <a:avLst/>
            <a:gdLst/>
            <a:ahLst/>
            <a:cxnLst>
              <a:cxn ang="0">
                <a:pos x="325" y="192"/>
              </a:cxn>
              <a:cxn ang="0">
                <a:pos x="433" y="337"/>
              </a:cxn>
              <a:cxn ang="0">
                <a:pos x="432" y="502"/>
              </a:cxn>
              <a:cxn ang="0">
                <a:pos x="443" y="508"/>
              </a:cxn>
              <a:cxn ang="0">
                <a:pos x="466" y="524"/>
              </a:cxn>
              <a:cxn ang="0">
                <a:pos x="481" y="535"/>
              </a:cxn>
              <a:cxn ang="0">
                <a:pos x="493" y="557"/>
              </a:cxn>
              <a:cxn ang="0">
                <a:pos x="482" y="573"/>
              </a:cxn>
              <a:cxn ang="0">
                <a:pos x="479" y="586"/>
              </a:cxn>
              <a:cxn ang="0">
                <a:pos x="466" y="613"/>
              </a:cxn>
              <a:cxn ang="0">
                <a:pos x="475" y="626"/>
              </a:cxn>
              <a:cxn ang="0">
                <a:pos x="482" y="626"/>
              </a:cxn>
              <a:cxn ang="0">
                <a:pos x="499" y="635"/>
              </a:cxn>
              <a:cxn ang="0">
                <a:pos x="499" y="647"/>
              </a:cxn>
              <a:cxn ang="0">
                <a:pos x="462" y="685"/>
              </a:cxn>
              <a:cxn ang="0">
                <a:pos x="455" y="695"/>
              </a:cxn>
              <a:cxn ang="0">
                <a:pos x="455" y="707"/>
              </a:cxn>
              <a:cxn ang="0">
                <a:pos x="452" y="722"/>
              </a:cxn>
              <a:cxn ang="0">
                <a:pos x="452" y="724"/>
              </a:cxn>
              <a:cxn ang="0">
                <a:pos x="455" y="731"/>
              </a:cxn>
              <a:cxn ang="0">
                <a:pos x="424" y="733"/>
              </a:cxn>
              <a:cxn ang="0">
                <a:pos x="94" y="562"/>
              </a:cxn>
              <a:cxn ang="0">
                <a:pos x="24" y="515"/>
              </a:cxn>
              <a:cxn ang="0">
                <a:pos x="29" y="451"/>
              </a:cxn>
              <a:cxn ang="0">
                <a:pos x="45" y="424"/>
              </a:cxn>
              <a:cxn ang="0">
                <a:pos x="0" y="80"/>
              </a:cxn>
              <a:cxn ang="0">
                <a:pos x="16" y="13"/>
              </a:cxn>
              <a:cxn ang="0">
                <a:pos x="27" y="14"/>
              </a:cxn>
              <a:cxn ang="0">
                <a:pos x="33" y="14"/>
              </a:cxn>
              <a:cxn ang="0">
                <a:pos x="42" y="9"/>
              </a:cxn>
              <a:cxn ang="0">
                <a:pos x="54" y="2"/>
              </a:cxn>
              <a:cxn ang="0">
                <a:pos x="65" y="9"/>
              </a:cxn>
              <a:cxn ang="0">
                <a:pos x="89" y="4"/>
              </a:cxn>
              <a:cxn ang="0">
                <a:pos x="111" y="0"/>
              </a:cxn>
              <a:cxn ang="0">
                <a:pos x="122" y="13"/>
              </a:cxn>
              <a:cxn ang="0">
                <a:pos x="127" y="14"/>
              </a:cxn>
              <a:cxn ang="0">
                <a:pos x="129" y="13"/>
              </a:cxn>
              <a:cxn ang="0">
                <a:pos x="145" y="22"/>
              </a:cxn>
              <a:cxn ang="0">
                <a:pos x="145" y="27"/>
              </a:cxn>
              <a:cxn ang="0">
                <a:pos x="154" y="33"/>
              </a:cxn>
              <a:cxn ang="0">
                <a:pos x="176" y="40"/>
              </a:cxn>
              <a:cxn ang="0">
                <a:pos x="207" y="40"/>
              </a:cxn>
              <a:cxn ang="0">
                <a:pos x="218" y="51"/>
              </a:cxn>
              <a:cxn ang="0">
                <a:pos x="232" y="53"/>
              </a:cxn>
              <a:cxn ang="0">
                <a:pos x="256" y="62"/>
              </a:cxn>
              <a:cxn ang="0">
                <a:pos x="278" y="60"/>
              </a:cxn>
              <a:cxn ang="0">
                <a:pos x="292" y="56"/>
              </a:cxn>
              <a:cxn ang="0">
                <a:pos x="299" y="56"/>
              </a:cxn>
            </a:cxnLst>
            <a:rect l="0" t="0" r="r" b="b"/>
            <a:pathLst>
              <a:path w="499" h="734">
                <a:moveTo>
                  <a:pt x="326" y="56"/>
                </a:moveTo>
                <a:lnTo>
                  <a:pt x="325" y="192"/>
                </a:lnTo>
                <a:lnTo>
                  <a:pt x="437" y="194"/>
                </a:lnTo>
                <a:lnTo>
                  <a:pt x="433" y="337"/>
                </a:lnTo>
                <a:lnTo>
                  <a:pt x="430" y="500"/>
                </a:lnTo>
                <a:lnTo>
                  <a:pt x="432" y="502"/>
                </a:lnTo>
                <a:lnTo>
                  <a:pt x="441" y="502"/>
                </a:lnTo>
                <a:lnTo>
                  <a:pt x="443" y="508"/>
                </a:lnTo>
                <a:lnTo>
                  <a:pt x="452" y="513"/>
                </a:lnTo>
                <a:lnTo>
                  <a:pt x="466" y="524"/>
                </a:lnTo>
                <a:lnTo>
                  <a:pt x="470" y="533"/>
                </a:lnTo>
                <a:lnTo>
                  <a:pt x="481" y="535"/>
                </a:lnTo>
                <a:lnTo>
                  <a:pt x="488" y="542"/>
                </a:lnTo>
                <a:lnTo>
                  <a:pt x="493" y="557"/>
                </a:lnTo>
                <a:lnTo>
                  <a:pt x="488" y="569"/>
                </a:lnTo>
                <a:lnTo>
                  <a:pt x="482" y="573"/>
                </a:lnTo>
                <a:lnTo>
                  <a:pt x="482" y="580"/>
                </a:lnTo>
                <a:lnTo>
                  <a:pt x="479" y="586"/>
                </a:lnTo>
                <a:lnTo>
                  <a:pt x="472" y="589"/>
                </a:lnTo>
                <a:lnTo>
                  <a:pt x="466" y="613"/>
                </a:lnTo>
                <a:lnTo>
                  <a:pt x="473" y="617"/>
                </a:lnTo>
                <a:lnTo>
                  <a:pt x="475" y="626"/>
                </a:lnTo>
                <a:lnTo>
                  <a:pt x="479" y="629"/>
                </a:lnTo>
                <a:lnTo>
                  <a:pt x="482" y="626"/>
                </a:lnTo>
                <a:lnTo>
                  <a:pt x="495" y="629"/>
                </a:lnTo>
                <a:lnTo>
                  <a:pt x="499" y="635"/>
                </a:lnTo>
                <a:lnTo>
                  <a:pt x="497" y="644"/>
                </a:lnTo>
                <a:lnTo>
                  <a:pt x="499" y="647"/>
                </a:lnTo>
                <a:lnTo>
                  <a:pt x="493" y="660"/>
                </a:lnTo>
                <a:lnTo>
                  <a:pt x="462" y="685"/>
                </a:lnTo>
                <a:lnTo>
                  <a:pt x="462" y="691"/>
                </a:lnTo>
                <a:lnTo>
                  <a:pt x="455" y="695"/>
                </a:lnTo>
                <a:lnTo>
                  <a:pt x="452" y="704"/>
                </a:lnTo>
                <a:lnTo>
                  <a:pt x="455" y="707"/>
                </a:lnTo>
                <a:lnTo>
                  <a:pt x="450" y="713"/>
                </a:lnTo>
                <a:lnTo>
                  <a:pt x="452" y="722"/>
                </a:lnTo>
                <a:lnTo>
                  <a:pt x="446" y="720"/>
                </a:lnTo>
                <a:lnTo>
                  <a:pt x="452" y="724"/>
                </a:lnTo>
                <a:lnTo>
                  <a:pt x="450" y="729"/>
                </a:lnTo>
                <a:lnTo>
                  <a:pt x="455" y="731"/>
                </a:lnTo>
                <a:lnTo>
                  <a:pt x="452" y="734"/>
                </a:lnTo>
                <a:lnTo>
                  <a:pt x="424" y="733"/>
                </a:lnTo>
                <a:lnTo>
                  <a:pt x="94" y="725"/>
                </a:lnTo>
                <a:lnTo>
                  <a:pt x="94" y="562"/>
                </a:lnTo>
                <a:lnTo>
                  <a:pt x="9" y="560"/>
                </a:lnTo>
                <a:lnTo>
                  <a:pt x="24" y="515"/>
                </a:lnTo>
                <a:lnTo>
                  <a:pt x="22" y="504"/>
                </a:lnTo>
                <a:lnTo>
                  <a:pt x="29" y="451"/>
                </a:lnTo>
                <a:lnTo>
                  <a:pt x="38" y="441"/>
                </a:lnTo>
                <a:lnTo>
                  <a:pt x="45" y="424"/>
                </a:lnTo>
                <a:lnTo>
                  <a:pt x="53" y="80"/>
                </a:lnTo>
                <a:lnTo>
                  <a:pt x="0" y="80"/>
                </a:lnTo>
                <a:lnTo>
                  <a:pt x="2" y="13"/>
                </a:lnTo>
                <a:lnTo>
                  <a:pt x="16" y="13"/>
                </a:lnTo>
                <a:lnTo>
                  <a:pt x="20" y="9"/>
                </a:lnTo>
                <a:lnTo>
                  <a:pt x="27" y="14"/>
                </a:lnTo>
                <a:lnTo>
                  <a:pt x="27" y="13"/>
                </a:lnTo>
                <a:lnTo>
                  <a:pt x="33" y="14"/>
                </a:lnTo>
                <a:lnTo>
                  <a:pt x="38" y="9"/>
                </a:lnTo>
                <a:lnTo>
                  <a:pt x="42" y="9"/>
                </a:lnTo>
                <a:lnTo>
                  <a:pt x="47" y="2"/>
                </a:lnTo>
                <a:lnTo>
                  <a:pt x="54" y="2"/>
                </a:lnTo>
                <a:lnTo>
                  <a:pt x="64" y="4"/>
                </a:lnTo>
                <a:lnTo>
                  <a:pt x="65" y="9"/>
                </a:lnTo>
                <a:lnTo>
                  <a:pt x="73" y="11"/>
                </a:lnTo>
                <a:lnTo>
                  <a:pt x="89" y="4"/>
                </a:lnTo>
                <a:lnTo>
                  <a:pt x="98" y="5"/>
                </a:lnTo>
                <a:lnTo>
                  <a:pt x="111" y="0"/>
                </a:lnTo>
                <a:lnTo>
                  <a:pt x="118" y="13"/>
                </a:lnTo>
                <a:lnTo>
                  <a:pt x="122" y="13"/>
                </a:lnTo>
                <a:lnTo>
                  <a:pt x="123" y="16"/>
                </a:lnTo>
                <a:lnTo>
                  <a:pt x="127" y="14"/>
                </a:lnTo>
                <a:lnTo>
                  <a:pt x="127" y="20"/>
                </a:lnTo>
                <a:lnTo>
                  <a:pt x="129" y="13"/>
                </a:lnTo>
                <a:lnTo>
                  <a:pt x="132" y="18"/>
                </a:lnTo>
                <a:lnTo>
                  <a:pt x="145" y="22"/>
                </a:lnTo>
                <a:lnTo>
                  <a:pt x="142" y="25"/>
                </a:lnTo>
                <a:lnTo>
                  <a:pt x="145" y="27"/>
                </a:lnTo>
                <a:lnTo>
                  <a:pt x="147" y="25"/>
                </a:lnTo>
                <a:lnTo>
                  <a:pt x="154" y="33"/>
                </a:lnTo>
                <a:lnTo>
                  <a:pt x="163" y="29"/>
                </a:lnTo>
                <a:lnTo>
                  <a:pt x="176" y="40"/>
                </a:lnTo>
                <a:lnTo>
                  <a:pt x="201" y="38"/>
                </a:lnTo>
                <a:lnTo>
                  <a:pt x="207" y="40"/>
                </a:lnTo>
                <a:lnTo>
                  <a:pt x="210" y="49"/>
                </a:lnTo>
                <a:lnTo>
                  <a:pt x="218" y="51"/>
                </a:lnTo>
                <a:lnTo>
                  <a:pt x="223" y="60"/>
                </a:lnTo>
                <a:lnTo>
                  <a:pt x="232" y="53"/>
                </a:lnTo>
                <a:lnTo>
                  <a:pt x="252" y="65"/>
                </a:lnTo>
                <a:lnTo>
                  <a:pt x="256" y="62"/>
                </a:lnTo>
                <a:lnTo>
                  <a:pt x="274" y="63"/>
                </a:lnTo>
                <a:lnTo>
                  <a:pt x="278" y="60"/>
                </a:lnTo>
                <a:lnTo>
                  <a:pt x="285" y="62"/>
                </a:lnTo>
                <a:lnTo>
                  <a:pt x="292" y="56"/>
                </a:lnTo>
                <a:lnTo>
                  <a:pt x="296" y="60"/>
                </a:lnTo>
                <a:lnTo>
                  <a:pt x="299" y="56"/>
                </a:lnTo>
                <a:lnTo>
                  <a:pt x="326" y="56"/>
                </a:lnTo>
                <a:close/>
              </a:path>
            </a:pathLst>
          </a:custGeom>
          <a:noFill/>
          <a:ln w="2" cap="rnd">
            <a:solidFill>
              <a:srgbClr val="010202"/>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5128" name="Freeform 8"/>
          <p:cNvSpPr>
            <a:spLocks/>
          </p:cNvSpPr>
          <p:nvPr/>
        </p:nvSpPr>
        <p:spPr bwMode="auto">
          <a:xfrm>
            <a:off x="2681288" y="1536700"/>
            <a:ext cx="790575" cy="1206500"/>
          </a:xfrm>
          <a:custGeom>
            <a:avLst/>
            <a:gdLst/>
            <a:ahLst/>
            <a:cxnLst>
              <a:cxn ang="0">
                <a:pos x="355" y="6"/>
              </a:cxn>
              <a:cxn ang="0">
                <a:pos x="498" y="8"/>
              </a:cxn>
              <a:cxn ang="0">
                <a:pos x="497" y="97"/>
              </a:cxn>
              <a:cxn ang="0">
                <a:pos x="495" y="225"/>
              </a:cxn>
              <a:cxn ang="0">
                <a:pos x="458" y="225"/>
              </a:cxn>
              <a:cxn ang="0">
                <a:pos x="457" y="332"/>
              </a:cxn>
              <a:cxn ang="0">
                <a:pos x="453" y="693"/>
              </a:cxn>
              <a:cxn ang="0">
                <a:pos x="411" y="695"/>
              </a:cxn>
              <a:cxn ang="0">
                <a:pos x="382" y="690"/>
              </a:cxn>
              <a:cxn ang="0">
                <a:pos x="359" y="697"/>
              </a:cxn>
              <a:cxn ang="0">
                <a:pos x="339" y="693"/>
              </a:cxn>
              <a:cxn ang="0">
                <a:pos x="281" y="706"/>
              </a:cxn>
              <a:cxn ang="0">
                <a:pos x="275" y="715"/>
              </a:cxn>
              <a:cxn ang="0">
                <a:pos x="277" y="744"/>
              </a:cxn>
              <a:cxn ang="0">
                <a:pos x="272" y="751"/>
              </a:cxn>
              <a:cxn ang="0">
                <a:pos x="255" y="760"/>
              </a:cxn>
              <a:cxn ang="0">
                <a:pos x="235" y="760"/>
              </a:cxn>
              <a:cxn ang="0">
                <a:pos x="217" y="748"/>
              </a:cxn>
              <a:cxn ang="0">
                <a:pos x="210" y="735"/>
              </a:cxn>
              <a:cxn ang="0">
                <a:pos x="212" y="728"/>
              </a:cxn>
              <a:cxn ang="0">
                <a:pos x="219" y="717"/>
              </a:cxn>
              <a:cxn ang="0">
                <a:pos x="219" y="704"/>
              </a:cxn>
              <a:cxn ang="0">
                <a:pos x="226" y="695"/>
              </a:cxn>
              <a:cxn ang="0">
                <a:pos x="226" y="690"/>
              </a:cxn>
              <a:cxn ang="0">
                <a:pos x="223" y="682"/>
              </a:cxn>
              <a:cxn ang="0">
                <a:pos x="217" y="681"/>
              </a:cxn>
              <a:cxn ang="0">
                <a:pos x="206" y="691"/>
              </a:cxn>
              <a:cxn ang="0">
                <a:pos x="192" y="695"/>
              </a:cxn>
              <a:cxn ang="0">
                <a:pos x="177" y="690"/>
              </a:cxn>
              <a:cxn ang="0">
                <a:pos x="166" y="673"/>
              </a:cxn>
              <a:cxn ang="0">
                <a:pos x="163" y="648"/>
              </a:cxn>
              <a:cxn ang="0">
                <a:pos x="148" y="619"/>
              </a:cxn>
              <a:cxn ang="0">
                <a:pos x="118" y="581"/>
              </a:cxn>
              <a:cxn ang="0">
                <a:pos x="103" y="570"/>
              </a:cxn>
              <a:cxn ang="0">
                <a:pos x="74" y="570"/>
              </a:cxn>
              <a:cxn ang="0">
                <a:pos x="54" y="563"/>
              </a:cxn>
              <a:cxn ang="0">
                <a:pos x="50" y="555"/>
              </a:cxn>
              <a:cxn ang="0">
                <a:pos x="49" y="537"/>
              </a:cxn>
              <a:cxn ang="0">
                <a:pos x="38" y="525"/>
              </a:cxn>
              <a:cxn ang="0">
                <a:pos x="21" y="514"/>
              </a:cxn>
              <a:cxn ang="0">
                <a:pos x="0" y="501"/>
              </a:cxn>
              <a:cxn ang="0">
                <a:pos x="3" y="323"/>
              </a:cxn>
              <a:cxn ang="0">
                <a:pos x="78" y="325"/>
              </a:cxn>
              <a:cxn ang="0">
                <a:pos x="79" y="162"/>
              </a:cxn>
              <a:cxn ang="0">
                <a:pos x="134" y="164"/>
              </a:cxn>
              <a:cxn ang="0">
                <a:pos x="137" y="0"/>
              </a:cxn>
              <a:cxn ang="0">
                <a:pos x="355" y="6"/>
              </a:cxn>
            </a:cxnLst>
            <a:rect l="0" t="0" r="r" b="b"/>
            <a:pathLst>
              <a:path w="498" h="760">
                <a:moveTo>
                  <a:pt x="355" y="6"/>
                </a:moveTo>
                <a:lnTo>
                  <a:pt x="498" y="8"/>
                </a:lnTo>
                <a:lnTo>
                  <a:pt x="497" y="97"/>
                </a:lnTo>
                <a:lnTo>
                  <a:pt x="495" y="225"/>
                </a:lnTo>
                <a:lnTo>
                  <a:pt x="458" y="225"/>
                </a:lnTo>
                <a:lnTo>
                  <a:pt x="457" y="332"/>
                </a:lnTo>
                <a:lnTo>
                  <a:pt x="453" y="693"/>
                </a:lnTo>
                <a:lnTo>
                  <a:pt x="411" y="695"/>
                </a:lnTo>
                <a:lnTo>
                  <a:pt x="382" y="690"/>
                </a:lnTo>
                <a:lnTo>
                  <a:pt x="359" y="697"/>
                </a:lnTo>
                <a:lnTo>
                  <a:pt x="339" y="693"/>
                </a:lnTo>
                <a:lnTo>
                  <a:pt x="281" y="706"/>
                </a:lnTo>
                <a:lnTo>
                  <a:pt x="275" y="715"/>
                </a:lnTo>
                <a:lnTo>
                  <a:pt x="277" y="744"/>
                </a:lnTo>
                <a:lnTo>
                  <a:pt x="272" y="751"/>
                </a:lnTo>
                <a:lnTo>
                  <a:pt x="255" y="760"/>
                </a:lnTo>
                <a:lnTo>
                  <a:pt x="235" y="760"/>
                </a:lnTo>
                <a:lnTo>
                  <a:pt x="217" y="748"/>
                </a:lnTo>
                <a:lnTo>
                  <a:pt x="210" y="735"/>
                </a:lnTo>
                <a:lnTo>
                  <a:pt x="212" y="728"/>
                </a:lnTo>
                <a:lnTo>
                  <a:pt x="219" y="717"/>
                </a:lnTo>
                <a:lnTo>
                  <a:pt x="219" y="704"/>
                </a:lnTo>
                <a:lnTo>
                  <a:pt x="226" y="695"/>
                </a:lnTo>
                <a:lnTo>
                  <a:pt x="226" y="690"/>
                </a:lnTo>
                <a:lnTo>
                  <a:pt x="223" y="682"/>
                </a:lnTo>
                <a:lnTo>
                  <a:pt x="217" y="681"/>
                </a:lnTo>
                <a:lnTo>
                  <a:pt x="206" y="691"/>
                </a:lnTo>
                <a:lnTo>
                  <a:pt x="192" y="695"/>
                </a:lnTo>
                <a:lnTo>
                  <a:pt x="177" y="690"/>
                </a:lnTo>
                <a:lnTo>
                  <a:pt x="166" y="673"/>
                </a:lnTo>
                <a:lnTo>
                  <a:pt x="163" y="648"/>
                </a:lnTo>
                <a:lnTo>
                  <a:pt x="148" y="619"/>
                </a:lnTo>
                <a:lnTo>
                  <a:pt x="118" y="581"/>
                </a:lnTo>
                <a:lnTo>
                  <a:pt x="103" y="570"/>
                </a:lnTo>
                <a:lnTo>
                  <a:pt x="74" y="570"/>
                </a:lnTo>
                <a:lnTo>
                  <a:pt x="54" y="563"/>
                </a:lnTo>
                <a:lnTo>
                  <a:pt x="50" y="555"/>
                </a:lnTo>
                <a:lnTo>
                  <a:pt x="49" y="537"/>
                </a:lnTo>
                <a:lnTo>
                  <a:pt x="38" y="525"/>
                </a:lnTo>
                <a:lnTo>
                  <a:pt x="21" y="514"/>
                </a:lnTo>
                <a:lnTo>
                  <a:pt x="0" y="501"/>
                </a:lnTo>
                <a:lnTo>
                  <a:pt x="3" y="323"/>
                </a:lnTo>
                <a:lnTo>
                  <a:pt x="78" y="325"/>
                </a:lnTo>
                <a:lnTo>
                  <a:pt x="79" y="162"/>
                </a:lnTo>
                <a:lnTo>
                  <a:pt x="134" y="164"/>
                </a:lnTo>
                <a:lnTo>
                  <a:pt x="137" y="0"/>
                </a:lnTo>
                <a:lnTo>
                  <a:pt x="355" y="6"/>
                </a:lnTo>
                <a:close/>
              </a:path>
            </a:pathLst>
          </a:custGeom>
          <a:noFill/>
          <a:ln w="2" cap="rnd">
            <a:solidFill>
              <a:srgbClr val="010202"/>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5129" name="Freeform 9"/>
          <p:cNvSpPr>
            <a:spLocks/>
          </p:cNvSpPr>
          <p:nvPr/>
        </p:nvSpPr>
        <p:spPr bwMode="auto">
          <a:xfrm>
            <a:off x="3227388" y="4629150"/>
            <a:ext cx="1016000" cy="700088"/>
          </a:xfrm>
          <a:custGeom>
            <a:avLst/>
            <a:gdLst/>
            <a:ahLst/>
            <a:cxnLst>
              <a:cxn ang="0">
                <a:pos x="479" y="27"/>
              </a:cxn>
              <a:cxn ang="0">
                <a:pos x="495" y="24"/>
              </a:cxn>
              <a:cxn ang="0">
                <a:pos x="504" y="27"/>
              </a:cxn>
              <a:cxn ang="0">
                <a:pos x="515" y="27"/>
              </a:cxn>
              <a:cxn ang="0">
                <a:pos x="522" y="40"/>
              </a:cxn>
              <a:cxn ang="0">
                <a:pos x="530" y="35"/>
              </a:cxn>
              <a:cxn ang="0">
                <a:pos x="546" y="42"/>
              </a:cxn>
              <a:cxn ang="0">
                <a:pos x="564" y="51"/>
              </a:cxn>
              <a:cxn ang="0">
                <a:pos x="568" y="58"/>
              </a:cxn>
              <a:cxn ang="0">
                <a:pos x="582" y="66"/>
              </a:cxn>
              <a:cxn ang="0">
                <a:pos x="590" y="73"/>
              </a:cxn>
              <a:cxn ang="0">
                <a:pos x="602" y="96"/>
              </a:cxn>
              <a:cxn ang="0">
                <a:pos x="619" y="102"/>
              </a:cxn>
              <a:cxn ang="0">
                <a:pos x="628" y="111"/>
              </a:cxn>
              <a:cxn ang="0">
                <a:pos x="499" y="120"/>
              </a:cxn>
              <a:cxn ang="0">
                <a:pos x="513" y="227"/>
              </a:cxn>
              <a:cxn ang="0">
                <a:pos x="528" y="241"/>
              </a:cxn>
              <a:cxn ang="0">
                <a:pos x="535" y="252"/>
              </a:cxn>
              <a:cxn ang="0">
                <a:pos x="551" y="263"/>
              </a:cxn>
              <a:cxn ang="0">
                <a:pos x="559" y="281"/>
              </a:cxn>
              <a:cxn ang="0">
                <a:pos x="571" y="296"/>
              </a:cxn>
              <a:cxn ang="0">
                <a:pos x="577" y="314"/>
              </a:cxn>
              <a:cxn ang="0">
                <a:pos x="577" y="328"/>
              </a:cxn>
              <a:cxn ang="0">
                <a:pos x="586" y="343"/>
              </a:cxn>
              <a:cxn ang="0">
                <a:pos x="597" y="352"/>
              </a:cxn>
              <a:cxn ang="0">
                <a:pos x="620" y="376"/>
              </a:cxn>
              <a:cxn ang="0">
                <a:pos x="631" y="387"/>
              </a:cxn>
              <a:cxn ang="0">
                <a:pos x="637" y="406"/>
              </a:cxn>
              <a:cxn ang="0">
                <a:pos x="635" y="426"/>
              </a:cxn>
              <a:cxn ang="0">
                <a:pos x="386" y="432"/>
              </a:cxn>
              <a:cxn ang="0">
                <a:pos x="64" y="416"/>
              </a:cxn>
              <a:cxn ang="0">
                <a:pos x="69" y="394"/>
              </a:cxn>
              <a:cxn ang="0">
                <a:pos x="82" y="377"/>
              </a:cxn>
              <a:cxn ang="0">
                <a:pos x="64" y="367"/>
              </a:cxn>
              <a:cxn ang="0">
                <a:pos x="62" y="354"/>
              </a:cxn>
              <a:cxn ang="0">
                <a:pos x="49" y="321"/>
              </a:cxn>
              <a:cxn ang="0">
                <a:pos x="53" y="301"/>
              </a:cxn>
              <a:cxn ang="0">
                <a:pos x="55" y="292"/>
              </a:cxn>
              <a:cxn ang="0">
                <a:pos x="49" y="272"/>
              </a:cxn>
              <a:cxn ang="0">
                <a:pos x="36" y="278"/>
              </a:cxn>
              <a:cxn ang="0">
                <a:pos x="35" y="256"/>
              </a:cxn>
              <a:cxn ang="0">
                <a:pos x="22" y="238"/>
              </a:cxn>
              <a:cxn ang="0">
                <a:pos x="17" y="232"/>
              </a:cxn>
              <a:cxn ang="0">
                <a:pos x="11" y="229"/>
              </a:cxn>
              <a:cxn ang="0">
                <a:pos x="9" y="218"/>
              </a:cxn>
              <a:cxn ang="0">
                <a:pos x="76" y="0"/>
              </a:cxn>
            </a:cxnLst>
            <a:rect l="0" t="0" r="r" b="b"/>
            <a:pathLst>
              <a:path w="640" h="441">
                <a:moveTo>
                  <a:pt x="289" y="7"/>
                </a:moveTo>
                <a:lnTo>
                  <a:pt x="477" y="15"/>
                </a:lnTo>
                <a:lnTo>
                  <a:pt x="479" y="27"/>
                </a:lnTo>
                <a:lnTo>
                  <a:pt x="483" y="26"/>
                </a:lnTo>
                <a:lnTo>
                  <a:pt x="492" y="27"/>
                </a:lnTo>
                <a:lnTo>
                  <a:pt x="495" y="24"/>
                </a:lnTo>
                <a:lnTo>
                  <a:pt x="495" y="29"/>
                </a:lnTo>
                <a:lnTo>
                  <a:pt x="499" y="26"/>
                </a:lnTo>
                <a:lnTo>
                  <a:pt x="504" y="27"/>
                </a:lnTo>
                <a:lnTo>
                  <a:pt x="502" y="22"/>
                </a:lnTo>
                <a:lnTo>
                  <a:pt x="506" y="27"/>
                </a:lnTo>
                <a:lnTo>
                  <a:pt x="515" y="27"/>
                </a:lnTo>
                <a:lnTo>
                  <a:pt x="513" y="35"/>
                </a:lnTo>
                <a:lnTo>
                  <a:pt x="519" y="33"/>
                </a:lnTo>
                <a:lnTo>
                  <a:pt x="522" y="40"/>
                </a:lnTo>
                <a:lnTo>
                  <a:pt x="526" y="36"/>
                </a:lnTo>
                <a:lnTo>
                  <a:pt x="530" y="40"/>
                </a:lnTo>
                <a:lnTo>
                  <a:pt x="530" y="35"/>
                </a:lnTo>
                <a:lnTo>
                  <a:pt x="541" y="36"/>
                </a:lnTo>
                <a:lnTo>
                  <a:pt x="546" y="36"/>
                </a:lnTo>
                <a:lnTo>
                  <a:pt x="546" y="42"/>
                </a:lnTo>
                <a:lnTo>
                  <a:pt x="560" y="53"/>
                </a:lnTo>
                <a:lnTo>
                  <a:pt x="562" y="49"/>
                </a:lnTo>
                <a:lnTo>
                  <a:pt x="564" y="51"/>
                </a:lnTo>
                <a:lnTo>
                  <a:pt x="568" y="49"/>
                </a:lnTo>
                <a:lnTo>
                  <a:pt x="570" y="56"/>
                </a:lnTo>
                <a:lnTo>
                  <a:pt x="568" y="58"/>
                </a:lnTo>
                <a:lnTo>
                  <a:pt x="570" y="62"/>
                </a:lnTo>
                <a:lnTo>
                  <a:pt x="575" y="60"/>
                </a:lnTo>
                <a:lnTo>
                  <a:pt x="582" y="66"/>
                </a:lnTo>
                <a:lnTo>
                  <a:pt x="584" y="75"/>
                </a:lnTo>
                <a:lnTo>
                  <a:pt x="588" y="76"/>
                </a:lnTo>
                <a:lnTo>
                  <a:pt x="590" y="73"/>
                </a:lnTo>
                <a:lnTo>
                  <a:pt x="595" y="82"/>
                </a:lnTo>
                <a:lnTo>
                  <a:pt x="599" y="85"/>
                </a:lnTo>
                <a:lnTo>
                  <a:pt x="602" y="96"/>
                </a:lnTo>
                <a:lnTo>
                  <a:pt x="599" y="98"/>
                </a:lnTo>
                <a:lnTo>
                  <a:pt x="619" y="107"/>
                </a:lnTo>
                <a:lnTo>
                  <a:pt x="619" y="102"/>
                </a:lnTo>
                <a:lnTo>
                  <a:pt x="624" y="105"/>
                </a:lnTo>
                <a:lnTo>
                  <a:pt x="626" y="104"/>
                </a:lnTo>
                <a:lnTo>
                  <a:pt x="628" y="111"/>
                </a:lnTo>
                <a:lnTo>
                  <a:pt x="637" y="113"/>
                </a:lnTo>
                <a:lnTo>
                  <a:pt x="637" y="118"/>
                </a:lnTo>
                <a:lnTo>
                  <a:pt x="499" y="120"/>
                </a:lnTo>
                <a:lnTo>
                  <a:pt x="495" y="223"/>
                </a:lnTo>
                <a:lnTo>
                  <a:pt x="515" y="223"/>
                </a:lnTo>
                <a:lnTo>
                  <a:pt x="513" y="227"/>
                </a:lnTo>
                <a:lnTo>
                  <a:pt x="517" y="229"/>
                </a:lnTo>
                <a:lnTo>
                  <a:pt x="519" y="238"/>
                </a:lnTo>
                <a:lnTo>
                  <a:pt x="528" y="241"/>
                </a:lnTo>
                <a:lnTo>
                  <a:pt x="531" y="247"/>
                </a:lnTo>
                <a:lnTo>
                  <a:pt x="533" y="247"/>
                </a:lnTo>
                <a:lnTo>
                  <a:pt x="535" y="252"/>
                </a:lnTo>
                <a:lnTo>
                  <a:pt x="539" y="252"/>
                </a:lnTo>
                <a:lnTo>
                  <a:pt x="535" y="256"/>
                </a:lnTo>
                <a:lnTo>
                  <a:pt x="551" y="263"/>
                </a:lnTo>
                <a:lnTo>
                  <a:pt x="551" y="270"/>
                </a:lnTo>
                <a:lnTo>
                  <a:pt x="559" y="274"/>
                </a:lnTo>
                <a:lnTo>
                  <a:pt x="559" y="281"/>
                </a:lnTo>
                <a:lnTo>
                  <a:pt x="562" y="281"/>
                </a:lnTo>
                <a:lnTo>
                  <a:pt x="562" y="292"/>
                </a:lnTo>
                <a:lnTo>
                  <a:pt x="571" y="296"/>
                </a:lnTo>
                <a:lnTo>
                  <a:pt x="575" y="309"/>
                </a:lnTo>
                <a:lnTo>
                  <a:pt x="571" y="312"/>
                </a:lnTo>
                <a:lnTo>
                  <a:pt x="577" y="314"/>
                </a:lnTo>
                <a:lnTo>
                  <a:pt x="577" y="323"/>
                </a:lnTo>
                <a:lnTo>
                  <a:pt x="579" y="327"/>
                </a:lnTo>
                <a:lnTo>
                  <a:pt x="577" y="328"/>
                </a:lnTo>
                <a:lnTo>
                  <a:pt x="579" y="330"/>
                </a:lnTo>
                <a:lnTo>
                  <a:pt x="582" y="334"/>
                </a:lnTo>
                <a:lnTo>
                  <a:pt x="586" y="343"/>
                </a:lnTo>
                <a:lnTo>
                  <a:pt x="590" y="341"/>
                </a:lnTo>
                <a:lnTo>
                  <a:pt x="593" y="352"/>
                </a:lnTo>
                <a:lnTo>
                  <a:pt x="597" y="352"/>
                </a:lnTo>
                <a:lnTo>
                  <a:pt x="599" y="356"/>
                </a:lnTo>
                <a:lnTo>
                  <a:pt x="620" y="370"/>
                </a:lnTo>
                <a:lnTo>
                  <a:pt x="620" y="376"/>
                </a:lnTo>
                <a:lnTo>
                  <a:pt x="626" y="379"/>
                </a:lnTo>
                <a:lnTo>
                  <a:pt x="624" y="385"/>
                </a:lnTo>
                <a:lnTo>
                  <a:pt x="631" y="387"/>
                </a:lnTo>
                <a:lnTo>
                  <a:pt x="637" y="401"/>
                </a:lnTo>
                <a:lnTo>
                  <a:pt x="633" y="405"/>
                </a:lnTo>
                <a:lnTo>
                  <a:pt x="637" y="406"/>
                </a:lnTo>
                <a:lnTo>
                  <a:pt x="635" y="414"/>
                </a:lnTo>
                <a:lnTo>
                  <a:pt x="638" y="423"/>
                </a:lnTo>
                <a:lnTo>
                  <a:pt x="635" y="426"/>
                </a:lnTo>
                <a:lnTo>
                  <a:pt x="633" y="430"/>
                </a:lnTo>
                <a:lnTo>
                  <a:pt x="640" y="441"/>
                </a:lnTo>
                <a:lnTo>
                  <a:pt x="386" y="432"/>
                </a:lnTo>
                <a:lnTo>
                  <a:pt x="383" y="432"/>
                </a:lnTo>
                <a:lnTo>
                  <a:pt x="69" y="423"/>
                </a:lnTo>
                <a:lnTo>
                  <a:pt x="64" y="416"/>
                </a:lnTo>
                <a:lnTo>
                  <a:pt x="67" y="408"/>
                </a:lnTo>
                <a:lnTo>
                  <a:pt x="75" y="405"/>
                </a:lnTo>
                <a:lnTo>
                  <a:pt x="69" y="394"/>
                </a:lnTo>
                <a:lnTo>
                  <a:pt x="85" y="390"/>
                </a:lnTo>
                <a:lnTo>
                  <a:pt x="87" y="381"/>
                </a:lnTo>
                <a:lnTo>
                  <a:pt x="82" y="377"/>
                </a:lnTo>
                <a:lnTo>
                  <a:pt x="78" y="367"/>
                </a:lnTo>
                <a:lnTo>
                  <a:pt x="73" y="363"/>
                </a:lnTo>
                <a:lnTo>
                  <a:pt x="64" y="367"/>
                </a:lnTo>
                <a:lnTo>
                  <a:pt x="56" y="359"/>
                </a:lnTo>
                <a:lnTo>
                  <a:pt x="58" y="356"/>
                </a:lnTo>
                <a:lnTo>
                  <a:pt x="62" y="354"/>
                </a:lnTo>
                <a:lnTo>
                  <a:pt x="56" y="343"/>
                </a:lnTo>
                <a:lnTo>
                  <a:pt x="60" y="336"/>
                </a:lnTo>
                <a:lnTo>
                  <a:pt x="49" y="321"/>
                </a:lnTo>
                <a:lnTo>
                  <a:pt x="53" y="316"/>
                </a:lnTo>
                <a:lnTo>
                  <a:pt x="71" y="309"/>
                </a:lnTo>
                <a:lnTo>
                  <a:pt x="53" y="301"/>
                </a:lnTo>
                <a:lnTo>
                  <a:pt x="51" y="296"/>
                </a:lnTo>
                <a:lnTo>
                  <a:pt x="56" y="296"/>
                </a:lnTo>
                <a:lnTo>
                  <a:pt x="55" y="292"/>
                </a:lnTo>
                <a:lnTo>
                  <a:pt x="42" y="281"/>
                </a:lnTo>
                <a:lnTo>
                  <a:pt x="49" y="276"/>
                </a:lnTo>
                <a:lnTo>
                  <a:pt x="49" y="272"/>
                </a:lnTo>
                <a:lnTo>
                  <a:pt x="44" y="269"/>
                </a:lnTo>
                <a:lnTo>
                  <a:pt x="42" y="274"/>
                </a:lnTo>
                <a:lnTo>
                  <a:pt x="36" y="278"/>
                </a:lnTo>
                <a:lnTo>
                  <a:pt x="29" y="274"/>
                </a:lnTo>
                <a:lnTo>
                  <a:pt x="27" y="265"/>
                </a:lnTo>
                <a:lnTo>
                  <a:pt x="35" y="256"/>
                </a:lnTo>
                <a:lnTo>
                  <a:pt x="24" y="252"/>
                </a:lnTo>
                <a:lnTo>
                  <a:pt x="26" y="247"/>
                </a:lnTo>
                <a:lnTo>
                  <a:pt x="22" y="238"/>
                </a:lnTo>
                <a:lnTo>
                  <a:pt x="24" y="231"/>
                </a:lnTo>
                <a:lnTo>
                  <a:pt x="18" y="229"/>
                </a:lnTo>
                <a:lnTo>
                  <a:pt x="17" y="232"/>
                </a:lnTo>
                <a:lnTo>
                  <a:pt x="17" y="236"/>
                </a:lnTo>
                <a:lnTo>
                  <a:pt x="13" y="236"/>
                </a:lnTo>
                <a:lnTo>
                  <a:pt x="11" y="229"/>
                </a:lnTo>
                <a:lnTo>
                  <a:pt x="4" y="227"/>
                </a:lnTo>
                <a:lnTo>
                  <a:pt x="0" y="221"/>
                </a:lnTo>
                <a:lnTo>
                  <a:pt x="9" y="218"/>
                </a:lnTo>
                <a:lnTo>
                  <a:pt x="13" y="207"/>
                </a:lnTo>
                <a:lnTo>
                  <a:pt x="69" y="211"/>
                </a:lnTo>
                <a:lnTo>
                  <a:pt x="76" y="0"/>
                </a:lnTo>
                <a:lnTo>
                  <a:pt x="218" y="6"/>
                </a:lnTo>
                <a:lnTo>
                  <a:pt x="289" y="7"/>
                </a:lnTo>
                <a:close/>
              </a:path>
            </a:pathLst>
          </a:custGeom>
          <a:noFill/>
          <a:ln w="2" cap="rnd">
            <a:solidFill>
              <a:srgbClr val="010202"/>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5130" name="Freeform 10"/>
          <p:cNvSpPr>
            <a:spLocks/>
          </p:cNvSpPr>
          <p:nvPr/>
        </p:nvSpPr>
        <p:spPr bwMode="auto">
          <a:xfrm>
            <a:off x="4525963" y="0"/>
            <a:ext cx="1147763" cy="498475"/>
          </a:xfrm>
          <a:custGeom>
            <a:avLst/>
            <a:gdLst/>
            <a:ahLst/>
            <a:cxnLst>
              <a:cxn ang="0">
                <a:pos x="723" y="2"/>
              </a:cxn>
              <a:cxn ang="0">
                <a:pos x="718" y="207"/>
              </a:cxn>
              <a:cxn ang="0">
                <a:pos x="606" y="205"/>
              </a:cxn>
              <a:cxn ang="0">
                <a:pos x="604" y="314"/>
              </a:cxn>
              <a:cxn ang="0">
                <a:pos x="477" y="310"/>
              </a:cxn>
              <a:cxn ang="0">
                <a:pos x="2" y="301"/>
              </a:cxn>
              <a:cxn ang="0">
                <a:pos x="0" y="301"/>
              </a:cxn>
              <a:cxn ang="0">
                <a:pos x="2" y="263"/>
              </a:cxn>
              <a:cxn ang="0">
                <a:pos x="9" y="80"/>
              </a:cxn>
              <a:cxn ang="0">
                <a:pos x="9" y="2"/>
              </a:cxn>
              <a:cxn ang="0">
                <a:pos x="40" y="2"/>
              </a:cxn>
              <a:cxn ang="0">
                <a:pos x="497" y="0"/>
              </a:cxn>
              <a:cxn ang="0">
                <a:pos x="723" y="2"/>
              </a:cxn>
            </a:cxnLst>
            <a:rect l="0" t="0" r="r" b="b"/>
            <a:pathLst>
              <a:path w="723" h="314">
                <a:moveTo>
                  <a:pt x="723" y="2"/>
                </a:moveTo>
                <a:lnTo>
                  <a:pt x="718" y="207"/>
                </a:lnTo>
                <a:lnTo>
                  <a:pt x="606" y="205"/>
                </a:lnTo>
                <a:lnTo>
                  <a:pt x="604" y="314"/>
                </a:lnTo>
                <a:lnTo>
                  <a:pt x="477" y="310"/>
                </a:lnTo>
                <a:lnTo>
                  <a:pt x="2" y="301"/>
                </a:lnTo>
                <a:lnTo>
                  <a:pt x="0" y="301"/>
                </a:lnTo>
                <a:lnTo>
                  <a:pt x="2" y="263"/>
                </a:lnTo>
                <a:lnTo>
                  <a:pt x="9" y="80"/>
                </a:lnTo>
                <a:lnTo>
                  <a:pt x="9" y="2"/>
                </a:lnTo>
                <a:lnTo>
                  <a:pt x="40" y="2"/>
                </a:lnTo>
                <a:lnTo>
                  <a:pt x="497" y="0"/>
                </a:lnTo>
                <a:lnTo>
                  <a:pt x="723" y="2"/>
                </a:lnTo>
                <a:close/>
              </a:path>
            </a:pathLst>
          </a:custGeom>
          <a:noFill/>
          <a:ln w="2" cap="rnd">
            <a:solidFill>
              <a:srgbClr val="010202"/>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5131" name="Freeform 11"/>
          <p:cNvSpPr>
            <a:spLocks/>
          </p:cNvSpPr>
          <p:nvPr/>
        </p:nvSpPr>
        <p:spPr bwMode="auto">
          <a:xfrm>
            <a:off x="5248276" y="3822700"/>
            <a:ext cx="1068388" cy="1230313"/>
          </a:xfrm>
          <a:custGeom>
            <a:avLst/>
            <a:gdLst/>
            <a:ahLst/>
            <a:cxnLst>
              <a:cxn ang="0">
                <a:pos x="419" y="40"/>
              </a:cxn>
              <a:cxn ang="0">
                <a:pos x="461" y="51"/>
              </a:cxn>
              <a:cxn ang="0">
                <a:pos x="470" y="82"/>
              </a:cxn>
              <a:cxn ang="0">
                <a:pos x="495" y="109"/>
              </a:cxn>
              <a:cxn ang="0">
                <a:pos x="504" y="124"/>
              </a:cxn>
              <a:cxn ang="0">
                <a:pos x="515" y="138"/>
              </a:cxn>
              <a:cxn ang="0">
                <a:pos x="521" y="153"/>
              </a:cxn>
              <a:cxn ang="0">
                <a:pos x="553" y="160"/>
              </a:cxn>
              <a:cxn ang="0">
                <a:pos x="570" y="182"/>
              </a:cxn>
              <a:cxn ang="0">
                <a:pos x="573" y="205"/>
              </a:cxn>
              <a:cxn ang="0">
                <a:pos x="593" y="231"/>
              </a:cxn>
              <a:cxn ang="0">
                <a:pos x="629" y="269"/>
              </a:cxn>
              <a:cxn ang="0">
                <a:pos x="657" y="283"/>
              </a:cxn>
              <a:cxn ang="0">
                <a:pos x="671" y="303"/>
              </a:cxn>
              <a:cxn ang="0">
                <a:pos x="669" y="320"/>
              </a:cxn>
              <a:cxn ang="0">
                <a:pos x="660" y="345"/>
              </a:cxn>
              <a:cxn ang="0">
                <a:pos x="651" y="347"/>
              </a:cxn>
              <a:cxn ang="0">
                <a:pos x="660" y="374"/>
              </a:cxn>
              <a:cxn ang="0">
                <a:pos x="647" y="389"/>
              </a:cxn>
              <a:cxn ang="0">
                <a:pos x="658" y="423"/>
              </a:cxn>
              <a:cxn ang="0">
                <a:pos x="646" y="457"/>
              </a:cxn>
              <a:cxn ang="0">
                <a:pos x="631" y="483"/>
              </a:cxn>
              <a:cxn ang="0">
                <a:pos x="640" y="519"/>
              </a:cxn>
              <a:cxn ang="0">
                <a:pos x="624" y="541"/>
              </a:cxn>
              <a:cxn ang="0">
                <a:pos x="591" y="568"/>
              </a:cxn>
              <a:cxn ang="0">
                <a:pos x="573" y="572"/>
              </a:cxn>
              <a:cxn ang="0">
                <a:pos x="555" y="583"/>
              </a:cxn>
              <a:cxn ang="0">
                <a:pos x="535" y="622"/>
              </a:cxn>
              <a:cxn ang="0">
                <a:pos x="539" y="677"/>
              </a:cxn>
              <a:cxn ang="0">
                <a:pos x="566" y="724"/>
              </a:cxn>
              <a:cxn ang="0">
                <a:pos x="582" y="766"/>
              </a:cxn>
              <a:cxn ang="0">
                <a:pos x="559" y="755"/>
              </a:cxn>
              <a:cxn ang="0">
                <a:pos x="508" y="733"/>
              </a:cxn>
              <a:cxn ang="0">
                <a:pos x="459" y="751"/>
              </a:cxn>
              <a:cxn ang="0">
                <a:pos x="370" y="753"/>
              </a:cxn>
              <a:cxn ang="0">
                <a:pos x="395" y="724"/>
              </a:cxn>
              <a:cxn ang="0">
                <a:pos x="374" y="693"/>
              </a:cxn>
              <a:cxn ang="0">
                <a:pos x="323" y="717"/>
              </a:cxn>
              <a:cxn ang="0">
                <a:pos x="281" y="666"/>
              </a:cxn>
              <a:cxn ang="0">
                <a:pos x="276" y="592"/>
              </a:cxn>
              <a:cxn ang="0">
                <a:pos x="276" y="572"/>
              </a:cxn>
              <a:cxn ang="0">
                <a:pos x="274" y="555"/>
              </a:cxn>
              <a:cxn ang="0">
                <a:pos x="267" y="541"/>
              </a:cxn>
              <a:cxn ang="0">
                <a:pos x="236" y="537"/>
              </a:cxn>
              <a:cxn ang="0">
                <a:pos x="221" y="515"/>
              </a:cxn>
              <a:cxn ang="0">
                <a:pos x="201" y="506"/>
              </a:cxn>
              <a:cxn ang="0">
                <a:pos x="192" y="465"/>
              </a:cxn>
              <a:cxn ang="0">
                <a:pos x="169" y="425"/>
              </a:cxn>
              <a:cxn ang="0">
                <a:pos x="136" y="434"/>
              </a:cxn>
              <a:cxn ang="0">
                <a:pos x="118" y="432"/>
              </a:cxn>
              <a:cxn ang="0">
                <a:pos x="0" y="412"/>
              </a:cxn>
              <a:cxn ang="0">
                <a:pos x="120" y="0"/>
              </a:cxn>
            </a:cxnLst>
            <a:rect l="0" t="0" r="r" b="b"/>
            <a:pathLst>
              <a:path w="673" h="775">
                <a:moveTo>
                  <a:pt x="341" y="6"/>
                </a:moveTo>
                <a:lnTo>
                  <a:pt x="430" y="9"/>
                </a:lnTo>
                <a:lnTo>
                  <a:pt x="428" y="28"/>
                </a:lnTo>
                <a:lnTo>
                  <a:pt x="419" y="40"/>
                </a:lnTo>
                <a:lnTo>
                  <a:pt x="421" y="44"/>
                </a:lnTo>
                <a:lnTo>
                  <a:pt x="430" y="49"/>
                </a:lnTo>
                <a:lnTo>
                  <a:pt x="443" y="48"/>
                </a:lnTo>
                <a:lnTo>
                  <a:pt x="461" y="51"/>
                </a:lnTo>
                <a:lnTo>
                  <a:pt x="461" y="68"/>
                </a:lnTo>
                <a:lnTo>
                  <a:pt x="455" y="78"/>
                </a:lnTo>
                <a:lnTo>
                  <a:pt x="457" y="82"/>
                </a:lnTo>
                <a:lnTo>
                  <a:pt x="470" y="82"/>
                </a:lnTo>
                <a:lnTo>
                  <a:pt x="466" y="95"/>
                </a:lnTo>
                <a:lnTo>
                  <a:pt x="470" y="100"/>
                </a:lnTo>
                <a:lnTo>
                  <a:pt x="481" y="100"/>
                </a:lnTo>
                <a:lnTo>
                  <a:pt x="495" y="109"/>
                </a:lnTo>
                <a:lnTo>
                  <a:pt x="501" y="107"/>
                </a:lnTo>
                <a:lnTo>
                  <a:pt x="504" y="100"/>
                </a:lnTo>
                <a:lnTo>
                  <a:pt x="513" y="106"/>
                </a:lnTo>
                <a:lnTo>
                  <a:pt x="504" y="124"/>
                </a:lnTo>
                <a:lnTo>
                  <a:pt x="499" y="129"/>
                </a:lnTo>
                <a:lnTo>
                  <a:pt x="501" y="133"/>
                </a:lnTo>
                <a:lnTo>
                  <a:pt x="510" y="133"/>
                </a:lnTo>
                <a:lnTo>
                  <a:pt x="515" y="138"/>
                </a:lnTo>
                <a:lnTo>
                  <a:pt x="513" y="146"/>
                </a:lnTo>
                <a:lnTo>
                  <a:pt x="502" y="142"/>
                </a:lnTo>
                <a:lnTo>
                  <a:pt x="504" y="156"/>
                </a:lnTo>
                <a:lnTo>
                  <a:pt x="521" y="153"/>
                </a:lnTo>
                <a:lnTo>
                  <a:pt x="531" y="158"/>
                </a:lnTo>
                <a:lnTo>
                  <a:pt x="542" y="146"/>
                </a:lnTo>
                <a:lnTo>
                  <a:pt x="548" y="146"/>
                </a:lnTo>
                <a:lnTo>
                  <a:pt x="553" y="160"/>
                </a:lnTo>
                <a:lnTo>
                  <a:pt x="553" y="167"/>
                </a:lnTo>
                <a:lnTo>
                  <a:pt x="562" y="164"/>
                </a:lnTo>
                <a:lnTo>
                  <a:pt x="564" y="176"/>
                </a:lnTo>
                <a:lnTo>
                  <a:pt x="570" y="182"/>
                </a:lnTo>
                <a:lnTo>
                  <a:pt x="568" y="187"/>
                </a:lnTo>
                <a:lnTo>
                  <a:pt x="559" y="185"/>
                </a:lnTo>
                <a:lnTo>
                  <a:pt x="557" y="193"/>
                </a:lnTo>
                <a:lnTo>
                  <a:pt x="573" y="205"/>
                </a:lnTo>
                <a:lnTo>
                  <a:pt x="588" y="205"/>
                </a:lnTo>
                <a:lnTo>
                  <a:pt x="588" y="214"/>
                </a:lnTo>
                <a:lnTo>
                  <a:pt x="595" y="225"/>
                </a:lnTo>
                <a:lnTo>
                  <a:pt x="593" y="231"/>
                </a:lnTo>
                <a:lnTo>
                  <a:pt x="608" y="245"/>
                </a:lnTo>
                <a:lnTo>
                  <a:pt x="620" y="251"/>
                </a:lnTo>
                <a:lnTo>
                  <a:pt x="617" y="263"/>
                </a:lnTo>
                <a:lnTo>
                  <a:pt x="629" y="269"/>
                </a:lnTo>
                <a:lnTo>
                  <a:pt x="633" y="278"/>
                </a:lnTo>
                <a:lnTo>
                  <a:pt x="644" y="276"/>
                </a:lnTo>
                <a:lnTo>
                  <a:pt x="647" y="271"/>
                </a:lnTo>
                <a:lnTo>
                  <a:pt x="657" y="283"/>
                </a:lnTo>
                <a:lnTo>
                  <a:pt x="669" y="285"/>
                </a:lnTo>
                <a:lnTo>
                  <a:pt x="673" y="291"/>
                </a:lnTo>
                <a:lnTo>
                  <a:pt x="669" y="298"/>
                </a:lnTo>
                <a:lnTo>
                  <a:pt x="671" y="303"/>
                </a:lnTo>
                <a:lnTo>
                  <a:pt x="660" y="307"/>
                </a:lnTo>
                <a:lnTo>
                  <a:pt x="671" y="309"/>
                </a:lnTo>
                <a:lnTo>
                  <a:pt x="673" y="316"/>
                </a:lnTo>
                <a:lnTo>
                  <a:pt x="669" y="320"/>
                </a:lnTo>
                <a:lnTo>
                  <a:pt x="660" y="316"/>
                </a:lnTo>
                <a:lnTo>
                  <a:pt x="664" y="325"/>
                </a:lnTo>
                <a:lnTo>
                  <a:pt x="667" y="345"/>
                </a:lnTo>
                <a:lnTo>
                  <a:pt x="660" y="345"/>
                </a:lnTo>
                <a:lnTo>
                  <a:pt x="660" y="336"/>
                </a:lnTo>
                <a:lnTo>
                  <a:pt x="655" y="332"/>
                </a:lnTo>
                <a:lnTo>
                  <a:pt x="653" y="336"/>
                </a:lnTo>
                <a:lnTo>
                  <a:pt x="651" y="347"/>
                </a:lnTo>
                <a:lnTo>
                  <a:pt x="647" y="352"/>
                </a:lnTo>
                <a:lnTo>
                  <a:pt x="651" y="358"/>
                </a:lnTo>
                <a:lnTo>
                  <a:pt x="649" y="370"/>
                </a:lnTo>
                <a:lnTo>
                  <a:pt x="660" y="374"/>
                </a:lnTo>
                <a:lnTo>
                  <a:pt x="657" y="379"/>
                </a:lnTo>
                <a:lnTo>
                  <a:pt x="662" y="387"/>
                </a:lnTo>
                <a:lnTo>
                  <a:pt x="655" y="392"/>
                </a:lnTo>
                <a:lnTo>
                  <a:pt x="647" y="389"/>
                </a:lnTo>
                <a:lnTo>
                  <a:pt x="646" y="392"/>
                </a:lnTo>
                <a:lnTo>
                  <a:pt x="649" y="399"/>
                </a:lnTo>
                <a:lnTo>
                  <a:pt x="658" y="405"/>
                </a:lnTo>
                <a:lnTo>
                  <a:pt x="658" y="423"/>
                </a:lnTo>
                <a:lnTo>
                  <a:pt x="666" y="432"/>
                </a:lnTo>
                <a:lnTo>
                  <a:pt x="657" y="439"/>
                </a:lnTo>
                <a:lnTo>
                  <a:pt x="653" y="456"/>
                </a:lnTo>
                <a:lnTo>
                  <a:pt x="646" y="457"/>
                </a:lnTo>
                <a:lnTo>
                  <a:pt x="637" y="450"/>
                </a:lnTo>
                <a:lnTo>
                  <a:pt x="631" y="468"/>
                </a:lnTo>
                <a:lnTo>
                  <a:pt x="638" y="477"/>
                </a:lnTo>
                <a:lnTo>
                  <a:pt x="631" y="483"/>
                </a:lnTo>
                <a:lnTo>
                  <a:pt x="637" y="490"/>
                </a:lnTo>
                <a:lnTo>
                  <a:pt x="642" y="501"/>
                </a:lnTo>
                <a:lnTo>
                  <a:pt x="635" y="510"/>
                </a:lnTo>
                <a:lnTo>
                  <a:pt x="640" y="519"/>
                </a:lnTo>
                <a:lnTo>
                  <a:pt x="647" y="523"/>
                </a:lnTo>
                <a:lnTo>
                  <a:pt x="640" y="526"/>
                </a:lnTo>
                <a:lnTo>
                  <a:pt x="629" y="526"/>
                </a:lnTo>
                <a:lnTo>
                  <a:pt x="624" y="541"/>
                </a:lnTo>
                <a:lnTo>
                  <a:pt x="615" y="537"/>
                </a:lnTo>
                <a:lnTo>
                  <a:pt x="606" y="552"/>
                </a:lnTo>
                <a:lnTo>
                  <a:pt x="600" y="568"/>
                </a:lnTo>
                <a:lnTo>
                  <a:pt x="591" y="568"/>
                </a:lnTo>
                <a:lnTo>
                  <a:pt x="582" y="563"/>
                </a:lnTo>
                <a:lnTo>
                  <a:pt x="580" y="568"/>
                </a:lnTo>
                <a:lnTo>
                  <a:pt x="582" y="574"/>
                </a:lnTo>
                <a:lnTo>
                  <a:pt x="573" y="572"/>
                </a:lnTo>
                <a:lnTo>
                  <a:pt x="575" y="590"/>
                </a:lnTo>
                <a:lnTo>
                  <a:pt x="573" y="593"/>
                </a:lnTo>
                <a:lnTo>
                  <a:pt x="566" y="593"/>
                </a:lnTo>
                <a:lnTo>
                  <a:pt x="555" y="583"/>
                </a:lnTo>
                <a:lnTo>
                  <a:pt x="537" y="599"/>
                </a:lnTo>
                <a:lnTo>
                  <a:pt x="539" y="610"/>
                </a:lnTo>
                <a:lnTo>
                  <a:pt x="528" y="610"/>
                </a:lnTo>
                <a:lnTo>
                  <a:pt x="535" y="622"/>
                </a:lnTo>
                <a:lnTo>
                  <a:pt x="526" y="635"/>
                </a:lnTo>
                <a:lnTo>
                  <a:pt x="528" y="657"/>
                </a:lnTo>
                <a:lnTo>
                  <a:pt x="539" y="662"/>
                </a:lnTo>
                <a:lnTo>
                  <a:pt x="539" y="677"/>
                </a:lnTo>
                <a:lnTo>
                  <a:pt x="551" y="679"/>
                </a:lnTo>
                <a:lnTo>
                  <a:pt x="559" y="686"/>
                </a:lnTo>
                <a:lnTo>
                  <a:pt x="568" y="708"/>
                </a:lnTo>
                <a:lnTo>
                  <a:pt x="566" y="724"/>
                </a:lnTo>
                <a:lnTo>
                  <a:pt x="579" y="731"/>
                </a:lnTo>
                <a:lnTo>
                  <a:pt x="591" y="751"/>
                </a:lnTo>
                <a:lnTo>
                  <a:pt x="584" y="757"/>
                </a:lnTo>
                <a:lnTo>
                  <a:pt x="582" y="766"/>
                </a:lnTo>
                <a:lnTo>
                  <a:pt x="573" y="769"/>
                </a:lnTo>
                <a:lnTo>
                  <a:pt x="573" y="775"/>
                </a:lnTo>
                <a:lnTo>
                  <a:pt x="562" y="769"/>
                </a:lnTo>
                <a:lnTo>
                  <a:pt x="559" y="755"/>
                </a:lnTo>
                <a:lnTo>
                  <a:pt x="553" y="749"/>
                </a:lnTo>
                <a:lnTo>
                  <a:pt x="526" y="755"/>
                </a:lnTo>
                <a:lnTo>
                  <a:pt x="511" y="753"/>
                </a:lnTo>
                <a:lnTo>
                  <a:pt x="508" y="733"/>
                </a:lnTo>
                <a:lnTo>
                  <a:pt x="493" y="726"/>
                </a:lnTo>
                <a:lnTo>
                  <a:pt x="482" y="729"/>
                </a:lnTo>
                <a:lnTo>
                  <a:pt x="468" y="751"/>
                </a:lnTo>
                <a:lnTo>
                  <a:pt x="459" y="751"/>
                </a:lnTo>
                <a:lnTo>
                  <a:pt x="450" y="733"/>
                </a:lnTo>
                <a:lnTo>
                  <a:pt x="443" y="731"/>
                </a:lnTo>
                <a:lnTo>
                  <a:pt x="412" y="748"/>
                </a:lnTo>
                <a:lnTo>
                  <a:pt x="370" y="753"/>
                </a:lnTo>
                <a:lnTo>
                  <a:pt x="363" y="748"/>
                </a:lnTo>
                <a:lnTo>
                  <a:pt x="363" y="742"/>
                </a:lnTo>
                <a:lnTo>
                  <a:pt x="372" y="733"/>
                </a:lnTo>
                <a:lnTo>
                  <a:pt x="395" y="724"/>
                </a:lnTo>
                <a:lnTo>
                  <a:pt x="401" y="711"/>
                </a:lnTo>
                <a:lnTo>
                  <a:pt x="397" y="697"/>
                </a:lnTo>
                <a:lnTo>
                  <a:pt x="386" y="691"/>
                </a:lnTo>
                <a:lnTo>
                  <a:pt x="374" y="693"/>
                </a:lnTo>
                <a:lnTo>
                  <a:pt x="366" y="699"/>
                </a:lnTo>
                <a:lnTo>
                  <a:pt x="346" y="720"/>
                </a:lnTo>
                <a:lnTo>
                  <a:pt x="334" y="722"/>
                </a:lnTo>
                <a:lnTo>
                  <a:pt x="323" y="717"/>
                </a:lnTo>
                <a:lnTo>
                  <a:pt x="312" y="695"/>
                </a:lnTo>
                <a:lnTo>
                  <a:pt x="298" y="681"/>
                </a:lnTo>
                <a:lnTo>
                  <a:pt x="287" y="673"/>
                </a:lnTo>
                <a:lnTo>
                  <a:pt x="281" y="666"/>
                </a:lnTo>
                <a:lnTo>
                  <a:pt x="283" y="615"/>
                </a:lnTo>
                <a:lnTo>
                  <a:pt x="272" y="601"/>
                </a:lnTo>
                <a:lnTo>
                  <a:pt x="287" y="592"/>
                </a:lnTo>
                <a:lnTo>
                  <a:pt x="276" y="592"/>
                </a:lnTo>
                <a:lnTo>
                  <a:pt x="279" y="584"/>
                </a:lnTo>
                <a:lnTo>
                  <a:pt x="279" y="581"/>
                </a:lnTo>
                <a:lnTo>
                  <a:pt x="278" y="577"/>
                </a:lnTo>
                <a:lnTo>
                  <a:pt x="276" y="572"/>
                </a:lnTo>
                <a:lnTo>
                  <a:pt x="278" y="570"/>
                </a:lnTo>
                <a:lnTo>
                  <a:pt x="276" y="561"/>
                </a:lnTo>
                <a:lnTo>
                  <a:pt x="270" y="561"/>
                </a:lnTo>
                <a:lnTo>
                  <a:pt x="274" y="555"/>
                </a:lnTo>
                <a:lnTo>
                  <a:pt x="270" y="550"/>
                </a:lnTo>
                <a:lnTo>
                  <a:pt x="276" y="544"/>
                </a:lnTo>
                <a:lnTo>
                  <a:pt x="270" y="539"/>
                </a:lnTo>
                <a:lnTo>
                  <a:pt x="267" y="541"/>
                </a:lnTo>
                <a:lnTo>
                  <a:pt x="265" y="534"/>
                </a:lnTo>
                <a:lnTo>
                  <a:pt x="254" y="532"/>
                </a:lnTo>
                <a:lnTo>
                  <a:pt x="241" y="532"/>
                </a:lnTo>
                <a:lnTo>
                  <a:pt x="236" y="537"/>
                </a:lnTo>
                <a:lnTo>
                  <a:pt x="223" y="543"/>
                </a:lnTo>
                <a:lnTo>
                  <a:pt x="220" y="537"/>
                </a:lnTo>
                <a:lnTo>
                  <a:pt x="223" y="517"/>
                </a:lnTo>
                <a:lnTo>
                  <a:pt x="221" y="515"/>
                </a:lnTo>
                <a:lnTo>
                  <a:pt x="214" y="515"/>
                </a:lnTo>
                <a:lnTo>
                  <a:pt x="210" y="523"/>
                </a:lnTo>
                <a:lnTo>
                  <a:pt x="201" y="523"/>
                </a:lnTo>
                <a:lnTo>
                  <a:pt x="201" y="506"/>
                </a:lnTo>
                <a:lnTo>
                  <a:pt x="196" y="497"/>
                </a:lnTo>
                <a:lnTo>
                  <a:pt x="201" y="488"/>
                </a:lnTo>
                <a:lnTo>
                  <a:pt x="189" y="474"/>
                </a:lnTo>
                <a:lnTo>
                  <a:pt x="192" y="465"/>
                </a:lnTo>
                <a:lnTo>
                  <a:pt x="185" y="450"/>
                </a:lnTo>
                <a:lnTo>
                  <a:pt x="189" y="434"/>
                </a:lnTo>
                <a:lnTo>
                  <a:pt x="178" y="425"/>
                </a:lnTo>
                <a:lnTo>
                  <a:pt x="169" y="425"/>
                </a:lnTo>
                <a:lnTo>
                  <a:pt x="160" y="421"/>
                </a:lnTo>
                <a:lnTo>
                  <a:pt x="138" y="425"/>
                </a:lnTo>
                <a:lnTo>
                  <a:pt x="132" y="432"/>
                </a:lnTo>
                <a:lnTo>
                  <a:pt x="136" y="434"/>
                </a:lnTo>
                <a:lnTo>
                  <a:pt x="127" y="434"/>
                </a:lnTo>
                <a:lnTo>
                  <a:pt x="125" y="437"/>
                </a:lnTo>
                <a:lnTo>
                  <a:pt x="120" y="439"/>
                </a:lnTo>
                <a:lnTo>
                  <a:pt x="118" y="432"/>
                </a:lnTo>
                <a:lnTo>
                  <a:pt x="123" y="418"/>
                </a:lnTo>
                <a:lnTo>
                  <a:pt x="116" y="418"/>
                </a:lnTo>
                <a:lnTo>
                  <a:pt x="116" y="414"/>
                </a:lnTo>
                <a:lnTo>
                  <a:pt x="0" y="412"/>
                </a:lnTo>
                <a:lnTo>
                  <a:pt x="7" y="106"/>
                </a:lnTo>
                <a:lnTo>
                  <a:pt x="35" y="107"/>
                </a:lnTo>
                <a:lnTo>
                  <a:pt x="120" y="109"/>
                </a:lnTo>
                <a:lnTo>
                  <a:pt x="120" y="0"/>
                </a:lnTo>
                <a:lnTo>
                  <a:pt x="341" y="6"/>
                </a:lnTo>
                <a:close/>
              </a:path>
            </a:pathLst>
          </a:custGeom>
          <a:noFill/>
          <a:ln w="2" cap="rnd">
            <a:solidFill>
              <a:srgbClr val="010202"/>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5132" name="Freeform 12"/>
          <p:cNvSpPr>
            <a:spLocks/>
          </p:cNvSpPr>
          <p:nvPr/>
        </p:nvSpPr>
        <p:spPr bwMode="auto">
          <a:xfrm>
            <a:off x="774701" y="4557713"/>
            <a:ext cx="841375" cy="857250"/>
          </a:xfrm>
          <a:custGeom>
            <a:avLst/>
            <a:gdLst/>
            <a:ahLst/>
            <a:cxnLst>
              <a:cxn ang="0">
                <a:pos x="521" y="491"/>
              </a:cxn>
              <a:cxn ang="0">
                <a:pos x="528" y="508"/>
              </a:cxn>
              <a:cxn ang="0">
                <a:pos x="521" y="519"/>
              </a:cxn>
              <a:cxn ang="0">
                <a:pos x="528" y="535"/>
              </a:cxn>
              <a:cxn ang="0">
                <a:pos x="399" y="500"/>
              </a:cxn>
              <a:cxn ang="0">
                <a:pos x="350" y="495"/>
              </a:cxn>
              <a:cxn ang="0">
                <a:pos x="330" y="491"/>
              </a:cxn>
              <a:cxn ang="0">
                <a:pos x="312" y="486"/>
              </a:cxn>
              <a:cxn ang="0">
                <a:pos x="296" y="497"/>
              </a:cxn>
              <a:cxn ang="0">
                <a:pos x="299" y="471"/>
              </a:cxn>
              <a:cxn ang="0">
                <a:pos x="265" y="462"/>
              </a:cxn>
              <a:cxn ang="0">
                <a:pos x="243" y="477"/>
              </a:cxn>
              <a:cxn ang="0">
                <a:pos x="220" y="455"/>
              </a:cxn>
              <a:cxn ang="0">
                <a:pos x="189" y="451"/>
              </a:cxn>
              <a:cxn ang="0">
                <a:pos x="185" y="446"/>
              </a:cxn>
              <a:cxn ang="0">
                <a:pos x="178" y="415"/>
              </a:cxn>
              <a:cxn ang="0">
                <a:pos x="162" y="406"/>
              </a:cxn>
              <a:cxn ang="0">
                <a:pos x="140" y="393"/>
              </a:cxn>
              <a:cxn ang="0">
                <a:pos x="107" y="386"/>
              </a:cxn>
              <a:cxn ang="0">
                <a:pos x="89" y="363"/>
              </a:cxn>
              <a:cxn ang="0">
                <a:pos x="80" y="326"/>
              </a:cxn>
              <a:cxn ang="0">
                <a:pos x="95" y="308"/>
              </a:cxn>
              <a:cxn ang="0">
                <a:pos x="56" y="310"/>
              </a:cxn>
              <a:cxn ang="0">
                <a:pos x="66" y="326"/>
              </a:cxn>
              <a:cxn ang="0">
                <a:pos x="11" y="303"/>
              </a:cxn>
              <a:cxn ang="0">
                <a:pos x="238" y="0"/>
              </a:cxn>
              <a:cxn ang="0">
                <a:pos x="388" y="18"/>
              </a:cxn>
              <a:cxn ang="0">
                <a:pos x="388" y="36"/>
              </a:cxn>
              <a:cxn ang="0">
                <a:pos x="386" y="58"/>
              </a:cxn>
              <a:cxn ang="0">
                <a:pos x="381" y="69"/>
              </a:cxn>
              <a:cxn ang="0">
                <a:pos x="396" y="105"/>
              </a:cxn>
              <a:cxn ang="0">
                <a:pos x="390" y="140"/>
              </a:cxn>
              <a:cxn ang="0">
                <a:pos x="412" y="158"/>
              </a:cxn>
              <a:cxn ang="0">
                <a:pos x="403" y="178"/>
              </a:cxn>
              <a:cxn ang="0">
                <a:pos x="399" y="199"/>
              </a:cxn>
              <a:cxn ang="0">
                <a:pos x="406" y="218"/>
              </a:cxn>
              <a:cxn ang="0">
                <a:pos x="412" y="234"/>
              </a:cxn>
              <a:cxn ang="0">
                <a:pos x="417" y="247"/>
              </a:cxn>
              <a:cxn ang="0">
                <a:pos x="425" y="277"/>
              </a:cxn>
              <a:cxn ang="0">
                <a:pos x="415" y="290"/>
              </a:cxn>
              <a:cxn ang="0">
                <a:pos x="421" y="303"/>
              </a:cxn>
              <a:cxn ang="0">
                <a:pos x="419" y="337"/>
              </a:cxn>
              <a:cxn ang="0">
                <a:pos x="432" y="354"/>
              </a:cxn>
              <a:cxn ang="0">
                <a:pos x="445" y="384"/>
              </a:cxn>
              <a:cxn ang="0">
                <a:pos x="459" y="392"/>
              </a:cxn>
              <a:cxn ang="0">
                <a:pos x="470" y="397"/>
              </a:cxn>
              <a:cxn ang="0">
                <a:pos x="468" y="419"/>
              </a:cxn>
              <a:cxn ang="0">
                <a:pos x="483" y="433"/>
              </a:cxn>
              <a:cxn ang="0">
                <a:pos x="493" y="442"/>
              </a:cxn>
              <a:cxn ang="0">
                <a:pos x="503" y="455"/>
              </a:cxn>
              <a:cxn ang="0">
                <a:pos x="515" y="471"/>
              </a:cxn>
            </a:cxnLst>
            <a:rect l="0" t="0" r="r" b="b"/>
            <a:pathLst>
              <a:path w="530" h="540">
                <a:moveTo>
                  <a:pt x="521" y="491"/>
                </a:moveTo>
                <a:lnTo>
                  <a:pt x="517" y="488"/>
                </a:lnTo>
                <a:lnTo>
                  <a:pt x="519" y="491"/>
                </a:lnTo>
                <a:lnTo>
                  <a:pt x="521" y="491"/>
                </a:lnTo>
                <a:lnTo>
                  <a:pt x="519" y="495"/>
                </a:lnTo>
                <a:lnTo>
                  <a:pt x="526" y="497"/>
                </a:lnTo>
                <a:lnTo>
                  <a:pt x="524" y="506"/>
                </a:lnTo>
                <a:lnTo>
                  <a:pt x="528" y="508"/>
                </a:lnTo>
                <a:lnTo>
                  <a:pt x="522" y="508"/>
                </a:lnTo>
                <a:lnTo>
                  <a:pt x="524" y="511"/>
                </a:lnTo>
                <a:lnTo>
                  <a:pt x="519" y="511"/>
                </a:lnTo>
                <a:lnTo>
                  <a:pt x="521" y="519"/>
                </a:lnTo>
                <a:lnTo>
                  <a:pt x="519" y="522"/>
                </a:lnTo>
                <a:lnTo>
                  <a:pt x="526" y="531"/>
                </a:lnTo>
                <a:lnTo>
                  <a:pt x="522" y="535"/>
                </a:lnTo>
                <a:lnTo>
                  <a:pt x="528" y="535"/>
                </a:lnTo>
                <a:lnTo>
                  <a:pt x="530" y="540"/>
                </a:lnTo>
                <a:lnTo>
                  <a:pt x="445" y="537"/>
                </a:lnTo>
                <a:lnTo>
                  <a:pt x="445" y="502"/>
                </a:lnTo>
                <a:lnTo>
                  <a:pt x="399" y="500"/>
                </a:lnTo>
                <a:lnTo>
                  <a:pt x="396" y="497"/>
                </a:lnTo>
                <a:lnTo>
                  <a:pt x="365" y="490"/>
                </a:lnTo>
                <a:lnTo>
                  <a:pt x="363" y="499"/>
                </a:lnTo>
                <a:lnTo>
                  <a:pt x="350" y="495"/>
                </a:lnTo>
                <a:lnTo>
                  <a:pt x="345" y="504"/>
                </a:lnTo>
                <a:lnTo>
                  <a:pt x="339" y="502"/>
                </a:lnTo>
                <a:lnTo>
                  <a:pt x="334" y="490"/>
                </a:lnTo>
                <a:lnTo>
                  <a:pt x="330" y="491"/>
                </a:lnTo>
                <a:lnTo>
                  <a:pt x="332" y="499"/>
                </a:lnTo>
                <a:lnTo>
                  <a:pt x="321" y="499"/>
                </a:lnTo>
                <a:lnTo>
                  <a:pt x="318" y="491"/>
                </a:lnTo>
                <a:lnTo>
                  <a:pt x="312" y="486"/>
                </a:lnTo>
                <a:lnTo>
                  <a:pt x="309" y="488"/>
                </a:lnTo>
                <a:lnTo>
                  <a:pt x="314" y="493"/>
                </a:lnTo>
                <a:lnTo>
                  <a:pt x="305" y="493"/>
                </a:lnTo>
                <a:lnTo>
                  <a:pt x="296" y="497"/>
                </a:lnTo>
                <a:lnTo>
                  <a:pt x="294" y="493"/>
                </a:lnTo>
                <a:lnTo>
                  <a:pt x="298" y="488"/>
                </a:lnTo>
                <a:lnTo>
                  <a:pt x="296" y="477"/>
                </a:lnTo>
                <a:lnTo>
                  <a:pt x="299" y="471"/>
                </a:lnTo>
                <a:lnTo>
                  <a:pt x="298" y="466"/>
                </a:lnTo>
                <a:lnTo>
                  <a:pt x="272" y="471"/>
                </a:lnTo>
                <a:lnTo>
                  <a:pt x="267" y="477"/>
                </a:lnTo>
                <a:lnTo>
                  <a:pt x="265" y="462"/>
                </a:lnTo>
                <a:lnTo>
                  <a:pt x="261" y="461"/>
                </a:lnTo>
                <a:lnTo>
                  <a:pt x="254" y="468"/>
                </a:lnTo>
                <a:lnTo>
                  <a:pt x="252" y="479"/>
                </a:lnTo>
                <a:lnTo>
                  <a:pt x="243" y="477"/>
                </a:lnTo>
                <a:lnTo>
                  <a:pt x="243" y="470"/>
                </a:lnTo>
                <a:lnTo>
                  <a:pt x="232" y="466"/>
                </a:lnTo>
                <a:lnTo>
                  <a:pt x="231" y="457"/>
                </a:lnTo>
                <a:lnTo>
                  <a:pt x="220" y="455"/>
                </a:lnTo>
                <a:lnTo>
                  <a:pt x="214" y="459"/>
                </a:lnTo>
                <a:lnTo>
                  <a:pt x="202" y="444"/>
                </a:lnTo>
                <a:lnTo>
                  <a:pt x="194" y="444"/>
                </a:lnTo>
                <a:lnTo>
                  <a:pt x="189" y="451"/>
                </a:lnTo>
                <a:lnTo>
                  <a:pt x="178" y="453"/>
                </a:lnTo>
                <a:lnTo>
                  <a:pt x="178" y="450"/>
                </a:lnTo>
                <a:lnTo>
                  <a:pt x="183" y="448"/>
                </a:lnTo>
                <a:lnTo>
                  <a:pt x="185" y="446"/>
                </a:lnTo>
                <a:lnTo>
                  <a:pt x="176" y="437"/>
                </a:lnTo>
                <a:lnTo>
                  <a:pt x="174" y="428"/>
                </a:lnTo>
                <a:lnTo>
                  <a:pt x="178" y="422"/>
                </a:lnTo>
                <a:lnTo>
                  <a:pt x="178" y="415"/>
                </a:lnTo>
                <a:lnTo>
                  <a:pt x="169" y="415"/>
                </a:lnTo>
                <a:lnTo>
                  <a:pt x="163" y="412"/>
                </a:lnTo>
                <a:lnTo>
                  <a:pt x="154" y="413"/>
                </a:lnTo>
                <a:lnTo>
                  <a:pt x="162" y="406"/>
                </a:lnTo>
                <a:lnTo>
                  <a:pt x="158" y="402"/>
                </a:lnTo>
                <a:lnTo>
                  <a:pt x="149" y="406"/>
                </a:lnTo>
                <a:lnTo>
                  <a:pt x="145" y="404"/>
                </a:lnTo>
                <a:lnTo>
                  <a:pt x="140" y="393"/>
                </a:lnTo>
                <a:lnTo>
                  <a:pt x="145" y="384"/>
                </a:lnTo>
                <a:lnTo>
                  <a:pt x="142" y="379"/>
                </a:lnTo>
                <a:lnTo>
                  <a:pt x="124" y="384"/>
                </a:lnTo>
                <a:lnTo>
                  <a:pt x="107" y="386"/>
                </a:lnTo>
                <a:lnTo>
                  <a:pt x="107" y="379"/>
                </a:lnTo>
                <a:lnTo>
                  <a:pt x="114" y="381"/>
                </a:lnTo>
                <a:lnTo>
                  <a:pt x="118" y="373"/>
                </a:lnTo>
                <a:lnTo>
                  <a:pt x="89" y="363"/>
                </a:lnTo>
                <a:lnTo>
                  <a:pt x="95" y="337"/>
                </a:lnTo>
                <a:lnTo>
                  <a:pt x="91" y="334"/>
                </a:lnTo>
                <a:lnTo>
                  <a:pt x="84" y="335"/>
                </a:lnTo>
                <a:lnTo>
                  <a:pt x="80" y="326"/>
                </a:lnTo>
                <a:lnTo>
                  <a:pt x="82" y="325"/>
                </a:lnTo>
                <a:lnTo>
                  <a:pt x="91" y="328"/>
                </a:lnTo>
                <a:lnTo>
                  <a:pt x="100" y="314"/>
                </a:lnTo>
                <a:lnTo>
                  <a:pt x="95" y="308"/>
                </a:lnTo>
                <a:lnTo>
                  <a:pt x="80" y="308"/>
                </a:lnTo>
                <a:lnTo>
                  <a:pt x="71" y="303"/>
                </a:lnTo>
                <a:lnTo>
                  <a:pt x="56" y="305"/>
                </a:lnTo>
                <a:lnTo>
                  <a:pt x="56" y="310"/>
                </a:lnTo>
                <a:lnTo>
                  <a:pt x="62" y="310"/>
                </a:lnTo>
                <a:lnTo>
                  <a:pt x="66" y="315"/>
                </a:lnTo>
                <a:lnTo>
                  <a:pt x="67" y="325"/>
                </a:lnTo>
                <a:lnTo>
                  <a:pt x="66" y="326"/>
                </a:lnTo>
                <a:lnTo>
                  <a:pt x="44" y="319"/>
                </a:lnTo>
                <a:lnTo>
                  <a:pt x="29" y="323"/>
                </a:lnTo>
                <a:lnTo>
                  <a:pt x="18" y="314"/>
                </a:lnTo>
                <a:lnTo>
                  <a:pt x="11" y="303"/>
                </a:lnTo>
                <a:lnTo>
                  <a:pt x="4" y="310"/>
                </a:lnTo>
                <a:lnTo>
                  <a:pt x="0" y="308"/>
                </a:lnTo>
                <a:lnTo>
                  <a:pt x="8" y="4"/>
                </a:lnTo>
                <a:lnTo>
                  <a:pt x="238" y="0"/>
                </a:lnTo>
                <a:lnTo>
                  <a:pt x="385" y="2"/>
                </a:lnTo>
                <a:lnTo>
                  <a:pt x="396" y="7"/>
                </a:lnTo>
                <a:lnTo>
                  <a:pt x="394" y="14"/>
                </a:lnTo>
                <a:lnTo>
                  <a:pt x="388" y="18"/>
                </a:lnTo>
                <a:lnTo>
                  <a:pt x="390" y="22"/>
                </a:lnTo>
                <a:lnTo>
                  <a:pt x="390" y="27"/>
                </a:lnTo>
                <a:lnTo>
                  <a:pt x="385" y="33"/>
                </a:lnTo>
                <a:lnTo>
                  <a:pt x="388" y="36"/>
                </a:lnTo>
                <a:lnTo>
                  <a:pt x="383" y="40"/>
                </a:lnTo>
                <a:lnTo>
                  <a:pt x="394" y="43"/>
                </a:lnTo>
                <a:lnTo>
                  <a:pt x="392" y="52"/>
                </a:lnTo>
                <a:lnTo>
                  <a:pt x="386" y="58"/>
                </a:lnTo>
                <a:lnTo>
                  <a:pt x="394" y="63"/>
                </a:lnTo>
                <a:lnTo>
                  <a:pt x="390" y="67"/>
                </a:lnTo>
                <a:lnTo>
                  <a:pt x="385" y="65"/>
                </a:lnTo>
                <a:lnTo>
                  <a:pt x="381" y="69"/>
                </a:lnTo>
                <a:lnTo>
                  <a:pt x="392" y="72"/>
                </a:lnTo>
                <a:lnTo>
                  <a:pt x="405" y="81"/>
                </a:lnTo>
                <a:lnTo>
                  <a:pt x="392" y="98"/>
                </a:lnTo>
                <a:lnTo>
                  <a:pt x="396" y="105"/>
                </a:lnTo>
                <a:lnTo>
                  <a:pt x="405" y="111"/>
                </a:lnTo>
                <a:lnTo>
                  <a:pt x="396" y="136"/>
                </a:lnTo>
                <a:lnTo>
                  <a:pt x="392" y="136"/>
                </a:lnTo>
                <a:lnTo>
                  <a:pt x="390" y="140"/>
                </a:lnTo>
                <a:lnTo>
                  <a:pt x="401" y="150"/>
                </a:lnTo>
                <a:lnTo>
                  <a:pt x="408" y="147"/>
                </a:lnTo>
                <a:lnTo>
                  <a:pt x="412" y="152"/>
                </a:lnTo>
                <a:lnTo>
                  <a:pt x="412" y="158"/>
                </a:lnTo>
                <a:lnTo>
                  <a:pt x="403" y="159"/>
                </a:lnTo>
                <a:lnTo>
                  <a:pt x="401" y="165"/>
                </a:lnTo>
                <a:lnTo>
                  <a:pt x="399" y="165"/>
                </a:lnTo>
                <a:lnTo>
                  <a:pt x="403" y="178"/>
                </a:lnTo>
                <a:lnTo>
                  <a:pt x="399" y="179"/>
                </a:lnTo>
                <a:lnTo>
                  <a:pt x="397" y="194"/>
                </a:lnTo>
                <a:lnTo>
                  <a:pt x="403" y="198"/>
                </a:lnTo>
                <a:lnTo>
                  <a:pt x="399" y="199"/>
                </a:lnTo>
                <a:lnTo>
                  <a:pt x="406" y="207"/>
                </a:lnTo>
                <a:lnTo>
                  <a:pt x="401" y="208"/>
                </a:lnTo>
                <a:lnTo>
                  <a:pt x="406" y="214"/>
                </a:lnTo>
                <a:lnTo>
                  <a:pt x="406" y="218"/>
                </a:lnTo>
                <a:lnTo>
                  <a:pt x="415" y="225"/>
                </a:lnTo>
                <a:lnTo>
                  <a:pt x="410" y="227"/>
                </a:lnTo>
                <a:lnTo>
                  <a:pt x="414" y="230"/>
                </a:lnTo>
                <a:lnTo>
                  <a:pt x="412" y="234"/>
                </a:lnTo>
                <a:lnTo>
                  <a:pt x="419" y="236"/>
                </a:lnTo>
                <a:lnTo>
                  <a:pt x="415" y="241"/>
                </a:lnTo>
                <a:lnTo>
                  <a:pt x="419" y="241"/>
                </a:lnTo>
                <a:lnTo>
                  <a:pt x="417" y="247"/>
                </a:lnTo>
                <a:lnTo>
                  <a:pt x="421" y="257"/>
                </a:lnTo>
                <a:lnTo>
                  <a:pt x="417" y="261"/>
                </a:lnTo>
                <a:lnTo>
                  <a:pt x="428" y="274"/>
                </a:lnTo>
                <a:lnTo>
                  <a:pt x="425" y="277"/>
                </a:lnTo>
                <a:lnTo>
                  <a:pt x="428" y="279"/>
                </a:lnTo>
                <a:lnTo>
                  <a:pt x="425" y="283"/>
                </a:lnTo>
                <a:lnTo>
                  <a:pt x="419" y="286"/>
                </a:lnTo>
                <a:lnTo>
                  <a:pt x="415" y="290"/>
                </a:lnTo>
                <a:lnTo>
                  <a:pt x="419" y="290"/>
                </a:lnTo>
                <a:lnTo>
                  <a:pt x="421" y="295"/>
                </a:lnTo>
                <a:lnTo>
                  <a:pt x="417" y="299"/>
                </a:lnTo>
                <a:lnTo>
                  <a:pt x="421" y="303"/>
                </a:lnTo>
                <a:lnTo>
                  <a:pt x="415" y="310"/>
                </a:lnTo>
                <a:lnTo>
                  <a:pt x="421" y="317"/>
                </a:lnTo>
                <a:lnTo>
                  <a:pt x="414" y="321"/>
                </a:lnTo>
                <a:lnTo>
                  <a:pt x="419" y="337"/>
                </a:lnTo>
                <a:lnTo>
                  <a:pt x="425" y="343"/>
                </a:lnTo>
                <a:lnTo>
                  <a:pt x="425" y="348"/>
                </a:lnTo>
                <a:lnTo>
                  <a:pt x="430" y="346"/>
                </a:lnTo>
                <a:lnTo>
                  <a:pt x="432" y="354"/>
                </a:lnTo>
                <a:lnTo>
                  <a:pt x="430" y="363"/>
                </a:lnTo>
                <a:lnTo>
                  <a:pt x="435" y="370"/>
                </a:lnTo>
                <a:lnTo>
                  <a:pt x="434" y="375"/>
                </a:lnTo>
                <a:lnTo>
                  <a:pt x="445" y="384"/>
                </a:lnTo>
                <a:lnTo>
                  <a:pt x="450" y="383"/>
                </a:lnTo>
                <a:lnTo>
                  <a:pt x="452" y="386"/>
                </a:lnTo>
                <a:lnTo>
                  <a:pt x="457" y="386"/>
                </a:lnTo>
                <a:lnTo>
                  <a:pt x="459" y="392"/>
                </a:lnTo>
                <a:lnTo>
                  <a:pt x="463" y="390"/>
                </a:lnTo>
                <a:lnTo>
                  <a:pt x="464" y="393"/>
                </a:lnTo>
                <a:lnTo>
                  <a:pt x="466" y="392"/>
                </a:lnTo>
                <a:lnTo>
                  <a:pt x="470" y="397"/>
                </a:lnTo>
                <a:lnTo>
                  <a:pt x="464" y="402"/>
                </a:lnTo>
                <a:lnTo>
                  <a:pt x="464" y="410"/>
                </a:lnTo>
                <a:lnTo>
                  <a:pt x="472" y="415"/>
                </a:lnTo>
                <a:lnTo>
                  <a:pt x="468" y="419"/>
                </a:lnTo>
                <a:lnTo>
                  <a:pt x="477" y="421"/>
                </a:lnTo>
                <a:lnTo>
                  <a:pt x="481" y="430"/>
                </a:lnTo>
                <a:lnTo>
                  <a:pt x="484" y="430"/>
                </a:lnTo>
                <a:lnTo>
                  <a:pt x="483" y="433"/>
                </a:lnTo>
                <a:lnTo>
                  <a:pt x="486" y="433"/>
                </a:lnTo>
                <a:lnTo>
                  <a:pt x="483" y="437"/>
                </a:lnTo>
                <a:lnTo>
                  <a:pt x="484" y="439"/>
                </a:lnTo>
                <a:lnTo>
                  <a:pt x="493" y="442"/>
                </a:lnTo>
                <a:lnTo>
                  <a:pt x="492" y="448"/>
                </a:lnTo>
                <a:lnTo>
                  <a:pt x="495" y="446"/>
                </a:lnTo>
                <a:lnTo>
                  <a:pt x="499" y="457"/>
                </a:lnTo>
                <a:lnTo>
                  <a:pt x="503" y="455"/>
                </a:lnTo>
                <a:lnTo>
                  <a:pt x="508" y="461"/>
                </a:lnTo>
                <a:lnTo>
                  <a:pt x="515" y="468"/>
                </a:lnTo>
                <a:lnTo>
                  <a:pt x="512" y="471"/>
                </a:lnTo>
                <a:lnTo>
                  <a:pt x="515" y="471"/>
                </a:lnTo>
                <a:lnTo>
                  <a:pt x="513" y="475"/>
                </a:lnTo>
                <a:lnTo>
                  <a:pt x="522" y="484"/>
                </a:lnTo>
                <a:lnTo>
                  <a:pt x="521" y="491"/>
                </a:lnTo>
                <a:close/>
              </a:path>
            </a:pathLst>
          </a:custGeom>
          <a:noFill/>
          <a:ln w="2" cap="rnd">
            <a:solidFill>
              <a:srgbClr val="010202"/>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5133" name="Freeform 13"/>
          <p:cNvSpPr>
            <a:spLocks/>
          </p:cNvSpPr>
          <p:nvPr/>
        </p:nvSpPr>
        <p:spPr bwMode="auto">
          <a:xfrm>
            <a:off x="3343276" y="3175"/>
            <a:ext cx="782638" cy="869950"/>
          </a:xfrm>
          <a:custGeom>
            <a:avLst/>
            <a:gdLst/>
            <a:ahLst/>
            <a:cxnLst>
              <a:cxn ang="0">
                <a:pos x="487" y="548"/>
              </a:cxn>
              <a:cxn ang="0">
                <a:pos x="237" y="544"/>
              </a:cxn>
              <a:cxn ang="0">
                <a:pos x="54" y="538"/>
              </a:cxn>
              <a:cxn ang="0">
                <a:pos x="54" y="484"/>
              </a:cxn>
              <a:cxn ang="0">
                <a:pos x="0" y="484"/>
              </a:cxn>
              <a:cxn ang="0">
                <a:pos x="0" y="227"/>
              </a:cxn>
              <a:cxn ang="0">
                <a:pos x="5" y="9"/>
              </a:cxn>
              <a:cxn ang="0">
                <a:pos x="16" y="29"/>
              </a:cxn>
              <a:cxn ang="0">
                <a:pos x="29" y="31"/>
              </a:cxn>
              <a:cxn ang="0">
                <a:pos x="36" y="42"/>
              </a:cxn>
              <a:cxn ang="0">
                <a:pos x="36" y="0"/>
              </a:cxn>
              <a:cxn ang="0">
                <a:pos x="119" y="0"/>
              </a:cxn>
              <a:cxn ang="0">
                <a:pos x="368" y="0"/>
              </a:cxn>
              <a:cxn ang="0">
                <a:pos x="364" y="141"/>
              </a:cxn>
              <a:cxn ang="0">
                <a:pos x="348" y="139"/>
              </a:cxn>
              <a:cxn ang="0">
                <a:pos x="344" y="150"/>
              </a:cxn>
              <a:cxn ang="0">
                <a:pos x="304" y="176"/>
              </a:cxn>
              <a:cxn ang="0">
                <a:pos x="301" y="181"/>
              </a:cxn>
              <a:cxn ang="0">
                <a:pos x="310" y="192"/>
              </a:cxn>
              <a:cxn ang="0">
                <a:pos x="317" y="196"/>
              </a:cxn>
              <a:cxn ang="0">
                <a:pos x="362" y="185"/>
              </a:cxn>
              <a:cxn ang="0">
                <a:pos x="368" y="188"/>
              </a:cxn>
              <a:cxn ang="0">
                <a:pos x="370" y="194"/>
              </a:cxn>
              <a:cxn ang="0">
                <a:pos x="364" y="210"/>
              </a:cxn>
              <a:cxn ang="0">
                <a:pos x="359" y="214"/>
              </a:cxn>
              <a:cxn ang="0">
                <a:pos x="348" y="205"/>
              </a:cxn>
              <a:cxn ang="0">
                <a:pos x="337" y="205"/>
              </a:cxn>
              <a:cxn ang="0">
                <a:pos x="326" y="221"/>
              </a:cxn>
              <a:cxn ang="0">
                <a:pos x="321" y="239"/>
              </a:cxn>
              <a:cxn ang="0">
                <a:pos x="326" y="243"/>
              </a:cxn>
              <a:cxn ang="0">
                <a:pos x="350" y="232"/>
              </a:cxn>
              <a:cxn ang="0">
                <a:pos x="373" y="248"/>
              </a:cxn>
              <a:cxn ang="0">
                <a:pos x="371" y="266"/>
              </a:cxn>
              <a:cxn ang="0">
                <a:pos x="353" y="288"/>
              </a:cxn>
              <a:cxn ang="0">
                <a:pos x="355" y="297"/>
              </a:cxn>
              <a:cxn ang="0">
                <a:pos x="377" y="288"/>
              </a:cxn>
              <a:cxn ang="0">
                <a:pos x="404" y="304"/>
              </a:cxn>
              <a:cxn ang="0">
                <a:pos x="428" y="304"/>
              </a:cxn>
              <a:cxn ang="0">
                <a:pos x="429" y="310"/>
              </a:cxn>
              <a:cxn ang="0">
                <a:pos x="422" y="323"/>
              </a:cxn>
              <a:cxn ang="0">
                <a:pos x="422" y="341"/>
              </a:cxn>
              <a:cxn ang="0">
                <a:pos x="429" y="348"/>
              </a:cxn>
              <a:cxn ang="0">
                <a:pos x="439" y="350"/>
              </a:cxn>
              <a:cxn ang="0">
                <a:pos x="440" y="355"/>
              </a:cxn>
              <a:cxn ang="0">
                <a:pos x="419" y="373"/>
              </a:cxn>
              <a:cxn ang="0">
                <a:pos x="419" y="384"/>
              </a:cxn>
              <a:cxn ang="0">
                <a:pos x="429" y="399"/>
              </a:cxn>
              <a:cxn ang="0">
                <a:pos x="444" y="408"/>
              </a:cxn>
              <a:cxn ang="0">
                <a:pos x="457" y="421"/>
              </a:cxn>
              <a:cxn ang="0">
                <a:pos x="466" y="415"/>
              </a:cxn>
              <a:cxn ang="0">
                <a:pos x="473" y="402"/>
              </a:cxn>
              <a:cxn ang="0">
                <a:pos x="469" y="413"/>
              </a:cxn>
              <a:cxn ang="0">
                <a:pos x="471" y="421"/>
              </a:cxn>
              <a:cxn ang="0">
                <a:pos x="486" y="422"/>
              </a:cxn>
              <a:cxn ang="0">
                <a:pos x="493" y="431"/>
              </a:cxn>
              <a:cxn ang="0">
                <a:pos x="491" y="439"/>
              </a:cxn>
              <a:cxn ang="0">
                <a:pos x="473" y="439"/>
              </a:cxn>
              <a:cxn ang="0">
                <a:pos x="473" y="457"/>
              </a:cxn>
              <a:cxn ang="0">
                <a:pos x="491" y="457"/>
              </a:cxn>
              <a:cxn ang="0">
                <a:pos x="487" y="548"/>
              </a:cxn>
            </a:cxnLst>
            <a:rect l="0" t="0" r="r" b="b"/>
            <a:pathLst>
              <a:path w="493" h="548">
                <a:moveTo>
                  <a:pt x="487" y="548"/>
                </a:moveTo>
                <a:lnTo>
                  <a:pt x="237" y="544"/>
                </a:lnTo>
                <a:lnTo>
                  <a:pt x="54" y="538"/>
                </a:lnTo>
                <a:lnTo>
                  <a:pt x="54" y="484"/>
                </a:lnTo>
                <a:lnTo>
                  <a:pt x="0" y="484"/>
                </a:lnTo>
                <a:lnTo>
                  <a:pt x="0" y="227"/>
                </a:lnTo>
                <a:lnTo>
                  <a:pt x="5" y="9"/>
                </a:lnTo>
                <a:lnTo>
                  <a:pt x="16" y="29"/>
                </a:lnTo>
                <a:lnTo>
                  <a:pt x="29" y="31"/>
                </a:lnTo>
                <a:lnTo>
                  <a:pt x="36" y="42"/>
                </a:lnTo>
                <a:lnTo>
                  <a:pt x="36" y="0"/>
                </a:lnTo>
                <a:lnTo>
                  <a:pt x="119" y="0"/>
                </a:lnTo>
                <a:lnTo>
                  <a:pt x="368" y="0"/>
                </a:lnTo>
                <a:lnTo>
                  <a:pt x="364" y="141"/>
                </a:lnTo>
                <a:lnTo>
                  <a:pt x="348" y="139"/>
                </a:lnTo>
                <a:lnTo>
                  <a:pt x="344" y="150"/>
                </a:lnTo>
                <a:lnTo>
                  <a:pt x="304" y="176"/>
                </a:lnTo>
                <a:lnTo>
                  <a:pt x="301" y="181"/>
                </a:lnTo>
                <a:lnTo>
                  <a:pt x="310" y="192"/>
                </a:lnTo>
                <a:lnTo>
                  <a:pt x="317" y="196"/>
                </a:lnTo>
                <a:lnTo>
                  <a:pt x="362" y="185"/>
                </a:lnTo>
                <a:lnTo>
                  <a:pt x="368" y="188"/>
                </a:lnTo>
                <a:lnTo>
                  <a:pt x="370" y="194"/>
                </a:lnTo>
                <a:lnTo>
                  <a:pt x="364" y="210"/>
                </a:lnTo>
                <a:lnTo>
                  <a:pt x="359" y="214"/>
                </a:lnTo>
                <a:lnTo>
                  <a:pt x="348" y="205"/>
                </a:lnTo>
                <a:lnTo>
                  <a:pt x="337" y="205"/>
                </a:lnTo>
                <a:lnTo>
                  <a:pt x="326" y="221"/>
                </a:lnTo>
                <a:lnTo>
                  <a:pt x="321" y="239"/>
                </a:lnTo>
                <a:lnTo>
                  <a:pt x="326" y="243"/>
                </a:lnTo>
                <a:lnTo>
                  <a:pt x="350" y="232"/>
                </a:lnTo>
                <a:lnTo>
                  <a:pt x="373" y="248"/>
                </a:lnTo>
                <a:lnTo>
                  <a:pt x="371" y="266"/>
                </a:lnTo>
                <a:lnTo>
                  <a:pt x="353" y="288"/>
                </a:lnTo>
                <a:lnTo>
                  <a:pt x="355" y="297"/>
                </a:lnTo>
                <a:lnTo>
                  <a:pt x="377" y="288"/>
                </a:lnTo>
                <a:lnTo>
                  <a:pt x="404" y="304"/>
                </a:lnTo>
                <a:lnTo>
                  <a:pt x="428" y="304"/>
                </a:lnTo>
                <a:lnTo>
                  <a:pt x="429" y="310"/>
                </a:lnTo>
                <a:lnTo>
                  <a:pt x="422" y="323"/>
                </a:lnTo>
                <a:lnTo>
                  <a:pt x="422" y="341"/>
                </a:lnTo>
                <a:lnTo>
                  <a:pt x="429" y="348"/>
                </a:lnTo>
                <a:lnTo>
                  <a:pt x="439" y="350"/>
                </a:lnTo>
                <a:lnTo>
                  <a:pt x="440" y="355"/>
                </a:lnTo>
                <a:lnTo>
                  <a:pt x="419" y="373"/>
                </a:lnTo>
                <a:lnTo>
                  <a:pt x="419" y="384"/>
                </a:lnTo>
                <a:lnTo>
                  <a:pt x="429" y="399"/>
                </a:lnTo>
                <a:lnTo>
                  <a:pt x="444" y="408"/>
                </a:lnTo>
                <a:lnTo>
                  <a:pt x="457" y="421"/>
                </a:lnTo>
                <a:lnTo>
                  <a:pt x="466" y="415"/>
                </a:lnTo>
                <a:lnTo>
                  <a:pt x="473" y="402"/>
                </a:lnTo>
                <a:lnTo>
                  <a:pt x="469" y="413"/>
                </a:lnTo>
                <a:lnTo>
                  <a:pt x="471" y="421"/>
                </a:lnTo>
                <a:lnTo>
                  <a:pt x="486" y="422"/>
                </a:lnTo>
                <a:lnTo>
                  <a:pt x="493" y="431"/>
                </a:lnTo>
                <a:lnTo>
                  <a:pt x="491" y="439"/>
                </a:lnTo>
                <a:lnTo>
                  <a:pt x="473" y="439"/>
                </a:lnTo>
                <a:lnTo>
                  <a:pt x="473" y="457"/>
                </a:lnTo>
                <a:lnTo>
                  <a:pt x="491" y="457"/>
                </a:lnTo>
                <a:lnTo>
                  <a:pt x="487" y="548"/>
                </a:lnTo>
                <a:close/>
              </a:path>
            </a:pathLst>
          </a:custGeom>
          <a:noFill/>
          <a:ln w="2" cap="rnd">
            <a:solidFill>
              <a:srgbClr val="010202"/>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5134" name="Freeform 14"/>
          <p:cNvSpPr>
            <a:spLocks/>
          </p:cNvSpPr>
          <p:nvPr/>
        </p:nvSpPr>
        <p:spPr bwMode="auto">
          <a:xfrm>
            <a:off x="4822826" y="4592638"/>
            <a:ext cx="898525" cy="758825"/>
          </a:xfrm>
          <a:custGeom>
            <a:avLst/>
            <a:gdLst/>
            <a:ahLst/>
            <a:cxnLst>
              <a:cxn ang="0">
                <a:pos x="540" y="116"/>
              </a:cxn>
              <a:cxn ang="0">
                <a:pos x="551" y="130"/>
              </a:cxn>
              <a:cxn ang="0">
                <a:pos x="549" y="181"/>
              </a:cxn>
              <a:cxn ang="0">
                <a:pos x="555" y="188"/>
              </a:cxn>
              <a:cxn ang="0">
                <a:pos x="566" y="196"/>
              </a:cxn>
              <a:cxn ang="0">
                <a:pos x="564" y="215"/>
              </a:cxn>
              <a:cxn ang="0">
                <a:pos x="540" y="215"/>
              </a:cxn>
              <a:cxn ang="0">
                <a:pos x="540" y="208"/>
              </a:cxn>
              <a:cxn ang="0">
                <a:pos x="520" y="208"/>
              </a:cxn>
              <a:cxn ang="0">
                <a:pos x="520" y="243"/>
              </a:cxn>
              <a:cxn ang="0">
                <a:pos x="435" y="243"/>
              </a:cxn>
              <a:cxn ang="0">
                <a:pos x="428" y="371"/>
              </a:cxn>
              <a:cxn ang="0">
                <a:pos x="426" y="478"/>
              </a:cxn>
              <a:cxn ang="0">
                <a:pos x="319" y="468"/>
              </a:cxn>
              <a:cxn ang="0">
                <a:pos x="0" y="468"/>
              </a:cxn>
              <a:cxn ang="0">
                <a:pos x="0" y="241"/>
              </a:cxn>
              <a:cxn ang="0">
                <a:pos x="23" y="241"/>
              </a:cxn>
              <a:cxn ang="0">
                <a:pos x="22" y="136"/>
              </a:cxn>
              <a:cxn ang="0">
                <a:pos x="23" y="99"/>
              </a:cxn>
              <a:cxn ang="0">
                <a:pos x="181" y="98"/>
              </a:cxn>
              <a:cxn ang="0">
                <a:pos x="235" y="98"/>
              </a:cxn>
              <a:cxn ang="0">
                <a:pos x="235" y="134"/>
              </a:cxn>
              <a:cxn ang="0">
                <a:pos x="254" y="134"/>
              </a:cxn>
              <a:cxn ang="0">
                <a:pos x="254" y="63"/>
              </a:cxn>
              <a:cxn ang="0">
                <a:pos x="254" y="0"/>
              </a:cxn>
              <a:cxn ang="0">
                <a:pos x="281" y="3"/>
              </a:cxn>
              <a:cxn ang="0">
                <a:pos x="357" y="56"/>
              </a:cxn>
              <a:cxn ang="0">
                <a:pos x="368" y="56"/>
              </a:cxn>
              <a:cxn ang="0">
                <a:pos x="390" y="50"/>
              </a:cxn>
              <a:cxn ang="0">
                <a:pos x="397" y="52"/>
              </a:cxn>
              <a:cxn ang="0">
                <a:pos x="400" y="59"/>
              </a:cxn>
              <a:cxn ang="0">
                <a:pos x="393" y="67"/>
              </a:cxn>
              <a:cxn ang="0">
                <a:pos x="381" y="69"/>
              </a:cxn>
              <a:cxn ang="0">
                <a:pos x="373" y="81"/>
              </a:cxn>
              <a:cxn ang="0">
                <a:pos x="373" y="96"/>
              </a:cxn>
              <a:cxn ang="0">
                <a:pos x="381" y="105"/>
              </a:cxn>
              <a:cxn ang="0">
                <a:pos x="397" y="105"/>
              </a:cxn>
              <a:cxn ang="0">
                <a:pos x="417" y="89"/>
              </a:cxn>
              <a:cxn ang="0">
                <a:pos x="431" y="83"/>
              </a:cxn>
              <a:cxn ang="0">
                <a:pos x="451" y="92"/>
              </a:cxn>
              <a:cxn ang="0">
                <a:pos x="471" y="118"/>
              </a:cxn>
              <a:cxn ang="0">
                <a:pos x="482" y="123"/>
              </a:cxn>
              <a:cxn ang="0">
                <a:pos x="493" y="121"/>
              </a:cxn>
              <a:cxn ang="0">
                <a:pos x="520" y="108"/>
              </a:cxn>
              <a:cxn ang="0">
                <a:pos x="531" y="110"/>
              </a:cxn>
              <a:cxn ang="0">
                <a:pos x="540" y="116"/>
              </a:cxn>
            </a:cxnLst>
            <a:rect l="0" t="0" r="r" b="b"/>
            <a:pathLst>
              <a:path w="566" h="478">
                <a:moveTo>
                  <a:pt x="540" y="116"/>
                </a:moveTo>
                <a:lnTo>
                  <a:pt x="551" y="130"/>
                </a:lnTo>
                <a:lnTo>
                  <a:pt x="549" y="181"/>
                </a:lnTo>
                <a:lnTo>
                  <a:pt x="555" y="188"/>
                </a:lnTo>
                <a:lnTo>
                  <a:pt x="566" y="196"/>
                </a:lnTo>
                <a:lnTo>
                  <a:pt x="564" y="215"/>
                </a:lnTo>
                <a:lnTo>
                  <a:pt x="540" y="215"/>
                </a:lnTo>
                <a:lnTo>
                  <a:pt x="540" y="208"/>
                </a:lnTo>
                <a:lnTo>
                  <a:pt x="520" y="208"/>
                </a:lnTo>
                <a:lnTo>
                  <a:pt x="520" y="243"/>
                </a:lnTo>
                <a:lnTo>
                  <a:pt x="435" y="243"/>
                </a:lnTo>
                <a:lnTo>
                  <a:pt x="428" y="371"/>
                </a:lnTo>
                <a:lnTo>
                  <a:pt x="426" y="478"/>
                </a:lnTo>
                <a:lnTo>
                  <a:pt x="319" y="468"/>
                </a:lnTo>
                <a:lnTo>
                  <a:pt x="0" y="468"/>
                </a:lnTo>
                <a:lnTo>
                  <a:pt x="0" y="241"/>
                </a:lnTo>
                <a:lnTo>
                  <a:pt x="23" y="241"/>
                </a:lnTo>
                <a:lnTo>
                  <a:pt x="22" y="136"/>
                </a:lnTo>
                <a:lnTo>
                  <a:pt x="23" y="99"/>
                </a:lnTo>
                <a:lnTo>
                  <a:pt x="181" y="98"/>
                </a:lnTo>
                <a:lnTo>
                  <a:pt x="235" y="98"/>
                </a:lnTo>
                <a:lnTo>
                  <a:pt x="235" y="134"/>
                </a:lnTo>
                <a:lnTo>
                  <a:pt x="254" y="134"/>
                </a:lnTo>
                <a:lnTo>
                  <a:pt x="254" y="63"/>
                </a:lnTo>
                <a:lnTo>
                  <a:pt x="254" y="0"/>
                </a:lnTo>
                <a:lnTo>
                  <a:pt x="281" y="3"/>
                </a:lnTo>
                <a:lnTo>
                  <a:pt x="357" y="56"/>
                </a:lnTo>
                <a:lnTo>
                  <a:pt x="368" y="56"/>
                </a:lnTo>
                <a:lnTo>
                  <a:pt x="390" y="50"/>
                </a:lnTo>
                <a:lnTo>
                  <a:pt x="397" y="52"/>
                </a:lnTo>
                <a:lnTo>
                  <a:pt x="400" y="59"/>
                </a:lnTo>
                <a:lnTo>
                  <a:pt x="393" y="67"/>
                </a:lnTo>
                <a:lnTo>
                  <a:pt x="381" y="69"/>
                </a:lnTo>
                <a:lnTo>
                  <a:pt x="373" y="81"/>
                </a:lnTo>
                <a:lnTo>
                  <a:pt x="373" y="96"/>
                </a:lnTo>
                <a:lnTo>
                  <a:pt x="381" y="105"/>
                </a:lnTo>
                <a:lnTo>
                  <a:pt x="397" y="105"/>
                </a:lnTo>
                <a:lnTo>
                  <a:pt x="417" y="89"/>
                </a:lnTo>
                <a:lnTo>
                  <a:pt x="431" y="83"/>
                </a:lnTo>
                <a:lnTo>
                  <a:pt x="451" y="92"/>
                </a:lnTo>
                <a:lnTo>
                  <a:pt x="471" y="118"/>
                </a:lnTo>
                <a:lnTo>
                  <a:pt x="482" y="123"/>
                </a:lnTo>
                <a:lnTo>
                  <a:pt x="493" y="121"/>
                </a:lnTo>
                <a:lnTo>
                  <a:pt x="520" y="108"/>
                </a:lnTo>
                <a:lnTo>
                  <a:pt x="531" y="110"/>
                </a:lnTo>
                <a:lnTo>
                  <a:pt x="540" y="116"/>
                </a:lnTo>
                <a:close/>
              </a:path>
            </a:pathLst>
          </a:custGeom>
          <a:noFill/>
          <a:ln w="2" cap="rnd">
            <a:solidFill>
              <a:srgbClr val="010202"/>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5135" name="Freeform 15"/>
          <p:cNvSpPr>
            <a:spLocks/>
          </p:cNvSpPr>
          <p:nvPr/>
        </p:nvSpPr>
        <p:spPr bwMode="auto">
          <a:xfrm>
            <a:off x="3821113" y="3175"/>
            <a:ext cx="719138" cy="1047750"/>
          </a:xfrm>
          <a:custGeom>
            <a:avLst/>
            <a:gdLst/>
            <a:ahLst/>
            <a:cxnLst>
              <a:cxn ang="0">
                <a:pos x="446" y="299"/>
              </a:cxn>
              <a:cxn ang="0">
                <a:pos x="444" y="408"/>
              </a:cxn>
              <a:cxn ang="0">
                <a:pos x="388" y="406"/>
              </a:cxn>
              <a:cxn ang="0">
                <a:pos x="388" y="459"/>
              </a:cxn>
              <a:cxn ang="0">
                <a:pos x="408" y="460"/>
              </a:cxn>
              <a:cxn ang="0">
                <a:pos x="404" y="553"/>
              </a:cxn>
              <a:cxn ang="0">
                <a:pos x="295" y="549"/>
              </a:cxn>
              <a:cxn ang="0">
                <a:pos x="293" y="660"/>
              </a:cxn>
              <a:cxn ang="0">
                <a:pos x="185" y="656"/>
              </a:cxn>
              <a:cxn ang="0">
                <a:pos x="186" y="548"/>
              </a:cxn>
              <a:cxn ang="0">
                <a:pos x="190" y="457"/>
              </a:cxn>
              <a:cxn ang="0">
                <a:pos x="172" y="457"/>
              </a:cxn>
              <a:cxn ang="0">
                <a:pos x="172" y="439"/>
              </a:cxn>
              <a:cxn ang="0">
                <a:pos x="190" y="439"/>
              </a:cxn>
              <a:cxn ang="0">
                <a:pos x="192" y="431"/>
              </a:cxn>
              <a:cxn ang="0">
                <a:pos x="185" y="422"/>
              </a:cxn>
              <a:cxn ang="0">
                <a:pos x="170" y="421"/>
              </a:cxn>
              <a:cxn ang="0">
                <a:pos x="168" y="413"/>
              </a:cxn>
              <a:cxn ang="0">
                <a:pos x="172" y="402"/>
              </a:cxn>
              <a:cxn ang="0">
                <a:pos x="165" y="415"/>
              </a:cxn>
              <a:cxn ang="0">
                <a:pos x="156" y="421"/>
              </a:cxn>
              <a:cxn ang="0">
                <a:pos x="143" y="408"/>
              </a:cxn>
              <a:cxn ang="0">
                <a:pos x="128" y="399"/>
              </a:cxn>
              <a:cxn ang="0">
                <a:pos x="118" y="384"/>
              </a:cxn>
              <a:cxn ang="0">
                <a:pos x="118" y="373"/>
              </a:cxn>
              <a:cxn ang="0">
                <a:pos x="139" y="355"/>
              </a:cxn>
              <a:cxn ang="0">
                <a:pos x="138" y="350"/>
              </a:cxn>
              <a:cxn ang="0">
                <a:pos x="128" y="348"/>
              </a:cxn>
              <a:cxn ang="0">
                <a:pos x="121" y="341"/>
              </a:cxn>
              <a:cxn ang="0">
                <a:pos x="121" y="323"/>
              </a:cxn>
              <a:cxn ang="0">
                <a:pos x="128" y="310"/>
              </a:cxn>
              <a:cxn ang="0">
                <a:pos x="127" y="304"/>
              </a:cxn>
              <a:cxn ang="0">
                <a:pos x="103" y="304"/>
              </a:cxn>
              <a:cxn ang="0">
                <a:pos x="76" y="288"/>
              </a:cxn>
              <a:cxn ang="0">
                <a:pos x="54" y="297"/>
              </a:cxn>
              <a:cxn ang="0">
                <a:pos x="52" y="288"/>
              </a:cxn>
              <a:cxn ang="0">
                <a:pos x="70" y="266"/>
              </a:cxn>
              <a:cxn ang="0">
                <a:pos x="72" y="248"/>
              </a:cxn>
              <a:cxn ang="0">
                <a:pos x="49" y="232"/>
              </a:cxn>
              <a:cxn ang="0">
                <a:pos x="25" y="243"/>
              </a:cxn>
              <a:cxn ang="0">
                <a:pos x="20" y="239"/>
              </a:cxn>
              <a:cxn ang="0">
                <a:pos x="25" y="221"/>
              </a:cxn>
              <a:cxn ang="0">
                <a:pos x="36" y="205"/>
              </a:cxn>
              <a:cxn ang="0">
                <a:pos x="47" y="205"/>
              </a:cxn>
              <a:cxn ang="0">
                <a:pos x="58" y="214"/>
              </a:cxn>
              <a:cxn ang="0">
                <a:pos x="63" y="210"/>
              </a:cxn>
              <a:cxn ang="0">
                <a:pos x="69" y="194"/>
              </a:cxn>
              <a:cxn ang="0">
                <a:pos x="67" y="188"/>
              </a:cxn>
              <a:cxn ang="0">
                <a:pos x="61" y="185"/>
              </a:cxn>
              <a:cxn ang="0">
                <a:pos x="16" y="196"/>
              </a:cxn>
              <a:cxn ang="0">
                <a:pos x="9" y="192"/>
              </a:cxn>
              <a:cxn ang="0">
                <a:pos x="0" y="181"/>
              </a:cxn>
              <a:cxn ang="0">
                <a:pos x="3" y="176"/>
              </a:cxn>
              <a:cxn ang="0">
                <a:pos x="43" y="150"/>
              </a:cxn>
              <a:cxn ang="0">
                <a:pos x="47" y="139"/>
              </a:cxn>
              <a:cxn ang="0">
                <a:pos x="63" y="141"/>
              </a:cxn>
              <a:cxn ang="0">
                <a:pos x="67" y="0"/>
              </a:cxn>
              <a:cxn ang="0">
                <a:pos x="453" y="0"/>
              </a:cxn>
              <a:cxn ang="0">
                <a:pos x="453" y="78"/>
              </a:cxn>
              <a:cxn ang="0">
                <a:pos x="446" y="261"/>
              </a:cxn>
              <a:cxn ang="0">
                <a:pos x="444" y="299"/>
              </a:cxn>
              <a:cxn ang="0">
                <a:pos x="446" y="299"/>
              </a:cxn>
            </a:cxnLst>
            <a:rect l="0" t="0" r="r" b="b"/>
            <a:pathLst>
              <a:path w="453" h="660">
                <a:moveTo>
                  <a:pt x="446" y="299"/>
                </a:moveTo>
                <a:lnTo>
                  <a:pt x="444" y="408"/>
                </a:lnTo>
                <a:lnTo>
                  <a:pt x="388" y="406"/>
                </a:lnTo>
                <a:lnTo>
                  <a:pt x="388" y="459"/>
                </a:lnTo>
                <a:lnTo>
                  <a:pt x="408" y="460"/>
                </a:lnTo>
                <a:lnTo>
                  <a:pt x="404" y="553"/>
                </a:lnTo>
                <a:lnTo>
                  <a:pt x="295" y="549"/>
                </a:lnTo>
                <a:lnTo>
                  <a:pt x="293" y="660"/>
                </a:lnTo>
                <a:lnTo>
                  <a:pt x="185" y="656"/>
                </a:lnTo>
                <a:lnTo>
                  <a:pt x="186" y="548"/>
                </a:lnTo>
                <a:lnTo>
                  <a:pt x="190" y="457"/>
                </a:lnTo>
                <a:lnTo>
                  <a:pt x="172" y="457"/>
                </a:lnTo>
                <a:lnTo>
                  <a:pt x="172" y="439"/>
                </a:lnTo>
                <a:lnTo>
                  <a:pt x="190" y="439"/>
                </a:lnTo>
                <a:lnTo>
                  <a:pt x="192" y="431"/>
                </a:lnTo>
                <a:lnTo>
                  <a:pt x="185" y="422"/>
                </a:lnTo>
                <a:lnTo>
                  <a:pt x="170" y="421"/>
                </a:lnTo>
                <a:lnTo>
                  <a:pt x="168" y="413"/>
                </a:lnTo>
                <a:lnTo>
                  <a:pt x="172" y="402"/>
                </a:lnTo>
                <a:lnTo>
                  <a:pt x="165" y="415"/>
                </a:lnTo>
                <a:lnTo>
                  <a:pt x="156" y="421"/>
                </a:lnTo>
                <a:lnTo>
                  <a:pt x="143" y="408"/>
                </a:lnTo>
                <a:lnTo>
                  <a:pt x="128" y="399"/>
                </a:lnTo>
                <a:lnTo>
                  <a:pt x="118" y="384"/>
                </a:lnTo>
                <a:lnTo>
                  <a:pt x="118" y="373"/>
                </a:lnTo>
                <a:lnTo>
                  <a:pt x="139" y="355"/>
                </a:lnTo>
                <a:lnTo>
                  <a:pt x="138" y="350"/>
                </a:lnTo>
                <a:lnTo>
                  <a:pt x="128" y="348"/>
                </a:lnTo>
                <a:lnTo>
                  <a:pt x="121" y="341"/>
                </a:lnTo>
                <a:lnTo>
                  <a:pt x="121" y="323"/>
                </a:lnTo>
                <a:lnTo>
                  <a:pt x="128" y="310"/>
                </a:lnTo>
                <a:lnTo>
                  <a:pt x="127" y="304"/>
                </a:lnTo>
                <a:lnTo>
                  <a:pt x="103" y="304"/>
                </a:lnTo>
                <a:lnTo>
                  <a:pt x="76" y="288"/>
                </a:lnTo>
                <a:lnTo>
                  <a:pt x="54" y="297"/>
                </a:lnTo>
                <a:lnTo>
                  <a:pt x="52" y="288"/>
                </a:lnTo>
                <a:lnTo>
                  <a:pt x="70" y="266"/>
                </a:lnTo>
                <a:lnTo>
                  <a:pt x="72" y="248"/>
                </a:lnTo>
                <a:lnTo>
                  <a:pt x="49" y="232"/>
                </a:lnTo>
                <a:lnTo>
                  <a:pt x="25" y="243"/>
                </a:lnTo>
                <a:lnTo>
                  <a:pt x="20" y="239"/>
                </a:lnTo>
                <a:lnTo>
                  <a:pt x="25" y="221"/>
                </a:lnTo>
                <a:lnTo>
                  <a:pt x="36" y="205"/>
                </a:lnTo>
                <a:lnTo>
                  <a:pt x="47" y="205"/>
                </a:lnTo>
                <a:lnTo>
                  <a:pt x="58" y="214"/>
                </a:lnTo>
                <a:lnTo>
                  <a:pt x="63" y="210"/>
                </a:lnTo>
                <a:lnTo>
                  <a:pt x="69" y="194"/>
                </a:lnTo>
                <a:lnTo>
                  <a:pt x="67" y="188"/>
                </a:lnTo>
                <a:lnTo>
                  <a:pt x="61" y="185"/>
                </a:lnTo>
                <a:lnTo>
                  <a:pt x="16" y="196"/>
                </a:lnTo>
                <a:lnTo>
                  <a:pt x="9" y="192"/>
                </a:lnTo>
                <a:lnTo>
                  <a:pt x="0" y="181"/>
                </a:lnTo>
                <a:lnTo>
                  <a:pt x="3" y="176"/>
                </a:lnTo>
                <a:lnTo>
                  <a:pt x="43" y="150"/>
                </a:lnTo>
                <a:lnTo>
                  <a:pt x="47" y="139"/>
                </a:lnTo>
                <a:lnTo>
                  <a:pt x="63" y="141"/>
                </a:lnTo>
                <a:lnTo>
                  <a:pt x="67" y="0"/>
                </a:lnTo>
                <a:lnTo>
                  <a:pt x="453" y="0"/>
                </a:lnTo>
                <a:lnTo>
                  <a:pt x="453" y="78"/>
                </a:lnTo>
                <a:lnTo>
                  <a:pt x="446" y="261"/>
                </a:lnTo>
                <a:lnTo>
                  <a:pt x="444" y="299"/>
                </a:lnTo>
                <a:lnTo>
                  <a:pt x="446" y="299"/>
                </a:lnTo>
                <a:close/>
              </a:path>
            </a:pathLst>
          </a:custGeom>
          <a:noFill/>
          <a:ln w="2" cap="rnd">
            <a:solidFill>
              <a:srgbClr val="010202"/>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5136" name="Freeform 16"/>
          <p:cNvSpPr>
            <a:spLocks/>
          </p:cNvSpPr>
          <p:nvPr/>
        </p:nvSpPr>
        <p:spPr bwMode="auto">
          <a:xfrm>
            <a:off x="5626101" y="2098675"/>
            <a:ext cx="711200" cy="1050925"/>
          </a:xfrm>
          <a:custGeom>
            <a:avLst/>
            <a:gdLst/>
            <a:ahLst/>
            <a:cxnLst>
              <a:cxn ang="0">
                <a:pos x="448" y="223"/>
              </a:cxn>
              <a:cxn ang="0">
                <a:pos x="442" y="551"/>
              </a:cxn>
              <a:cxn ang="0">
                <a:pos x="246" y="548"/>
              </a:cxn>
              <a:cxn ang="0">
                <a:pos x="190" y="571"/>
              </a:cxn>
              <a:cxn ang="0">
                <a:pos x="112" y="662"/>
              </a:cxn>
              <a:cxn ang="0">
                <a:pos x="38" y="488"/>
              </a:cxn>
              <a:cxn ang="0">
                <a:pos x="34" y="482"/>
              </a:cxn>
              <a:cxn ang="0">
                <a:pos x="3" y="482"/>
              </a:cxn>
              <a:cxn ang="0">
                <a:pos x="5" y="470"/>
              </a:cxn>
              <a:cxn ang="0">
                <a:pos x="34" y="470"/>
              </a:cxn>
              <a:cxn ang="0">
                <a:pos x="11" y="448"/>
              </a:cxn>
              <a:cxn ang="0">
                <a:pos x="18" y="426"/>
              </a:cxn>
              <a:cxn ang="0">
                <a:pos x="27" y="444"/>
              </a:cxn>
              <a:cxn ang="0">
                <a:pos x="25" y="432"/>
              </a:cxn>
              <a:cxn ang="0">
                <a:pos x="52" y="426"/>
              </a:cxn>
              <a:cxn ang="0">
                <a:pos x="52" y="415"/>
              </a:cxn>
              <a:cxn ang="0">
                <a:pos x="36" y="424"/>
              </a:cxn>
              <a:cxn ang="0">
                <a:pos x="41" y="406"/>
              </a:cxn>
              <a:cxn ang="0">
                <a:pos x="29" y="383"/>
              </a:cxn>
              <a:cxn ang="0">
                <a:pos x="41" y="386"/>
              </a:cxn>
              <a:cxn ang="0">
                <a:pos x="45" y="375"/>
              </a:cxn>
              <a:cxn ang="0">
                <a:pos x="20" y="361"/>
              </a:cxn>
              <a:cxn ang="0">
                <a:pos x="23" y="343"/>
              </a:cxn>
              <a:cxn ang="0">
                <a:pos x="47" y="346"/>
              </a:cxn>
              <a:cxn ang="0">
                <a:pos x="60" y="332"/>
              </a:cxn>
              <a:cxn ang="0">
                <a:pos x="45" y="325"/>
              </a:cxn>
              <a:cxn ang="0">
                <a:pos x="54" y="323"/>
              </a:cxn>
              <a:cxn ang="0">
                <a:pos x="67" y="314"/>
              </a:cxn>
              <a:cxn ang="0">
                <a:pos x="78" y="287"/>
              </a:cxn>
              <a:cxn ang="0">
                <a:pos x="87" y="312"/>
              </a:cxn>
              <a:cxn ang="0">
                <a:pos x="101" y="319"/>
              </a:cxn>
              <a:cxn ang="0">
                <a:pos x="92" y="307"/>
              </a:cxn>
              <a:cxn ang="0">
                <a:pos x="101" y="287"/>
              </a:cxn>
              <a:cxn ang="0">
                <a:pos x="87" y="278"/>
              </a:cxn>
              <a:cxn ang="0">
                <a:pos x="99" y="281"/>
              </a:cxn>
              <a:cxn ang="0">
                <a:pos x="92" y="261"/>
              </a:cxn>
              <a:cxn ang="0">
                <a:pos x="108" y="236"/>
              </a:cxn>
              <a:cxn ang="0">
                <a:pos x="108" y="221"/>
              </a:cxn>
              <a:cxn ang="0">
                <a:pos x="101" y="236"/>
              </a:cxn>
              <a:cxn ang="0">
                <a:pos x="90" y="241"/>
              </a:cxn>
              <a:cxn ang="0">
                <a:pos x="79" y="225"/>
              </a:cxn>
              <a:cxn ang="0">
                <a:pos x="69" y="189"/>
              </a:cxn>
              <a:cxn ang="0">
                <a:pos x="52" y="189"/>
              </a:cxn>
              <a:cxn ang="0">
                <a:pos x="41" y="174"/>
              </a:cxn>
              <a:cxn ang="0">
                <a:pos x="45" y="163"/>
              </a:cxn>
              <a:cxn ang="0">
                <a:pos x="56" y="140"/>
              </a:cxn>
              <a:cxn ang="0">
                <a:pos x="40" y="132"/>
              </a:cxn>
              <a:cxn ang="0">
                <a:pos x="50" y="118"/>
              </a:cxn>
              <a:cxn ang="0">
                <a:pos x="56" y="105"/>
              </a:cxn>
              <a:cxn ang="0">
                <a:pos x="41" y="96"/>
              </a:cxn>
              <a:cxn ang="0">
                <a:pos x="61" y="103"/>
              </a:cxn>
              <a:cxn ang="0">
                <a:pos x="69" y="96"/>
              </a:cxn>
              <a:cxn ang="0">
                <a:pos x="54" y="87"/>
              </a:cxn>
              <a:cxn ang="0">
                <a:pos x="89" y="87"/>
              </a:cxn>
              <a:cxn ang="0">
                <a:pos x="98" y="82"/>
              </a:cxn>
              <a:cxn ang="0">
                <a:pos x="90" y="62"/>
              </a:cxn>
              <a:cxn ang="0">
                <a:pos x="114" y="40"/>
              </a:cxn>
              <a:cxn ang="0">
                <a:pos x="116" y="18"/>
              </a:cxn>
              <a:cxn ang="0">
                <a:pos x="119" y="40"/>
              </a:cxn>
              <a:cxn ang="0">
                <a:pos x="130" y="45"/>
              </a:cxn>
              <a:cxn ang="0">
                <a:pos x="125" y="20"/>
              </a:cxn>
              <a:cxn ang="0">
                <a:pos x="132" y="0"/>
              </a:cxn>
              <a:cxn ang="0">
                <a:pos x="232" y="109"/>
              </a:cxn>
            </a:cxnLst>
            <a:rect l="0" t="0" r="r" b="b"/>
            <a:pathLst>
              <a:path w="448" h="662">
                <a:moveTo>
                  <a:pt x="448" y="113"/>
                </a:moveTo>
                <a:lnTo>
                  <a:pt x="448" y="223"/>
                </a:lnTo>
                <a:lnTo>
                  <a:pt x="446" y="370"/>
                </a:lnTo>
                <a:lnTo>
                  <a:pt x="442" y="551"/>
                </a:lnTo>
                <a:lnTo>
                  <a:pt x="335" y="550"/>
                </a:lnTo>
                <a:lnTo>
                  <a:pt x="246" y="548"/>
                </a:lnTo>
                <a:lnTo>
                  <a:pt x="246" y="571"/>
                </a:lnTo>
                <a:lnTo>
                  <a:pt x="190" y="571"/>
                </a:lnTo>
                <a:lnTo>
                  <a:pt x="188" y="662"/>
                </a:lnTo>
                <a:lnTo>
                  <a:pt x="112" y="662"/>
                </a:lnTo>
                <a:lnTo>
                  <a:pt x="118" y="490"/>
                </a:lnTo>
                <a:lnTo>
                  <a:pt x="38" y="488"/>
                </a:lnTo>
                <a:lnTo>
                  <a:pt x="40" y="477"/>
                </a:lnTo>
                <a:lnTo>
                  <a:pt x="34" y="482"/>
                </a:lnTo>
                <a:lnTo>
                  <a:pt x="18" y="490"/>
                </a:lnTo>
                <a:lnTo>
                  <a:pt x="3" y="482"/>
                </a:lnTo>
                <a:lnTo>
                  <a:pt x="0" y="477"/>
                </a:lnTo>
                <a:lnTo>
                  <a:pt x="5" y="470"/>
                </a:lnTo>
                <a:lnTo>
                  <a:pt x="20" y="475"/>
                </a:lnTo>
                <a:lnTo>
                  <a:pt x="34" y="470"/>
                </a:lnTo>
                <a:lnTo>
                  <a:pt x="20" y="452"/>
                </a:lnTo>
                <a:lnTo>
                  <a:pt x="11" y="448"/>
                </a:lnTo>
                <a:lnTo>
                  <a:pt x="14" y="443"/>
                </a:lnTo>
                <a:lnTo>
                  <a:pt x="18" y="426"/>
                </a:lnTo>
                <a:lnTo>
                  <a:pt x="20" y="437"/>
                </a:lnTo>
                <a:lnTo>
                  <a:pt x="27" y="444"/>
                </a:lnTo>
                <a:lnTo>
                  <a:pt x="30" y="441"/>
                </a:lnTo>
                <a:lnTo>
                  <a:pt x="25" y="432"/>
                </a:lnTo>
                <a:lnTo>
                  <a:pt x="29" y="426"/>
                </a:lnTo>
                <a:lnTo>
                  <a:pt x="52" y="426"/>
                </a:lnTo>
                <a:lnTo>
                  <a:pt x="56" y="423"/>
                </a:lnTo>
                <a:lnTo>
                  <a:pt x="52" y="415"/>
                </a:lnTo>
                <a:lnTo>
                  <a:pt x="45" y="423"/>
                </a:lnTo>
                <a:lnTo>
                  <a:pt x="36" y="424"/>
                </a:lnTo>
                <a:lnTo>
                  <a:pt x="34" y="419"/>
                </a:lnTo>
                <a:lnTo>
                  <a:pt x="41" y="406"/>
                </a:lnTo>
                <a:lnTo>
                  <a:pt x="34" y="397"/>
                </a:lnTo>
                <a:lnTo>
                  <a:pt x="29" y="383"/>
                </a:lnTo>
                <a:lnTo>
                  <a:pt x="32" y="377"/>
                </a:lnTo>
                <a:lnTo>
                  <a:pt x="41" y="386"/>
                </a:lnTo>
                <a:lnTo>
                  <a:pt x="52" y="383"/>
                </a:lnTo>
                <a:lnTo>
                  <a:pt x="45" y="375"/>
                </a:lnTo>
                <a:lnTo>
                  <a:pt x="47" y="363"/>
                </a:lnTo>
                <a:lnTo>
                  <a:pt x="20" y="361"/>
                </a:lnTo>
                <a:lnTo>
                  <a:pt x="16" y="356"/>
                </a:lnTo>
                <a:lnTo>
                  <a:pt x="23" y="343"/>
                </a:lnTo>
                <a:lnTo>
                  <a:pt x="40" y="348"/>
                </a:lnTo>
                <a:lnTo>
                  <a:pt x="47" y="346"/>
                </a:lnTo>
                <a:lnTo>
                  <a:pt x="50" y="336"/>
                </a:lnTo>
                <a:lnTo>
                  <a:pt x="60" y="332"/>
                </a:lnTo>
                <a:lnTo>
                  <a:pt x="45" y="328"/>
                </a:lnTo>
                <a:lnTo>
                  <a:pt x="45" y="325"/>
                </a:lnTo>
                <a:lnTo>
                  <a:pt x="52" y="328"/>
                </a:lnTo>
                <a:lnTo>
                  <a:pt x="54" y="323"/>
                </a:lnTo>
                <a:lnTo>
                  <a:pt x="49" y="314"/>
                </a:lnTo>
                <a:lnTo>
                  <a:pt x="67" y="314"/>
                </a:lnTo>
                <a:lnTo>
                  <a:pt x="72" y="292"/>
                </a:lnTo>
                <a:lnTo>
                  <a:pt x="78" y="287"/>
                </a:lnTo>
                <a:lnTo>
                  <a:pt x="85" y="292"/>
                </a:lnTo>
                <a:lnTo>
                  <a:pt x="87" y="312"/>
                </a:lnTo>
                <a:lnTo>
                  <a:pt x="96" y="319"/>
                </a:lnTo>
                <a:lnTo>
                  <a:pt x="101" y="319"/>
                </a:lnTo>
                <a:lnTo>
                  <a:pt x="103" y="308"/>
                </a:lnTo>
                <a:lnTo>
                  <a:pt x="92" y="307"/>
                </a:lnTo>
                <a:lnTo>
                  <a:pt x="90" y="301"/>
                </a:lnTo>
                <a:lnTo>
                  <a:pt x="101" y="287"/>
                </a:lnTo>
                <a:lnTo>
                  <a:pt x="89" y="283"/>
                </a:lnTo>
                <a:lnTo>
                  <a:pt x="87" y="278"/>
                </a:lnTo>
                <a:lnTo>
                  <a:pt x="90" y="276"/>
                </a:lnTo>
                <a:lnTo>
                  <a:pt x="99" y="281"/>
                </a:lnTo>
                <a:lnTo>
                  <a:pt x="103" y="278"/>
                </a:lnTo>
                <a:lnTo>
                  <a:pt x="92" y="261"/>
                </a:lnTo>
                <a:lnTo>
                  <a:pt x="96" y="249"/>
                </a:lnTo>
                <a:lnTo>
                  <a:pt x="108" y="236"/>
                </a:lnTo>
                <a:lnTo>
                  <a:pt x="110" y="227"/>
                </a:lnTo>
                <a:lnTo>
                  <a:pt x="108" y="221"/>
                </a:lnTo>
                <a:lnTo>
                  <a:pt x="103" y="221"/>
                </a:lnTo>
                <a:lnTo>
                  <a:pt x="101" y="236"/>
                </a:lnTo>
                <a:lnTo>
                  <a:pt x="96" y="241"/>
                </a:lnTo>
                <a:lnTo>
                  <a:pt x="90" y="241"/>
                </a:lnTo>
                <a:lnTo>
                  <a:pt x="81" y="230"/>
                </a:lnTo>
                <a:lnTo>
                  <a:pt x="79" y="225"/>
                </a:lnTo>
                <a:lnTo>
                  <a:pt x="69" y="225"/>
                </a:lnTo>
                <a:lnTo>
                  <a:pt x="69" y="189"/>
                </a:lnTo>
                <a:lnTo>
                  <a:pt x="67" y="176"/>
                </a:lnTo>
                <a:lnTo>
                  <a:pt x="52" y="189"/>
                </a:lnTo>
                <a:lnTo>
                  <a:pt x="43" y="185"/>
                </a:lnTo>
                <a:lnTo>
                  <a:pt x="41" y="174"/>
                </a:lnTo>
                <a:lnTo>
                  <a:pt x="52" y="167"/>
                </a:lnTo>
                <a:lnTo>
                  <a:pt x="45" y="163"/>
                </a:lnTo>
                <a:lnTo>
                  <a:pt x="52" y="154"/>
                </a:lnTo>
                <a:lnTo>
                  <a:pt x="56" y="140"/>
                </a:lnTo>
                <a:lnTo>
                  <a:pt x="50" y="134"/>
                </a:lnTo>
                <a:lnTo>
                  <a:pt x="40" y="132"/>
                </a:lnTo>
                <a:lnTo>
                  <a:pt x="36" y="123"/>
                </a:lnTo>
                <a:lnTo>
                  <a:pt x="50" y="118"/>
                </a:lnTo>
                <a:lnTo>
                  <a:pt x="58" y="109"/>
                </a:lnTo>
                <a:lnTo>
                  <a:pt x="56" y="105"/>
                </a:lnTo>
                <a:lnTo>
                  <a:pt x="45" y="103"/>
                </a:lnTo>
                <a:lnTo>
                  <a:pt x="41" y="96"/>
                </a:lnTo>
                <a:lnTo>
                  <a:pt x="49" y="93"/>
                </a:lnTo>
                <a:lnTo>
                  <a:pt x="61" y="103"/>
                </a:lnTo>
                <a:lnTo>
                  <a:pt x="70" y="105"/>
                </a:lnTo>
                <a:lnTo>
                  <a:pt x="69" y="96"/>
                </a:lnTo>
                <a:lnTo>
                  <a:pt x="58" y="94"/>
                </a:lnTo>
                <a:lnTo>
                  <a:pt x="54" y="87"/>
                </a:lnTo>
                <a:lnTo>
                  <a:pt x="74" y="74"/>
                </a:lnTo>
                <a:lnTo>
                  <a:pt x="89" y="87"/>
                </a:lnTo>
                <a:lnTo>
                  <a:pt x="96" y="89"/>
                </a:lnTo>
                <a:lnTo>
                  <a:pt x="98" y="82"/>
                </a:lnTo>
                <a:lnTo>
                  <a:pt x="79" y="65"/>
                </a:lnTo>
                <a:lnTo>
                  <a:pt x="90" y="62"/>
                </a:lnTo>
                <a:lnTo>
                  <a:pt x="112" y="47"/>
                </a:lnTo>
                <a:lnTo>
                  <a:pt x="114" y="40"/>
                </a:lnTo>
                <a:lnTo>
                  <a:pt x="108" y="31"/>
                </a:lnTo>
                <a:lnTo>
                  <a:pt x="116" y="18"/>
                </a:lnTo>
                <a:lnTo>
                  <a:pt x="119" y="24"/>
                </a:lnTo>
                <a:lnTo>
                  <a:pt x="119" y="40"/>
                </a:lnTo>
                <a:lnTo>
                  <a:pt x="125" y="47"/>
                </a:lnTo>
                <a:lnTo>
                  <a:pt x="130" y="45"/>
                </a:lnTo>
                <a:lnTo>
                  <a:pt x="137" y="27"/>
                </a:lnTo>
                <a:lnTo>
                  <a:pt x="125" y="20"/>
                </a:lnTo>
                <a:lnTo>
                  <a:pt x="134" y="7"/>
                </a:lnTo>
                <a:lnTo>
                  <a:pt x="132" y="0"/>
                </a:lnTo>
                <a:lnTo>
                  <a:pt x="230" y="0"/>
                </a:lnTo>
                <a:lnTo>
                  <a:pt x="232" y="109"/>
                </a:lnTo>
                <a:lnTo>
                  <a:pt x="448" y="113"/>
                </a:lnTo>
                <a:close/>
              </a:path>
            </a:pathLst>
          </a:custGeom>
          <a:noFill/>
          <a:ln w="2" cap="rnd">
            <a:solidFill>
              <a:srgbClr val="010202"/>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5137" name="Freeform 17"/>
          <p:cNvSpPr>
            <a:spLocks/>
          </p:cNvSpPr>
          <p:nvPr/>
        </p:nvSpPr>
        <p:spPr bwMode="auto">
          <a:xfrm>
            <a:off x="6342063" y="1004888"/>
            <a:ext cx="1214438" cy="590550"/>
          </a:xfrm>
          <a:custGeom>
            <a:avLst/>
            <a:gdLst/>
            <a:ahLst/>
            <a:cxnLst>
              <a:cxn ang="0">
                <a:pos x="765" y="372"/>
              </a:cxn>
              <a:cxn ang="0">
                <a:pos x="657" y="370"/>
              </a:cxn>
              <a:cxn ang="0">
                <a:pos x="580" y="364"/>
              </a:cxn>
              <a:cxn ang="0">
                <a:pos x="546" y="363"/>
              </a:cxn>
              <a:cxn ang="0">
                <a:pos x="432" y="366"/>
              </a:cxn>
              <a:cxn ang="0">
                <a:pos x="191" y="364"/>
              </a:cxn>
              <a:cxn ang="0">
                <a:pos x="0" y="361"/>
              </a:cxn>
              <a:cxn ang="0">
                <a:pos x="4" y="140"/>
              </a:cxn>
              <a:cxn ang="0">
                <a:pos x="167" y="145"/>
              </a:cxn>
              <a:cxn ang="0">
                <a:pos x="167" y="91"/>
              </a:cxn>
              <a:cxn ang="0">
                <a:pos x="180" y="91"/>
              </a:cxn>
              <a:cxn ang="0">
                <a:pos x="182" y="83"/>
              </a:cxn>
              <a:cxn ang="0">
                <a:pos x="178" y="83"/>
              </a:cxn>
              <a:cxn ang="0">
                <a:pos x="178" y="72"/>
              </a:cxn>
              <a:cxn ang="0">
                <a:pos x="174" y="69"/>
              </a:cxn>
              <a:cxn ang="0">
                <a:pos x="180" y="67"/>
              </a:cxn>
              <a:cxn ang="0">
                <a:pos x="176" y="62"/>
              </a:cxn>
              <a:cxn ang="0">
                <a:pos x="183" y="58"/>
              </a:cxn>
              <a:cxn ang="0">
                <a:pos x="178" y="51"/>
              </a:cxn>
              <a:cxn ang="0">
                <a:pos x="183" y="45"/>
              </a:cxn>
              <a:cxn ang="0">
                <a:pos x="187" y="47"/>
              </a:cxn>
              <a:cxn ang="0">
                <a:pos x="185" y="43"/>
              </a:cxn>
              <a:cxn ang="0">
                <a:pos x="191" y="40"/>
              </a:cxn>
              <a:cxn ang="0">
                <a:pos x="189" y="36"/>
              </a:cxn>
              <a:cxn ang="0">
                <a:pos x="588" y="40"/>
              </a:cxn>
              <a:cxn ang="0">
                <a:pos x="662" y="40"/>
              </a:cxn>
              <a:cxn ang="0">
                <a:pos x="664" y="11"/>
              </a:cxn>
              <a:cxn ang="0">
                <a:pos x="671" y="2"/>
              </a:cxn>
              <a:cxn ang="0">
                <a:pos x="762" y="0"/>
              </a:cxn>
              <a:cxn ang="0">
                <a:pos x="765" y="372"/>
              </a:cxn>
            </a:cxnLst>
            <a:rect l="0" t="0" r="r" b="b"/>
            <a:pathLst>
              <a:path w="765" h="372">
                <a:moveTo>
                  <a:pt x="765" y="372"/>
                </a:moveTo>
                <a:lnTo>
                  <a:pt x="657" y="370"/>
                </a:lnTo>
                <a:lnTo>
                  <a:pt x="580" y="364"/>
                </a:lnTo>
                <a:lnTo>
                  <a:pt x="546" y="363"/>
                </a:lnTo>
                <a:lnTo>
                  <a:pt x="432" y="366"/>
                </a:lnTo>
                <a:lnTo>
                  <a:pt x="191" y="364"/>
                </a:lnTo>
                <a:lnTo>
                  <a:pt x="0" y="361"/>
                </a:lnTo>
                <a:lnTo>
                  <a:pt x="4" y="140"/>
                </a:lnTo>
                <a:lnTo>
                  <a:pt x="167" y="145"/>
                </a:lnTo>
                <a:lnTo>
                  <a:pt x="167" y="91"/>
                </a:lnTo>
                <a:lnTo>
                  <a:pt x="180" y="91"/>
                </a:lnTo>
                <a:lnTo>
                  <a:pt x="182" y="83"/>
                </a:lnTo>
                <a:lnTo>
                  <a:pt x="178" y="83"/>
                </a:lnTo>
                <a:lnTo>
                  <a:pt x="178" y="72"/>
                </a:lnTo>
                <a:lnTo>
                  <a:pt x="174" y="69"/>
                </a:lnTo>
                <a:lnTo>
                  <a:pt x="180" y="67"/>
                </a:lnTo>
                <a:lnTo>
                  <a:pt x="176" y="62"/>
                </a:lnTo>
                <a:lnTo>
                  <a:pt x="183" y="58"/>
                </a:lnTo>
                <a:lnTo>
                  <a:pt x="178" y="51"/>
                </a:lnTo>
                <a:lnTo>
                  <a:pt x="183" y="45"/>
                </a:lnTo>
                <a:lnTo>
                  <a:pt x="187" y="47"/>
                </a:lnTo>
                <a:lnTo>
                  <a:pt x="185" y="43"/>
                </a:lnTo>
                <a:lnTo>
                  <a:pt x="191" y="40"/>
                </a:lnTo>
                <a:lnTo>
                  <a:pt x="189" y="36"/>
                </a:lnTo>
                <a:lnTo>
                  <a:pt x="588" y="40"/>
                </a:lnTo>
                <a:lnTo>
                  <a:pt x="662" y="40"/>
                </a:lnTo>
                <a:lnTo>
                  <a:pt x="664" y="11"/>
                </a:lnTo>
                <a:lnTo>
                  <a:pt x="671" y="2"/>
                </a:lnTo>
                <a:lnTo>
                  <a:pt x="762" y="0"/>
                </a:lnTo>
                <a:lnTo>
                  <a:pt x="765" y="372"/>
                </a:lnTo>
                <a:close/>
              </a:path>
            </a:pathLst>
          </a:custGeom>
          <a:noFill/>
          <a:ln w="2" cap="rnd">
            <a:solidFill>
              <a:srgbClr val="010202"/>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5138" name="Freeform 18"/>
          <p:cNvSpPr>
            <a:spLocks/>
          </p:cNvSpPr>
          <p:nvPr/>
        </p:nvSpPr>
        <p:spPr bwMode="auto">
          <a:xfrm>
            <a:off x="5251451" y="3175"/>
            <a:ext cx="731838" cy="1211263"/>
          </a:xfrm>
          <a:custGeom>
            <a:avLst/>
            <a:gdLst/>
            <a:ahLst/>
            <a:cxnLst>
              <a:cxn ang="0">
                <a:pos x="310" y="2"/>
              </a:cxn>
              <a:cxn ang="0">
                <a:pos x="310" y="14"/>
              </a:cxn>
              <a:cxn ang="0">
                <a:pos x="319" y="14"/>
              </a:cxn>
              <a:cxn ang="0">
                <a:pos x="319" y="23"/>
              </a:cxn>
              <a:cxn ang="0">
                <a:pos x="337" y="23"/>
              </a:cxn>
              <a:cxn ang="0">
                <a:pos x="335" y="32"/>
              </a:cxn>
              <a:cxn ang="0">
                <a:pos x="355" y="32"/>
              </a:cxn>
              <a:cxn ang="0">
                <a:pos x="355" y="42"/>
              </a:cxn>
              <a:cxn ang="0">
                <a:pos x="361" y="42"/>
              </a:cxn>
              <a:cxn ang="0">
                <a:pos x="359" y="60"/>
              </a:cxn>
              <a:cxn ang="0">
                <a:pos x="364" y="60"/>
              </a:cxn>
              <a:cxn ang="0">
                <a:pos x="364" y="78"/>
              </a:cxn>
              <a:cxn ang="0">
                <a:pos x="368" y="78"/>
              </a:cxn>
              <a:cxn ang="0">
                <a:pos x="368" y="98"/>
              </a:cxn>
              <a:cxn ang="0">
                <a:pos x="410" y="98"/>
              </a:cxn>
              <a:cxn ang="0">
                <a:pos x="408" y="136"/>
              </a:cxn>
              <a:cxn ang="0">
                <a:pos x="428" y="138"/>
              </a:cxn>
              <a:cxn ang="0">
                <a:pos x="426" y="156"/>
              </a:cxn>
              <a:cxn ang="0">
                <a:pos x="444" y="156"/>
              </a:cxn>
              <a:cxn ang="0">
                <a:pos x="442" y="210"/>
              </a:cxn>
              <a:cxn ang="0">
                <a:pos x="461" y="210"/>
              </a:cxn>
              <a:cxn ang="0">
                <a:pos x="461" y="303"/>
              </a:cxn>
              <a:cxn ang="0">
                <a:pos x="461" y="321"/>
              </a:cxn>
              <a:cxn ang="0">
                <a:pos x="386" y="319"/>
              </a:cxn>
              <a:cxn ang="0">
                <a:pos x="386" y="337"/>
              </a:cxn>
              <a:cxn ang="0">
                <a:pos x="368" y="337"/>
              </a:cxn>
              <a:cxn ang="0">
                <a:pos x="366" y="428"/>
              </a:cxn>
              <a:cxn ang="0">
                <a:pos x="370" y="428"/>
              </a:cxn>
              <a:cxn ang="0">
                <a:pos x="368" y="484"/>
              </a:cxn>
              <a:cxn ang="0">
                <a:pos x="361" y="763"/>
              </a:cxn>
              <a:cxn ang="0">
                <a:pos x="250" y="762"/>
              </a:cxn>
              <a:cxn ang="0">
                <a:pos x="252" y="705"/>
              </a:cxn>
              <a:cxn ang="0">
                <a:pos x="0" y="700"/>
              </a:cxn>
              <a:cxn ang="0">
                <a:pos x="2" y="625"/>
              </a:cxn>
              <a:cxn ang="0">
                <a:pos x="29" y="625"/>
              </a:cxn>
              <a:cxn ang="0">
                <a:pos x="29" y="613"/>
              </a:cxn>
              <a:cxn ang="0">
                <a:pos x="20" y="611"/>
              </a:cxn>
              <a:cxn ang="0">
                <a:pos x="20" y="602"/>
              </a:cxn>
              <a:cxn ang="0">
                <a:pos x="25" y="602"/>
              </a:cxn>
              <a:cxn ang="0">
                <a:pos x="25" y="598"/>
              </a:cxn>
              <a:cxn ang="0">
                <a:pos x="31" y="598"/>
              </a:cxn>
              <a:cxn ang="0">
                <a:pos x="31" y="421"/>
              </a:cxn>
              <a:cxn ang="0">
                <a:pos x="36" y="421"/>
              </a:cxn>
              <a:cxn ang="0">
                <a:pos x="38" y="364"/>
              </a:cxn>
              <a:cxn ang="0">
                <a:pos x="18" y="364"/>
              </a:cxn>
              <a:cxn ang="0">
                <a:pos x="20" y="308"/>
              </a:cxn>
              <a:cxn ang="0">
                <a:pos x="147" y="312"/>
              </a:cxn>
              <a:cxn ang="0">
                <a:pos x="149" y="203"/>
              </a:cxn>
              <a:cxn ang="0">
                <a:pos x="261" y="205"/>
              </a:cxn>
              <a:cxn ang="0">
                <a:pos x="266" y="0"/>
              </a:cxn>
              <a:cxn ang="0">
                <a:pos x="310" y="2"/>
              </a:cxn>
            </a:cxnLst>
            <a:rect l="0" t="0" r="r" b="b"/>
            <a:pathLst>
              <a:path w="461" h="763">
                <a:moveTo>
                  <a:pt x="310" y="2"/>
                </a:moveTo>
                <a:lnTo>
                  <a:pt x="310" y="14"/>
                </a:lnTo>
                <a:lnTo>
                  <a:pt x="319" y="14"/>
                </a:lnTo>
                <a:lnTo>
                  <a:pt x="319" y="23"/>
                </a:lnTo>
                <a:lnTo>
                  <a:pt x="337" y="23"/>
                </a:lnTo>
                <a:lnTo>
                  <a:pt x="335" y="32"/>
                </a:lnTo>
                <a:lnTo>
                  <a:pt x="355" y="32"/>
                </a:lnTo>
                <a:lnTo>
                  <a:pt x="355" y="42"/>
                </a:lnTo>
                <a:lnTo>
                  <a:pt x="361" y="42"/>
                </a:lnTo>
                <a:lnTo>
                  <a:pt x="359" y="60"/>
                </a:lnTo>
                <a:lnTo>
                  <a:pt x="364" y="60"/>
                </a:lnTo>
                <a:lnTo>
                  <a:pt x="364" y="78"/>
                </a:lnTo>
                <a:lnTo>
                  <a:pt x="368" y="78"/>
                </a:lnTo>
                <a:lnTo>
                  <a:pt x="368" y="98"/>
                </a:lnTo>
                <a:lnTo>
                  <a:pt x="410" y="98"/>
                </a:lnTo>
                <a:lnTo>
                  <a:pt x="408" y="136"/>
                </a:lnTo>
                <a:lnTo>
                  <a:pt x="428" y="138"/>
                </a:lnTo>
                <a:lnTo>
                  <a:pt x="426" y="156"/>
                </a:lnTo>
                <a:lnTo>
                  <a:pt x="444" y="156"/>
                </a:lnTo>
                <a:lnTo>
                  <a:pt x="442" y="210"/>
                </a:lnTo>
                <a:lnTo>
                  <a:pt x="461" y="210"/>
                </a:lnTo>
                <a:lnTo>
                  <a:pt x="461" y="303"/>
                </a:lnTo>
                <a:lnTo>
                  <a:pt x="461" y="321"/>
                </a:lnTo>
                <a:lnTo>
                  <a:pt x="386" y="319"/>
                </a:lnTo>
                <a:lnTo>
                  <a:pt x="386" y="337"/>
                </a:lnTo>
                <a:lnTo>
                  <a:pt x="368" y="337"/>
                </a:lnTo>
                <a:lnTo>
                  <a:pt x="366" y="428"/>
                </a:lnTo>
                <a:lnTo>
                  <a:pt x="370" y="428"/>
                </a:lnTo>
                <a:lnTo>
                  <a:pt x="368" y="484"/>
                </a:lnTo>
                <a:lnTo>
                  <a:pt x="361" y="763"/>
                </a:lnTo>
                <a:lnTo>
                  <a:pt x="250" y="762"/>
                </a:lnTo>
                <a:lnTo>
                  <a:pt x="252" y="705"/>
                </a:lnTo>
                <a:lnTo>
                  <a:pt x="0" y="700"/>
                </a:lnTo>
                <a:lnTo>
                  <a:pt x="2" y="625"/>
                </a:lnTo>
                <a:lnTo>
                  <a:pt x="29" y="625"/>
                </a:lnTo>
                <a:lnTo>
                  <a:pt x="29" y="613"/>
                </a:lnTo>
                <a:lnTo>
                  <a:pt x="20" y="611"/>
                </a:lnTo>
                <a:lnTo>
                  <a:pt x="20" y="602"/>
                </a:lnTo>
                <a:lnTo>
                  <a:pt x="25" y="602"/>
                </a:lnTo>
                <a:lnTo>
                  <a:pt x="25" y="598"/>
                </a:lnTo>
                <a:lnTo>
                  <a:pt x="31" y="598"/>
                </a:lnTo>
                <a:lnTo>
                  <a:pt x="31" y="421"/>
                </a:lnTo>
                <a:lnTo>
                  <a:pt x="36" y="421"/>
                </a:lnTo>
                <a:lnTo>
                  <a:pt x="38" y="364"/>
                </a:lnTo>
                <a:lnTo>
                  <a:pt x="18" y="364"/>
                </a:lnTo>
                <a:lnTo>
                  <a:pt x="20" y="308"/>
                </a:lnTo>
                <a:lnTo>
                  <a:pt x="147" y="312"/>
                </a:lnTo>
                <a:lnTo>
                  <a:pt x="149" y="203"/>
                </a:lnTo>
                <a:lnTo>
                  <a:pt x="261" y="205"/>
                </a:lnTo>
                <a:lnTo>
                  <a:pt x="266" y="0"/>
                </a:lnTo>
                <a:lnTo>
                  <a:pt x="310" y="2"/>
                </a:lnTo>
                <a:close/>
              </a:path>
            </a:pathLst>
          </a:custGeom>
          <a:noFill/>
          <a:ln w="2" cap="rnd">
            <a:solidFill>
              <a:srgbClr val="010202"/>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5139" name="Freeform 19"/>
          <p:cNvSpPr>
            <a:spLocks/>
          </p:cNvSpPr>
          <p:nvPr/>
        </p:nvSpPr>
        <p:spPr bwMode="auto">
          <a:xfrm>
            <a:off x="7551738" y="995363"/>
            <a:ext cx="1041400" cy="1212850"/>
          </a:xfrm>
          <a:custGeom>
            <a:avLst/>
            <a:gdLst/>
            <a:ahLst/>
            <a:cxnLst>
              <a:cxn ang="0">
                <a:pos x="656" y="138"/>
              </a:cxn>
              <a:cxn ang="0">
                <a:pos x="634" y="149"/>
              </a:cxn>
              <a:cxn ang="0">
                <a:pos x="613" y="131"/>
              </a:cxn>
              <a:cxn ang="0">
                <a:pos x="556" y="118"/>
              </a:cxn>
              <a:cxn ang="0">
                <a:pos x="526" y="156"/>
              </a:cxn>
              <a:cxn ang="0">
                <a:pos x="535" y="180"/>
              </a:cxn>
              <a:cxn ang="0">
                <a:pos x="595" y="205"/>
              </a:cxn>
              <a:cxn ang="0">
                <a:pos x="596" y="227"/>
              </a:cxn>
              <a:cxn ang="0">
                <a:pos x="535" y="238"/>
              </a:cxn>
              <a:cxn ang="0">
                <a:pos x="498" y="267"/>
              </a:cxn>
              <a:cxn ang="0">
                <a:pos x="500" y="283"/>
              </a:cxn>
              <a:cxn ang="0">
                <a:pos x="477" y="307"/>
              </a:cxn>
              <a:cxn ang="0">
                <a:pos x="431" y="320"/>
              </a:cxn>
              <a:cxn ang="0">
                <a:pos x="410" y="314"/>
              </a:cxn>
              <a:cxn ang="0">
                <a:pos x="339" y="336"/>
              </a:cxn>
              <a:cxn ang="0">
                <a:pos x="341" y="389"/>
              </a:cxn>
              <a:cxn ang="0">
                <a:pos x="381" y="436"/>
              </a:cxn>
              <a:cxn ang="0">
                <a:pos x="411" y="434"/>
              </a:cxn>
              <a:cxn ang="0">
                <a:pos x="433" y="414"/>
              </a:cxn>
              <a:cxn ang="0">
                <a:pos x="446" y="430"/>
              </a:cxn>
              <a:cxn ang="0">
                <a:pos x="440" y="459"/>
              </a:cxn>
              <a:cxn ang="0">
                <a:pos x="402" y="483"/>
              </a:cxn>
              <a:cxn ang="0">
                <a:pos x="350" y="501"/>
              </a:cxn>
              <a:cxn ang="0">
                <a:pos x="339" y="526"/>
              </a:cxn>
              <a:cxn ang="0">
                <a:pos x="368" y="563"/>
              </a:cxn>
              <a:cxn ang="0">
                <a:pos x="390" y="572"/>
              </a:cxn>
              <a:cxn ang="0">
                <a:pos x="386" y="579"/>
              </a:cxn>
              <a:cxn ang="0">
                <a:pos x="390" y="599"/>
              </a:cxn>
              <a:cxn ang="0">
                <a:pos x="375" y="610"/>
              </a:cxn>
              <a:cxn ang="0">
                <a:pos x="337" y="594"/>
              </a:cxn>
              <a:cxn ang="0">
                <a:pos x="337" y="575"/>
              </a:cxn>
              <a:cxn ang="0">
                <a:pos x="295" y="550"/>
              </a:cxn>
              <a:cxn ang="0">
                <a:pos x="254" y="566"/>
              </a:cxn>
              <a:cxn ang="0">
                <a:pos x="245" y="623"/>
              </a:cxn>
              <a:cxn ang="0">
                <a:pos x="274" y="664"/>
              </a:cxn>
              <a:cxn ang="0">
                <a:pos x="263" y="717"/>
              </a:cxn>
              <a:cxn ang="0">
                <a:pos x="246" y="735"/>
              </a:cxn>
              <a:cxn ang="0">
                <a:pos x="252" y="755"/>
              </a:cxn>
              <a:cxn ang="0">
                <a:pos x="225" y="740"/>
              </a:cxn>
              <a:cxn ang="0">
                <a:pos x="228" y="730"/>
              </a:cxn>
              <a:cxn ang="0">
                <a:pos x="219" y="710"/>
              </a:cxn>
              <a:cxn ang="0">
                <a:pos x="214" y="655"/>
              </a:cxn>
              <a:cxn ang="0">
                <a:pos x="185" y="655"/>
              </a:cxn>
              <a:cxn ang="0">
                <a:pos x="168" y="677"/>
              </a:cxn>
              <a:cxn ang="0">
                <a:pos x="152" y="706"/>
              </a:cxn>
              <a:cxn ang="0">
                <a:pos x="2" y="568"/>
              </a:cxn>
              <a:cxn ang="0">
                <a:pos x="0" y="6"/>
              </a:cxn>
              <a:cxn ang="0">
                <a:pos x="567" y="0"/>
              </a:cxn>
              <a:cxn ang="0">
                <a:pos x="580" y="39"/>
              </a:cxn>
              <a:cxn ang="0">
                <a:pos x="614" y="68"/>
              </a:cxn>
              <a:cxn ang="0">
                <a:pos x="656" y="122"/>
              </a:cxn>
            </a:cxnLst>
            <a:rect l="0" t="0" r="r" b="b"/>
            <a:pathLst>
              <a:path w="656" h="764">
                <a:moveTo>
                  <a:pt x="656" y="122"/>
                </a:moveTo>
                <a:lnTo>
                  <a:pt x="656" y="138"/>
                </a:lnTo>
                <a:lnTo>
                  <a:pt x="653" y="135"/>
                </a:lnTo>
                <a:lnTo>
                  <a:pt x="634" y="149"/>
                </a:lnTo>
                <a:lnTo>
                  <a:pt x="625" y="147"/>
                </a:lnTo>
                <a:lnTo>
                  <a:pt x="613" y="131"/>
                </a:lnTo>
                <a:lnTo>
                  <a:pt x="585" y="118"/>
                </a:lnTo>
                <a:lnTo>
                  <a:pt x="556" y="118"/>
                </a:lnTo>
                <a:lnTo>
                  <a:pt x="533" y="138"/>
                </a:lnTo>
                <a:lnTo>
                  <a:pt x="526" y="156"/>
                </a:lnTo>
                <a:lnTo>
                  <a:pt x="527" y="171"/>
                </a:lnTo>
                <a:lnTo>
                  <a:pt x="535" y="180"/>
                </a:lnTo>
                <a:lnTo>
                  <a:pt x="571" y="193"/>
                </a:lnTo>
                <a:lnTo>
                  <a:pt x="595" y="205"/>
                </a:lnTo>
                <a:lnTo>
                  <a:pt x="600" y="214"/>
                </a:lnTo>
                <a:lnTo>
                  <a:pt x="596" y="227"/>
                </a:lnTo>
                <a:lnTo>
                  <a:pt x="566" y="245"/>
                </a:lnTo>
                <a:lnTo>
                  <a:pt x="535" y="238"/>
                </a:lnTo>
                <a:lnTo>
                  <a:pt x="518" y="245"/>
                </a:lnTo>
                <a:lnTo>
                  <a:pt x="498" y="267"/>
                </a:lnTo>
                <a:lnTo>
                  <a:pt x="502" y="274"/>
                </a:lnTo>
                <a:lnTo>
                  <a:pt x="500" y="283"/>
                </a:lnTo>
                <a:lnTo>
                  <a:pt x="486" y="302"/>
                </a:lnTo>
                <a:lnTo>
                  <a:pt x="477" y="307"/>
                </a:lnTo>
                <a:lnTo>
                  <a:pt x="451" y="307"/>
                </a:lnTo>
                <a:lnTo>
                  <a:pt x="431" y="320"/>
                </a:lnTo>
                <a:lnTo>
                  <a:pt x="420" y="331"/>
                </a:lnTo>
                <a:lnTo>
                  <a:pt x="410" y="314"/>
                </a:lnTo>
                <a:lnTo>
                  <a:pt x="386" y="303"/>
                </a:lnTo>
                <a:lnTo>
                  <a:pt x="339" y="336"/>
                </a:lnTo>
                <a:lnTo>
                  <a:pt x="337" y="347"/>
                </a:lnTo>
                <a:lnTo>
                  <a:pt x="341" y="389"/>
                </a:lnTo>
                <a:lnTo>
                  <a:pt x="364" y="427"/>
                </a:lnTo>
                <a:lnTo>
                  <a:pt x="381" y="436"/>
                </a:lnTo>
                <a:lnTo>
                  <a:pt x="402" y="438"/>
                </a:lnTo>
                <a:lnTo>
                  <a:pt x="411" y="434"/>
                </a:lnTo>
                <a:lnTo>
                  <a:pt x="420" y="419"/>
                </a:lnTo>
                <a:lnTo>
                  <a:pt x="433" y="414"/>
                </a:lnTo>
                <a:lnTo>
                  <a:pt x="440" y="418"/>
                </a:lnTo>
                <a:lnTo>
                  <a:pt x="446" y="430"/>
                </a:lnTo>
                <a:lnTo>
                  <a:pt x="446" y="447"/>
                </a:lnTo>
                <a:lnTo>
                  <a:pt x="440" y="459"/>
                </a:lnTo>
                <a:lnTo>
                  <a:pt x="419" y="470"/>
                </a:lnTo>
                <a:lnTo>
                  <a:pt x="402" y="483"/>
                </a:lnTo>
                <a:lnTo>
                  <a:pt x="386" y="481"/>
                </a:lnTo>
                <a:lnTo>
                  <a:pt x="350" y="501"/>
                </a:lnTo>
                <a:lnTo>
                  <a:pt x="339" y="514"/>
                </a:lnTo>
                <a:lnTo>
                  <a:pt x="339" y="526"/>
                </a:lnTo>
                <a:lnTo>
                  <a:pt x="353" y="555"/>
                </a:lnTo>
                <a:lnTo>
                  <a:pt x="368" y="563"/>
                </a:lnTo>
                <a:lnTo>
                  <a:pt x="386" y="566"/>
                </a:lnTo>
                <a:lnTo>
                  <a:pt x="390" y="572"/>
                </a:lnTo>
                <a:lnTo>
                  <a:pt x="384" y="579"/>
                </a:lnTo>
                <a:lnTo>
                  <a:pt x="386" y="579"/>
                </a:lnTo>
                <a:lnTo>
                  <a:pt x="393" y="584"/>
                </a:lnTo>
                <a:lnTo>
                  <a:pt x="390" y="599"/>
                </a:lnTo>
                <a:lnTo>
                  <a:pt x="384" y="604"/>
                </a:lnTo>
                <a:lnTo>
                  <a:pt x="375" y="610"/>
                </a:lnTo>
                <a:lnTo>
                  <a:pt x="344" y="599"/>
                </a:lnTo>
                <a:lnTo>
                  <a:pt x="337" y="594"/>
                </a:lnTo>
                <a:lnTo>
                  <a:pt x="341" y="584"/>
                </a:lnTo>
                <a:lnTo>
                  <a:pt x="337" y="575"/>
                </a:lnTo>
                <a:lnTo>
                  <a:pt x="306" y="552"/>
                </a:lnTo>
                <a:lnTo>
                  <a:pt x="295" y="550"/>
                </a:lnTo>
                <a:lnTo>
                  <a:pt x="268" y="557"/>
                </a:lnTo>
                <a:lnTo>
                  <a:pt x="254" y="566"/>
                </a:lnTo>
                <a:lnTo>
                  <a:pt x="245" y="601"/>
                </a:lnTo>
                <a:lnTo>
                  <a:pt x="245" y="623"/>
                </a:lnTo>
                <a:lnTo>
                  <a:pt x="259" y="650"/>
                </a:lnTo>
                <a:lnTo>
                  <a:pt x="274" y="664"/>
                </a:lnTo>
                <a:lnTo>
                  <a:pt x="275" y="670"/>
                </a:lnTo>
                <a:lnTo>
                  <a:pt x="263" y="717"/>
                </a:lnTo>
                <a:lnTo>
                  <a:pt x="252" y="724"/>
                </a:lnTo>
                <a:lnTo>
                  <a:pt x="246" y="735"/>
                </a:lnTo>
                <a:lnTo>
                  <a:pt x="237" y="746"/>
                </a:lnTo>
                <a:lnTo>
                  <a:pt x="252" y="755"/>
                </a:lnTo>
                <a:lnTo>
                  <a:pt x="239" y="764"/>
                </a:lnTo>
                <a:lnTo>
                  <a:pt x="225" y="740"/>
                </a:lnTo>
                <a:lnTo>
                  <a:pt x="232" y="733"/>
                </a:lnTo>
                <a:lnTo>
                  <a:pt x="228" y="730"/>
                </a:lnTo>
                <a:lnTo>
                  <a:pt x="223" y="722"/>
                </a:lnTo>
                <a:lnTo>
                  <a:pt x="219" y="710"/>
                </a:lnTo>
                <a:lnTo>
                  <a:pt x="226" y="672"/>
                </a:lnTo>
                <a:lnTo>
                  <a:pt x="214" y="655"/>
                </a:lnTo>
                <a:lnTo>
                  <a:pt x="203" y="653"/>
                </a:lnTo>
                <a:lnTo>
                  <a:pt x="185" y="655"/>
                </a:lnTo>
                <a:lnTo>
                  <a:pt x="177" y="662"/>
                </a:lnTo>
                <a:lnTo>
                  <a:pt x="168" y="677"/>
                </a:lnTo>
                <a:lnTo>
                  <a:pt x="163" y="699"/>
                </a:lnTo>
                <a:lnTo>
                  <a:pt x="152" y="706"/>
                </a:lnTo>
                <a:lnTo>
                  <a:pt x="2" y="704"/>
                </a:lnTo>
                <a:lnTo>
                  <a:pt x="2" y="568"/>
                </a:lnTo>
                <a:lnTo>
                  <a:pt x="3" y="378"/>
                </a:lnTo>
                <a:lnTo>
                  <a:pt x="0" y="6"/>
                </a:lnTo>
                <a:lnTo>
                  <a:pt x="337" y="2"/>
                </a:lnTo>
                <a:lnTo>
                  <a:pt x="567" y="0"/>
                </a:lnTo>
                <a:lnTo>
                  <a:pt x="582" y="19"/>
                </a:lnTo>
                <a:lnTo>
                  <a:pt x="580" y="39"/>
                </a:lnTo>
                <a:lnTo>
                  <a:pt x="585" y="48"/>
                </a:lnTo>
                <a:lnTo>
                  <a:pt x="614" y="68"/>
                </a:lnTo>
                <a:lnTo>
                  <a:pt x="645" y="95"/>
                </a:lnTo>
                <a:lnTo>
                  <a:pt x="656" y="122"/>
                </a:lnTo>
                <a:close/>
              </a:path>
            </a:pathLst>
          </a:custGeom>
          <a:noFill/>
          <a:ln w="2" cap="rnd">
            <a:solidFill>
              <a:srgbClr val="010202"/>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5140" name="Freeform 20"/>
          <p:cNvSpPr>
            <a:spLocks/>
          </p:cNvSpPr>
          <p:nvPr/>
        </p:nvSpPr>
        <p:spPr bwMode="auto">
          <a:xfrm>
            <a:off x="2681288" y="3175"/>
            <a:ext cx="719138" cy="768350"/>
          </a:xfrm>
          <a:custGeom>
            <a:avLst/>
            <a:gdLst/>
            <a:ahLst/>
            <a:cxnLst>
              <a:cxn ang="0">
                <a:pos x="453" y="0"/>
              </a:cxn>
              <a:cxn ang="0">
                <a:pos x="453" y="42"/>
              </a:cxn>
              <a:cxn ang="0">
                <a:pos x="446" y="31"/>
              </a:cxn>
              <a:cxn ang="0">
                <a:pos x="433" y="29"/>
              </a:cxn>
              <a:cxn ang="0">
                <a:pos x="422" y="9"/>
              </a:cxn>
              <a:cxn ang="0">
                <a:pos x="417" y="227"/>
              </a:cxn>
              <a:cxn ang="0">
                <a:pos x="417" y="484"/>
              </a:cxn>
              <a:cxn ang="0">
                <a:pos x="362" y="482"/>
              </a:cxn>
              <a:cxn ang="0">
                <a:pos x="288" y="480"/>
              </a:cxn>
              <a:cxn ang="0">
                <a:pos x="234" y="480"/>
              </a:cxn>
              <a:cxn ang="0">
                <a:pos x="217" y="477"/>
              </a:cxn>
              <a:cxn ang="0">
                <a:pos x="163" y="479"/>
              </a:cxn>
              <a:cxn ang="0">
                <a:pos x="0" y="475"/>
              </a:cxn>
              <a:cxn ang="0">
                <a:pos x="3" y="0"/>
              </a:cxn>
              <a:cxn ang="0">
                <a:pos x="292" y="0"/>
              </a:cxn>
              <a:cxn ang="0">
                <a:pos x="453" y="0"/>
              </a:cxn>
            </a:cxnLst>
            <a:rect l="0" t="0" r="r" b="b"/>
            <a:pathLst>
              <a:path w="453" h="484">
                <a:moveTo>
                  <a:pt x="453" y="0"/>
                </a:moveTo>
                <a:lnTo>
                  <a:pt x="453" y="42"/>
                </a:lnTo>
                <a:lnTo>
                  <a:pt x="446" y="31"/>
                </a:lnTo>
                <a:lnTo>
                  <a:pt x="433" y="29"/>
                </a:lnTo>
                <a:lnTo>
                  <a:pt x="422" y="9"/>
                </a:lnTo>
                <a:lnTo>
                  <a:pt x="417" y="227"/>
                </a:lnTo>
                <a:lnTo>
                  <a:pt x="417" y="484"/>
                </a:lnTo>
                <a:lnTo>
                  <a:pt x="362" y="482"/>
                </a:lnTo>
                <a:lnTo>
                  <a:pt x="288" y="480"/>
                </a:lnTo>
                <a:lnTo>
                  <a:pt x="234" y="480"/>
                </a:lnTo>
                <a:lnTo>
                  <a:pt x="217" y="477"/>
                </a:lnTo>
                <a:lnTo>
                  <a:pt x="163" y="479"/>
                </a:lnTo>
                <a:lnTo>
                  <a:pt x="0" y="475"/>
                </a:lnTo>
                <a:lnTo>
                  <a:pt x="3" y="0"/>
                </a:lnTo>
                <a:lnTo>
                  <a:pt x="292" y="0"/>
                </a:lnTo>
                <a:lnTo>
                  <a:pt x="453" y="0"/>
                </a:lnTo>
                <a:close/>
              </a:path>
            </a:pathLst>
          </a:custGeom>
          <a:noFill/>
          <a:ln w="2" cap="rnd">
            <a:solidFill>
              <a:srgbClr val="010202"/>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5141" name="Freeform 21"/>
          <p:cNvSpPr>
            <a:spLocks/>
          </p:cNvSpPr>
          <p:nvPr/>
        </p:nvSpPr>
        <p:spPr bwMode="auto">
          <a:xfrm>
            <a:off x="3043238" y="3252788"/>
            <a:ext cx="1344613" cy="873125"/>
          </a:xfrm>
          <a:custGeom>
            <a:avLst/>
            <a:gdLst/>
            <a:ahLst/>
            <a:cxnLst>
              <a:cxn ang="0">
                <a:pos x="343" y="8"/>
              </a:cxn>
              <a:cxn ang="0">
                <a:pos x="432" y="9"/>
              </a:cxn>
              <a:cxn ang="0">
                <a:pos x="430" y="118"/>
              </a:cxn>
              <a:cxn ang="0">
                <a:pos x="535" y="122"/>
              </a:cxn>
              <a:cxn ang="0">
                <a:pos x="533" y="211"/>
              </a:cxn>
              <a:cxn ang="0">
                <a:pos x="588" y="213"/>
              </a:cxn>
              <a:cxn ang="0">
                <a:pos x="586" y="229"/>
              </a:cxn>
              <a:cxn ang="0">
                <a:pos x="644" y="232"/>
              </a:cxn>
              <a:cxn ang="0">
                <a:pos x="642" y="287"/>
              </a:cxn>
              <a:cxn ang="0">
                <a:pos x="744" y="289"/>
              </a:cxn>
              <a:cxn ang="0">
                <a:pos x="740" y="343"/>
              </a:cxn>
              <a:cxn ang="0">
                <a:pos x="847" y="345"/>
              </a:cxn>
              <a:cxn ang="0">
                <a:pos x="845" y="452"/>
              </a:cxn>
              <a:cxn ang="0">
                <a:pos x="695" y="448"/>
              </a:cxn>
              <a:cxn ang="0">
                <a:pos x="686" y="448"/>
              </a:cxn>
              <a:cxn ang="0">
                <a:pos x="684" y="503"/>
              </a:cxn>
              <a:cxn ang="0">
                <a:pos x="495" y="499"/>
              </a:cxn>
              <a:cxn ang="0">
                <a:pos x="488" y="503"/>
              </a:cxn>
              <a:cxn ang="0">
                <a:pos x="488" y="512"/>
              </a:cxn>
              <a:cxn ang="0">
                <a:pos x="484" y="519"/>
              </a:cxn>
              <a:cxn ang="0">
                <a:pos x="472" y="532"/>
              </a:cxn>
              <a:cxn ang="0">
                <a:pos x="470" y="526"/>
              </a:cxn>
              <a:cxn ang="0">
                <a:pos x="461" y="535"/>
              </a:cxn>
              <a:cxn ang="0">
                <a:pos x="461" y="543"/>
              </a:cxn>
              <a:cxn ang="0">
                <a:pos x="468" y="548"/>
              </a:cxn>
              <a:cxn ang="0">
                <a:pos x="463" y="550"/>
              </a:cxn>
              <a:cxn ang="0">
                <a:pos x="415" y="550"/>
              </a:cxn>
              <a:cxn ang="0">
                <a:pos x="397" y="548"/>
              </a:cxn>
              <a:cxn ang="0">
                <a:pos x="397" y="477"/>
              </a:cxn>
              <a:cxn ang="0">
                <a:pos x="343" y="475"/>
              </a:cxn>
              <a:cxn ang="0">
                <a:pos x="345" y="439"/>
              </a:cxn>
              <a:cxn ang="0">
                <a:pos x="288" y="439"/>
              </a:cxn>
              <a:cxn ang="0">
                <a:pos x="290" y="367"/>
              </a:cxn>
              <a:cxn ang="0">
                <a:pos x="272" y="367"/>
              </a:cxn>
              <a:cxn ang="0">
                <a:pos x="272" y="332"/>
              </a:cxn>
              <a:cxn ang="0">
                <a:pos x="203" y="332"/>
              </a:cxn>
              <a:cxn ang="0">
                <a:pos x="203" y="278"/>
              </a:cxn>
              <a:cxn ang="0">
                <a:pos x="98" y="274"/>
              </a:cxn>
              <a:cxn ang="0">
                <a:pos x="98" y="216"/>
              </a:cxn>
              <a:cxn ang="0">
                <a:pos x="107" y="216"/>
              </a:cxn>
              <a:cxn ang="0">
                <a:pos x="109" y="180"/>
              </a:cxn>
              <a:cxn ang="0">
                <a:pos x="109" y="107"/>
              </a:cxn>
              <a:cxn ang="0">
                <a:pos x="0" y="109"/>
              </a:cxn>
              <a:cxn ang="0">
                <a:pos x="2" y="2"/>
              </a:cxn>
              <a:cxn ang="0">
                <a:pos x="107" y="0"/>
              </a:cxn>
              <a:cxn ang="0">
                <a:pos x="250" y="6"/>
              </a:cxn>
              <a:cxn ang="0">
                <a:pos x="252" y="9"/>
              </a:cxn>
              <a:cxn ang="0">
                <a:pos x="263" y="15"/>
              </a:cxn>
              <a:cxn ang="0">
                <a:pos x="281" y="13"/>
              </a:cxn>
              <a:cxn ang="0">
                <a:pos x="298" y="24"/>
              </a:cxn>
              <a:cxn ang="0">
                <a:pos x="310" y="20"/>
              </a:cxn>
              <a:cxn ang="0">
                <a:pos x="317" y="26"/>
              </a:cxn>
              <a:cxn ang="0">
                <a:pos x="325" y="20"/>
              </a:cxn>
              <a:cxn ang="0">
                <a:pos x="341" y="38"/>
              </a:cxn>
              <a:cxn ang="0">
                <a:pos x="343" y="8"/>
              </a:cxn>
            </a:cxnLst>
            <a:rect l="0" t="0" r="r" b="b"/>
            <a:pathLst>
              <a:path w="847" h="550">
                <a:moveTo>
                  <a:pt x="343" y="8"/>
                </a:moveTo>
                <a:lnTo>
                  <a:pt x="432" y="9"/>
                </a:lnTo>
                <a:lnTo>
                  <a:pt x="430" y="118"/>
                </a:lnTo>
                <a:lnTo>
                  <a:pt x="535" y="122"/>
                </a:lnTo>
                <a:lnTo>
                  <a:pt x="533" y="211"/>
                </a:lnTo>
                <a:lnTo>
                  <a:pt x="588" y="213"/>
                </a:lnTo>
                <a:lnTo>
                  <a:pt x="586" y="229"/>
                </a:lnTo>
                <a:lnTo>
                  <a:pt x="644" y="232"/>
                </a:lnTo>
                <a:lnTo>
                  <a:pt x="642" y="287"/>
                </a:lnTo>
                <a:lnTo>
                  <a:pt x="744" y="289"/>
                </a:lnTo>
                <a:lnTo>
                  <a:pt x="740" y="343"/>
                </a:lnTo>
                <a:lnTo>
                  <a:pt x="847" y="345"/>
                </a:lnTo>
                <a:lnTo>
                  <a:pt x="845" y="452"/>
                </a:lnTo>
                <a:lnTo>
                  <a:pt x="695" y="448"/>
                </a:lnTo>
                <a:lnTo>
                  <a:pt x="686" y="448"/>
                </a:lnTo>
                <a:lnTo>
                  <a:pt x="684" y="503"/>
                </a:lnTo>
                <a:lnTo>
                  <a:pt x="495" y="499"/>
                </a:lnTo>
                <a:lnTo>
                  <a:pt x="488" y="503"/>
                </a:lnTo>
                <a:lnTo>
                  <a:pt x="488" y="512"/>
                </a:lnTo>
                <a:lnTo>
                  <a:pt x="484" y="519"/>
                </a:lnTo>
                <a:lnTo>
                  <a:pt x="472" y="532"/>
                </a:lnTo>
                <a:lnTo>
                  <a:pt x="470" y="526"/>
                </a:lnTo>
                <a:lnTo>
                  <a:pt x="461" y="535"/>
                </a:lnTo>
                <a:lnTo>
                  <a:pt x="461" y="543"/>
                </a:lnTo>
                <a:lnTo>
                  <a:pt x="468" y="548"/>
                </a:lnTo>
                <a:lnTo>
                  <a:pt x="463" y="550"/>
                </a:lnTo>
                <a:lnTo>
                  <a:pt x="415" y="550"/>
                </a:lnTo>
                <a:lnTo>
                  <a:pt x="397" y="548"/>
                </a:lnTo>
                <a:lnTo>
                  <a:pt x="397" y="477"/>
                </a:lnTo>
                <a:lnTo>
                  <a:pt x="343" y="475"/>
                </a:lnTo>
                <a:lnTo>
                  <a:pt x="345" y="439"/>
                </a:lnTo>
                <a:lnTo>
                  <a:pt x="288" y="439"/>
                </a:lnTo>
                <a:lnTo>
                  <a:pt x="290" y="367"/>
                </a:lnTo>
                <a:lnTo>
                  <a:pt x="272" y="367"/>
                </a:lnTo>
                <a:lnTo>
                  <a:pt x="272" y="332"/>
                </a:lnTo>
                <a:lnTo>
                  <a:pt x="203" y="332"/>
                </a:lnTo>
                <a:lnTo>
                  <a:pt x="203" y="278"/>
                </a:lnTo>
                <a:lnTo>
                  <a:pt x="98" y="274"/>
                </a:lnTo>
                <a:lnTo>
                  <a:pt x="98" y="216"/>
                </a:lnTo>
                <a:lnTo>
                  <a:pt x="107" y="216"/>
                </a:lnTo>
                <a:lnTo>
                  <a:pt x="109" y="180"/>
                </a:lnTo>
                <a:lnTo>
                  <a:pt x="109" y="107"/>
                </a:lnTo>
                <a:lnTo>
                  <a:pt x="0" y="109"/>
                </a:lnTo>
                <a:lnTo>
                  <a:pt x="2" y="2"/>
                </a:lnTo>
                <a:lnTo>
                  <a:pt x="107" y="0"/>
                </a:lnTo>
                <a:lnTo>
                  <a:pt x="250" y="6"/>
                </a:lnTo>
                <a:lnTo>
                  <a:pt x="252" y="9"/>
                </a:lnTo>
                <a:lnTo>
                  <a:pt x="263" y="15"/>
                </a:lnTo>
                <a:lnTo>
                  <a:pt x="281" y="13"/>
                </a:lnTo>
                <a:lnTo>
                  <a:pt x="298" y="24"/>
                </a:lnTo>
                <a:lnTo>
                  <a:pt x="310" y="20"/>
                </a:lnTo>
                <a:lnTo>
                  <a:pt x="317" y="26"/>
                </a:lnTo>
                <a:lnTo>
                  <a:pt x="325" y="20"/>
                </a:lnTo>
                <a:lnTo>
                  <a:pt x="341" y="38"/>
                </a:lnTo>
                <a:lnTo>
                  <a:pt x="343" y="8"/>
                </a:lnTo>
                <a:close/>
              </a:path>
            </a:pathLst>
          </a:custGeom>
          <a:noFill/>
          <a:ln w="2" cap="rnd">
            <a:solidFill>
              <a:srgbClr val="010202"/>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5142" name="Freeform 22"/>
          <p:cNvSpPr>
            <a:spLocks/>
          </p:cNvSpPr>
          <p:nvPr/>
        </p:nvSpPr>
        <p:spPr bwMode="auto">
          <a:xfrm>
            <a:off x="4164013" y="5499100"/>
            <a:ext cx="684213" cy="1054100"/>
          </a:xfrm>
          <a:custGeom>
            <a:avLst/>
            <a:gdLst/>
            <a:ahLst/>
            <a:cxnLst>
              <a:cxn ang="0">
                <a:pos x="382" y="218"/>
              </a:cxn>
              <a:cxn ang="0">
                <a:pos x="391" y="234"/>
              </a:cxn>
              <a:cxn ang="0">
                <a:pos x="382" y="259"/>
              </a:cxn>
              <a:cxn ang="0">
                <a:pos x="375" y="305"/>
              </a:cxn>
              <a:cxn ang="0">
                <a:pos x="389" y="341"/>
              </a:cxn>
              <a:cxn ang="0">
                <a:pos x="404" y="390"/>
              </a:cxn>
              <a:cxn ang="0">
                <a:pos x="424" y="428"/>
              </a:cxn>
              <a:cxn ang="0">
                <a:pos x="404" y="448"/>
              </a:cxn>
              <a:cxn ang="0">
                <a:pos x="417" y="479"/>
              </a:cxn>
              <a:cxn ang="0">
                <a:pos x="409" y="497"/>
              </a:cxn>
              <a:cxn ang="0">
                <a:pos x="395" y="491"/>
              </a:cxn>
              <a:cxn ang="0">
                <a:pos x="384" y="517"/>
              </a:cxn>
              <a:cxn ang="0">
                <a:pos x="348" y="522"/>
              </a:cxn>
              <a:cxn ang="0">
                <a:pos x="340" y="540"/>
              </a:cxn>
              <a:cxn ang="0">
                <a:pos x="324" y="551"/>
              </a:cxn>
              <a:cxn ang="0">
                <a:pos x="320" y="566"/>
              </a:cxn>
              <a:cxn ang="0">
                <a:pos x="304" y="568"/>
              </a:cxn>
              <a:cxn ang="0">
                <a:pos x="295" y="591"/>
              </a:cxn>
              <a:cxn ang="0">
                <a:pos x="272" y="589"/>
              </a:cxn>
              <a:cxn ang="0">
                <a:pos x="266" y="609"/>
              </a:cxn>
              <a:cxn ang="0">
                <a:pos x="252" y="627"/>
              </a:cxn>
              <a:cxn ang="0">
                <a:pos x="259" y="635"/>
              </a:cxn>
              <a:cxn ang="0">
                <a:pos x="257" y="649"/>
              </a:cxn>
              <a:cxn ang="0">
                <a:pos x="237" y="653"/>
              </a:cxn>
              <a:cxn ang="0">
                <a:pos x="224" y="649"/>
              </a:cxn>
              <a:cxn ang="0">
                <a:pos x="213" y="629"/>
              </a:cxn>
              <a:cxn ang="0">
                <a:pos x="213" y="624"/>
              </a:cxn>
              <a:cxn ang="0">
                <a:pos x="192" y="615"/>
              </a:cxn>
              <a:cxn ang="0">
                <a:pos x="163" y="606"/>
              </a:cxn>
              <a:cxn ang="0">
                <a:pos x="152" y="577"/>
              </a:cxn>
              <a:cxn ang="0">
                <a:pos x="143" y="557"/>
              </a:cxn>
              <a:cxn ang="0">
                <a:pos x="114" y="537"/>
              </a:cxn>
              <a:cxn ang="0">
                <a:pos x="94" y="526"/>
              </a:cxn>
              <a:cxn ang="0">
                <a:pos x="72" y="529"/>
              </a:cxn>
              <a:cxn ang="0">
                <a:pos x="59" y="542"/>
              </a:cxn>
              <a:cxn ang="0">
                <a:pos x="25" y="519"/>
              </a:cxn>
              <a:cxn ang="0">
                <a:pos x="29" y="488"/>
              </a:cxn>
              <a:cxn ang="0">
                <a:pos x="3" y="457"/>
              </a:cxn>
              <a:cxn ang="0">
                <a:pos x="7" y="428"/>
              </a:cxn>
              <a:cxn ang="0">
                <a:pos x="7" y="403"/>
              </a:cxn>
              <a:cxn ang="0">
                <a:pos x="29" y="374"/>
              </a:cxn>
              <a:cxn ang="0">
                <a:pos x="43" y="337"/>
              </a:cxn>
              <a:cxn ang="0">
                <a:pos x="54" y="306"/>
              </a:cxn>
              <a:cxn ang="0">
                <a:pos x="68" y="267"/>
              </a:cxn>
              <a:cxn ang="0">
                <a:pos x="68" y="239"/>
              </a:cxn>
              <a:cxn ang="0">
                <a:pos x="59" y="216"/>
              </a:cxn>
              <a:cxn ang="0">
                <a:pos x="65" y="174"/>
              </a:cxn>
              <a:cxn ang="0">
                <a:pos x="54" y="127"/>
              </a:cxn>
              <a:cxn ang="0">
                <a:pos x="63" y="72"/>
              </a:cxn>
              <a:cxn ang="0">
                <a:pos x="65" y="31"/>
              </a:cxn>
              <a:cxn ang="0">
                <a:pos x="99" y="2"/>
              </a:cxn>
            </a:cxnLst>
            <a:rect l="0" t="0" r="r" b="b"/>
            <a:pathLst>
              <a:path w="431" h="664">
                <a:moveTo>
                  <a:pt x="415" y="4"/>
                </a:moveTo>
                <a:lnTo>
                  <a:pt x="415" y="13"/>
                </a:lnTo>
                <a:lnTo>
                  <a:pt x="415" y="216"/>
                </a:lnTo>
                <a:lnTo>
                  <a:pt x="382" y="218"/>
                </a:lnTo>
                <a:lnTo>
                  <a:pt x="382" y="225"/>
                </a:lnTo>
                <a:lnTo>
                  <a:pt x="388" y="228"/>
                </a:lnTo>
                <a:lnTo>
                  <a:pt x="386" y="234"/>
                </a:lnTo>
                <a:lnTo>
                  <a:pt x="391" y="234"/>
                </a:lnTo>
                <a:lnTo>
                  <a:pt x="384" y="239"/>
                </a:lnTo>
                <a:lnTo>
                  <a:pt x="389" y="243"/>
                </a:lnTo>
                <a:lnTo>
                  <a:pt x="391" y="252"/>
                </a:lnTo>
                <a:lnTo>
                  <a:pt x="382" y="259"/>
                </a:lnTo>
                <a:lnTo>
                  <a:pt x="382" y="270"/>
                </a:lnTo>
                <a:lnTo>
                  <a:pt x="391" y="285"/>
                </a:lnTo>
                <a:lnTo>
                  <a:pt x="382" y="292"/>
                </a:lnTo>
                <a:lnTo>
                  <a:pt x="375" y="305"/>
                </a:lnTo>
                <a:lnTo>
                  <a:pt x="378" y="317"/>
                </a:lnTo>
                <a:lnTo>
                  <a:pt x="395" y="323"/>
                </a:lnTo>
                <a:lnTo>
                  <a:pt x="398" y="330"/>
                </a:lnTo>
                <a:lnTo>
                  <a:pt x="389" y="341"/>
                </a:lnTo>
                <a:lnTo>
                  <a:pt x="391" y="348"/>
                </a:lnTo>
                <a:lnTo>
                  <a:pt x="388" y="354"/>
                </a:lnTo>
                <a:lnTo>
                  <a:pt x="400" y="377"/>
                </a:lnTo>
                <a:lnTo>
                  <a:pt x="404" y="390"/>
                </a:lnTo>
                <a:lnTo>
                  <a:pt x="417" y="392"/>
                </a:lnTo>
                <a:lnTo>
                  <a:pt x="431" y="401"/>
                </a:lnTo>
                <a:lnTo>
                  <a:pt x="420" y="413"/>
                </a:lnTo>
                <a:lnTo>
                  <a:pt x="424" y="428"/>
                </a:lnTo>
                <a:lnTo>
                  <a:pt x="420" y="435"/>
                </a:lnTo>
                <a:lnTo>
                  <a:pt x="409" y="441"/>
                </a:lnTo>
                <a:lnTo>
                  <a:pt x="400" y="437"/>
                </a:lnTo>
                <a:lnTo>
                  <a:pt x="404" y="448"/>
                </a:lnTo>
                <a:lnTo>
                  <a:pt x="413" y="461"/>
                </a:lnTo>
                <a:lnTo>
                  <a:pt x="417" y="471"/>
                </a:lnTo>
                <a:lnTo>
                  <a:pt x="415" y="475"/>
                </a:lnTo>
                <a:lnTo>
                  <a:pt x="417" y="479"/>
                </a:lnTo>
                <a:lnTo>
                  <a:pt x="413" y="482"/>
                </a:lnTo>
                <a:lnTo>
                  <a:pt x="415" y="486"/>
                </a:lnTo>
                <a:lnTo>
                  <a:pt x="413" y="493"/>
                </a:lnTo>
                <a:lnTo>
                  <a:pt x="409" y="497"/>
                </a:lnTo>
                <a:lnTo>
                  <a:pt x="402" y="495"/>
                </a:lnTo>
                <a:lnTo>
                  <a:pt x="395" y="497"/>
                </a:lnTo>
                <a:lnTo>
                  <a:pt x="398" y="495"/>
                </a:lnTo>
                <a:lnTo>
                  <a:pt x="395" y="491"/>
                </a:lnTo>
                <a:lnTo>
                  <a:pt x="389" y="491"/>
                </a:lnTo>
                <a:lnTo>
                  <a:pt x="380" y="499"/>
                </a:lnTo>
                <a:lnTo>
                  <a:pt x="389" y="511"/>
                </a:lnTo>
                <a:lnTo>
                  <a:pt x="384" y="517"/>
                </a:lnTo>
                <a:lnTo>
                  <a:pt x="380" y="515"/>
                </a:lnTo>
                <a:lnTo>
                  <a:pt x="364" y="528"/>
                </a:lnTo>
                <a:lnTo>
                  <a:pt x="359" y="517"/>
                </a:lnTo>
                <a:lnTo>
                  <a:pt x="348" y="522"/>
                </a:lnTo>
                <a:lnTo>
                  <a:pt x="353" y="533"/>
                </a:lnTo>
                <a:lnTo>
                  <a:pt x="351" y="537"/>
                </a:lnTo>
                <a:lnTo>
                  <a:pt x="346" y="535"/>
                </a:lnTo>
                <a:lnTo>
                  <a:pt x="340" y="540"/>
                </a:lnTo>
                <a:lnTo>
                  <a:pt x="344" y="548"/>
                </a:lnTo>
                <a:lnTo>
                  <a:pt x="337" y="553"/>
                </a:lnTo>
                <a:lnTo>
                  <a:pt x="330" y="548"/>
                </a:lnTo>
                <a:lnTo>
                  <a:pt x="324" y="551"/>
                </a:lnTo>
                <a:lnTo>
                  <a:pt x="324" y="557"/>
                </a:lnTo>
                <a:lnTo>
                  <a:pt x="320" y="553"/>
                </a:lnTo>
                <a:lnTo>
                  <a:pt x="315" y="555"/>
                </a:lnTo>
                <a:lnTo>
                  <a:pt x="320" y="566"/>
                </a:lnTo>
                <a:lnTo>
                  <a:pt x="319" y="571"/>
                </a:lnTo>
                <a:lnTo>
                  <a:pt x="315" y="568"/>
                </a:lnTo>
                <a:lnTo>
                  <a:pt x="310" y="573"/>
                </a:lnTo>
                <a:lnTo>
                  <a:pt x="304" y="568"/>
                </a:lnTo>
                <a:lnTo>
                  <a:pt x="301" y="569"/>
                </a:lnTo>
                <a:lnTo>
                  <a:pt x="299" y="575"/>
                </a:lnTo>
                <a:lnTo>
                  <a:pt x="302" y="577"/>
                </a:lnTo>
                <a:lnTo>
                  <a:pt x="295" y="591"/>
                </a:lnTo>
                <a:lnTo>
                  <a:pt x="286" y="595"/>
                </a:lnTo>
                <a:lnTo>
                  <a:pt x="284" y="588"/>
                </a:lnTo>
                <a:lnTo>
                  <a:pt x="277" y="591"/>
                </a:lnTo>
                <a:lnTo>
                  <a:pt x="272" y="589"/>
                </a:lnTo>
                <a:lnTo>
                  <a:pt x="272" y="598"/>
                </a:lnTo>
                <a:lnTo>
                  <a:pt x="275" y="602"/>
                </a:lnTo>
                <a:lnTo>
                  <a:pt x="273" y="609"/>
                </a:lnTo>
                <a:lnTo>
                  <a:pt x="266" y="609"/>
                </a:lnTo>
                <a:lnTo>
                  <a:pt x="261" y="606"/>
                </a:lnTo>
                <a:lnTo>
                  <a:pt x="259" y="611"/>
                </a:lnTo>
                <a:lnTo>
                  <a:pt x="252" y="622"/>
                </a:lnTo>
                <a:lnTo>
                  <a:pt x="252" y="627"/>
                </a:lnTo>
                <a:lnTo>
                  <a:pt x="250" y="631"/>
                </a:lnTo>
                <a:lnTo>
                  <a:pt x="255" y="633"/>
                </a:lnTo>
                <a:lnTo>
                  <a:pt x="257" y="631"/>
                </a:lnTo>
                <a:lnTo>
                  <a:pt x="259" y="635"/>
                </a:lnTo>
                <a:lnTo>
                  <a:pt x="253" y="636"/>
                </a:lnTo>
                <a:lnTo>
                  <a:pt x="259" y="642"/>
                </a:lnTo>
                <a:lnTo>
                  <a:pt x="253" y="646"/>
                </a:lnTo>
                <a:lnTo>
                  <a:pt x="257" y="649"/>
                </a:lnTo>
                <a:lnTo>
                  <a:pt x="250" y="662"/>
                </a:lnTo>
                <a:lnTo>
                  <a:pt x="241" y="664"/>
                </a:lnTo>
                <a:lnTo>
                  <a:pt x="242" y="656"/>
                </a:lnTo>
                <a:lnTo>
                  <a:pt x="237" y="653"/>
                </a:lnTo>
                <a:lnTo>
                  <a:pt x="226" y="655"/>
                </a:lnTo>
                <a:lnTo>
                  <a:pt x="226" y="664"/>
                </a:lnTo>
                <a:lnTo>
                  <a:pt x="215" y="660"/>
                </a:lnTo>
                <a:lnTo>
                  <a:pt x="224" y="649"/>
                </a:lnTo>
                <a:lnTo>
                  <a:pt x="219" y="642"/>
                </a:lnTo>
                <a:lnTo>
                  <a:pt x="219" y="635"/>
                </a:lnTo>
                <a:lnTo>
                  <a:pt x="212" y="638"/>
                </a:lnTo>
                <a:lnTo>
                  <a:pt x="213" y="629"/>
                </a:lnTo>
                <a:lnTo>
                  <a:pt x="210" y="633"/>
                </a:lnTo>
                <a:lnTo>
                  <a:pt x="204" y="631"/>
                </a:lnTo>
                <a:lnTo>
                  <a:pt x="206" y="626"/>
                </a:lnTo>
                <a:lnTo>
                  <a:pt x="213" y="624"/>
                </a:lnTo>
                <a:lnTo>
                  <a:pt x="208" y="620"/>
                </a:lnTo>
                <a:lnTo>
                  <a:pt x="206" y="600"/>
                </a:lnTo>
                <a:lnTo>
                  <a:pt x="201" y="611"/>
                </a:lnTo>
                <a:lnTo>
                  <a:pt x="192" y="615"/>
                </a:lnTo>
                <a:lnTo>
                  <a:pt x="184" y="611"/>
                </a:lnTo>
                <a:lnTo>
                  <a:pt x="177" y="615"/>
                </a:lnTo>
                <a:lnTo>
                  <a:pt x="170" y="606"/>
                </a:lnTo>
                <a:lnTo>
                  <a:pt x="163" y="606"/>
                </a:lnTo>
                <a:lnTo>
                  <a:pt x="161" y="598"/>
                </a:lnTo>
                <a:lnTo>
                  <a:pt x="163" y="591"/>
                </a:lnTo>
                <a:lnTo>
                  <a:pt x="175" y="588"/>
                </a:lnTo>
                <a:lnTo>
                  <a:pt x="152" y="577"/>
                </a:lnTo>
                <a:lnTo>
                  <a:pt x="161" y="566"/>
                </a:lnTo>
                <a:lnTo>
                  <a:pt x="161" y="551"/>
                </a:lnTo>
                <a:lnTo>
                  <a:pt x="148" y="546"/>
                </a:lnTo>
                <a:lnTo>
                  <a:pt x="143" y="557"/>
                </a:lnTo>
                <a:lnTo>
                  <a:pt x="136" y="555"/>
                </a:lnTo>
                <a:lnTo>
                  <a:pt x="130" y="548"/>
                </a:lnTo>
                <a:lnTo>
                  <a:pt x="117" y="551"/>
                </a:lnTo>
                <a:lnTo>
                  <a:pt x="114" y="537"/>
                </a:lnTo>
                <a:lnTo>
                  <a:pt x="105" y="535"/>
                </a:lnTo>
                <a:lnTo>
                  <a:pt x="97" y="540"/>
                </a:lnTo>
                <a:lnTo>
                  <a:pt x="92" y="539"/>
                </a:lnTo>
                <a:lnTo>
                  <a:pt x="94" y="526"/>
                </a:lnTo>
                <a:lnTo>
                  <a:pt x="88" y="519"/>
                </a:lnTo>
                <a:lnTo>
                  <a:pt x="85" y="520"/>
                </a:lnTo>
                <a:lnTo>
                  <a:pt x="81" y="529"/>
                </a:lnTo>
                <a:lnTo>
                  <a:pt x="72" y="529"/>
                </a:lnTo>
                <a:lnTo>
                  <a:pt x="76" y="537"/>
                </a:lnTo>
                <a:lnTo>
                  <a:pt x="74" y="539"/>
                </a:lnTo>
                <a:lnTo>
                  <a:pt x="68" y="542"/>
                </a:lnTo>
                <a:lnTo>
                  <a:pt x="59" y="542"/>
                </a:lnTo>
                <a:lnTo>
                  <a:pt x="56" y="520"/>
                </a:lnTo>
                <a:lnTo>
                  <a:pt x="47" y="526"/>
                </a:lnTo>
                <a:lnTo>
                  <a:pt x="38" y="519"/>
                </a:lnTo>
                <a:lnTo>
                  <a:pt x="25" y="519"/>
                </a:lnTo>
                <a:lnTo>
                  <a:pt x="25" y="510"/>
                </a:lnTo>
                <a:lnTo>
                  <a:pt x="32" y="502"/>
                </a:lnTo>
                <a:lnTo>
                  <a:pt x="34" y="497"/>
                </a:lnTo>
                <a:lnTo>
                  <a:pt x="29" y="488"/>
                </a:lnTo>
                <a:lnTo>
                  <a:pt x="18" y="488"/>
                </a:lnTo>
                <a:lnTo>
                  <a:pt x="14" y="482"/>
                </a:lnTo>
                <a:lnTo>
                  <a:pt x="5" y="477"/>
                </a:lnTo>
                <a:lnTo>
                  <a:pt x="3" y="457"/>
                </a:lnTo>
                <a:lnTo>
                  <a:pt x="7" y="450"/>
                </a:lnTo>
                <a:lnTo>
                  <a:pt x="0" y="448"/>
                </a:lnTo>
                <a:lnTo>
                  <a:pt x="1" y="441"/>
                </a:lnTo>
                <a:lnTo>
                  <a:pt x="7" y="428"/>
                </a:lnTo>
                <a:lnTo>
                  <a:pt x="7" y="417"/>
                </a:lnTo>
                <a:lnTo>
                  <a:pt x="10" y="415"/>
                </a:lnTo>
                <a:lnTo>
                  <a:pt x="7" y="406"/>
                </a:lnTo>
                <a:lnTo>
                  <a:pt x="7" y="403"/>
                </a:lnTo>
                <a:lnTo>
                  <a:pt x="16" y="397"/>
                </a:lnTo>
                <a:lnTo>
                  <a:pt x="19" y="401"/>
                </a:lnTo>
                <a:lnTo>
                  <a:pt x="23" y="399"/>
                </a:lnTo>
                <a:lnTo>
                  <a:pt x="29" y="374"/>
                </a:lnTo>
                <a:lnTo>
                  <a:pt x="36" y="361"/>
                </a:lnTo>
                <a:lnTo>
                  <a:pt x="43" y="357"/>
                </a:lnTo>
                <a:lnTo>
                  <a:pt x="47" y="346"/>
                </a:lnTo>
                <a:lnTo>
                  <a:pt x="43" y="337"/>
                </a:lnTo>
                <a:lnTo>
                  <a:pt x="50" y="325"/>
                </a:lnTo>
                <a:lnTo>
                  <a:pt x="56" y="321"/>
                </a:lnTo>
                <a:lnTo>
                  <a:pt x="58" y="310"/>
                </a:lnTo>
                <a:lnTo>
                  <a:pt x="54" y="306"/>
                </a:lnTo>
                <a:lnTo>
                  <a:pt x="65" y="290"/>
                </a:lnTo>
                <a:lnTo>
                  <a:pt x="65" y="285"/>
                </a:lnTo>
                <a:lnTo>
                  <a:pt x="61" y="270"/>
                </a:lnTo>
                <a:lnTo>
                  <a:pt x="68" y="267"/>
                </a:lnTo>
                <a:lnTo>
                  <a:pt x="67" y="263"/>
                </a:lnTo>
                <a:lnTo>
                  <a:pt x="70" y="261"/>
                </a:lnTo>
                <a:lnTo>
                  <a:pt x="74" y="254"/>
                </a:lnTo>
                <a:lnTo>
                  <a:pt x="68" y="239"/>
                </a:lnTo>
                <a:lnTo>
                  <a:pt x="70" y="236"/>
                </a:lnTo>
                <a:lnTo>
                  <a:pt x="67" y="228"/>
                </a:lnTo>
                <a:lnTo>
                  <a:pt x="61" y="223"/>
                </a:lnTo>
                <a:lnTo>
                  <a:pt x="59" y="216"/>
                </a:lnTo>
                <a:lnTo>
                  <a:pt x="67" y="203"/>
                </a:lnTo>
                <a:lnTo>
                  <a:pt x="67" y="192"/>
                </a:lnTo>
                <a:lnTo>
                  <a:pt x="70" y="190"/>
                </a:lnTo>
                <a:lnTo>
                  <a:pt x="65" y="174"/>
                </a:lnTo>
                <a:lnTo>
                  <a:pt x="58" y="167"/>
                </a:lnTo>
                <a:lnTo>
                  <a:pt x="63" y="149"/>
                </a:lnTo>
                <a:lnTo>
                  <a:pt x="58" y="130"/>
                </a:lnTo>
                <a:lnTo>
                  <a:pt x="54" y="127"/>
                </a:lnTo>
                <a:lnTo>
                  <a:pt x="56" y="111"/>
                </a:lnTo>
                <a:lnTo>
                  <a:pt x="63" y="91"/>
                </a:lnTo>
                <a:lnTo>
                  <a:pt x="61" y="85"/>
                </a:lnTo>
                <a:lnTo>
                  <a:pt x="63" y="72"/>
                </a:lnTo>
                <a:lnTo>
                  <a:pt x="59" y="69"/>
                </a:lnTo>
                <a:lnTo>
                  <a:pt x="61" y="63"/>
                </a:lnTo>
                <a:lnTo>
                  <a:pt x="58" y="56"/>
                </a:lnTo>
                <a:lnTo>
                  <a:pt x="65" y="31"/>
                </a:lnTo>
                <a:lnTo>
                  <a:pt x="61" y="22"/>
                </a:lnTo>
                <a:lnTo>
                  <a:pt x="56" y="16"/>
                </a:lnTo>
                <a:lnTo>
                  <a:pt x="54" y="0"/>
                </a:lnTo>
                <a:lnTo>
                  <a:pt x="99" y="2"/>
                </a:lnTo>
                <a:lnTo>
                  <a:pt x="415" y="4"/>
                </a:lnTo>
                <a:close/>
              </a:path>
            </a:pathLst>
          </a:custGeom>
          <a:noFill/>
          <a:ln w="2" cap="rnd">
            <a:solidFill>
              <a:srgbClr val="010202"/>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5143" name="Freeform 23"/>
          <p:cNvSpPr>
            <a:spLocks/>
          </p:cNvSpPr>
          <p:nvPr/>
        </p:nvSpPr>
        <p:spPr bwMode="auto">
          <a:xfrm>
            <a:off x="6210301" y="3670300"/>
            <a:ext cx="935038" cy="1028700"/>
          </a:xfrm>
          <a:custGeom>
            <a:avLst/>
            <a:gdLst/>
            <a:ahLst/>
            <a:cxnLst>
              <a:cxn ang="0">
                <a:pos x="540" y="24"/>
              </a:cxn>
              <a:cxn ang="0">
                <a:pos x="558" y="73"/>
              </a:cxn>
              <a:cxn ang="0">
                <a:pos x="589" y="118"/>
              </a:cxn>
              <a:cxn ang="0">
                <a:pos x="560" y="151"/>
              </a:cxn>
              <a:cxn ang="0">
                <a:pos x="538" y="200"/>
              </a:cxn>
              <a:cxn ang="0">
                <a:pos x="555" y="240"/>
              </a:cxn>
              <a:cxn ang="0">
                <a:pos x="564" y="261"/>
              </a:cxn>
              <a:cxn ang="0">
                <a:pos x="547" y="290"/>
              </a:cxn>
              <a:cxn ang="0">
                <a:pos x="493" y="321"/>
              </a:cxn>
              <a:cxn ang="0">
                <a:pos x="471" y="338"/>
              </a:cxn>
              <a:cxn ang="0">
                <a:pos x="460" y="367"/>
              </a:cxn>
              <a:cxn ang="0">
                <a:pos x="466" y="408"/>
              </a:cxn>
              <a:cxn ang="0">
                <a:pos x="440" y="407"/>
              </a:cxn>
              <a:cxn ang="0">
                <a:pos x="435" y="379"/>
              </a:cxn>
              <a:cxn ang="0">
                <a:pos x="449" y="339"/>
              </a:cxn>
              <a:cxn ang="0">
                <a:pos x="391" y="347"/>
              </a:cxn>
              <a:cxn ang="0">
                <a:pos x="359" y="350"/>
              </a:cxn>
              <a:cxn ang="0">
                <a:pos x="357" y="370"/>
              </a:cxn>
              <a:cxn ang="0">
                <a:pos x="382" y="401"/>
              </a:cxn>
              <a:cxn ang="0">
                <a:pos x="379" y="430"/>
              </a:cxn>
              <a:cxn ang="0">
                <a:pos x="361" y="450"/>
              </a:cxn>
              <a:cxn ang="0">
                <a:pos x="303" y="454"/>
              </a:cxn>
              <a:cxn ang="0">
                <a:pos x="284" y="497"/>
              </a:cxn>
              <a:cxn ang="0">
                <a:pos x="275" y="541"/>
              </a:cxn>
              <a:cxn ang="0">
                <a:pos x="245" y="530"/>
              </a:cxn>
              <a:cxn ang="0">
                <a:pos x="214" y="494"/>
              </a:cxn>
              <a:cxn ang="0">
                <a:pos x="192" y="495"/>
              </a:cxn>
              <a:cxn ang="0">
                <a:pos x="187" y="526"/>
              </a:cxn>
              <a:cxn ang="0">
                <a:pos x="208" y="555"/>
              </a:cxn>
              <a:cxn ang="0">
                <a:pos x="245" y="568"/>
              </a:cxn>
              <a:cxn ang="0">
                <a:pos x="268" y="566"/>
              </a:cxn>
              <a:cxn ang="0">
                <a:pos x="312" y="573"/>
              </a:cxn>
              <a:cxn ang="0">
                <a:pos x="317" y="592"/>
              </a:cxn>
              <a:cxn ang="0">
                <a:pos x="294" y="622"/>
              </a:cxn>
              <a:cxn ang="0">
                <a:pos x="255" y="621"/>
              </a:cxn>
              <a:cxn ang="0">
                <a:pos x="212" y="592"/>
              </a:cxn>
              <a:cxn ang="0">
                <a:pos x="161" y="635"/>
              </a:cxn>
              <a:cxn ang="0">
                <a:pos x="0" y="648"/>
              </a:cxn>
              <a:cxn ang="0">
                <a:pos x="18" y="637"/>
              </a:cxn>
              <a:cxn ang="0">
                <a:pos x="34" y="622"/>
              </a:cxn>
              <a:cxn ang="0">
                <a:pos x="34" y="615"/>
              </a:cxn>
              <a:cxn ang="0">
                <a:pos x="36" y="597"/>
              </a:cxn>
              <a:cxn ang="0">
                <a:pos x="25" y="579"/>
              </a:cxn>
              <a:cxn ang="0">
                <a:pos x="25" y="564"/>
              </a:cxn>
              <a:cxn ang="0">
                <a:pos x="40" y="553"/>
              </a:cxn>
              <a:cxn ang="0">
                <a:pos x="51" y="535"/>
              </a:cxn>
              <a:cxn ang="0">
                <a:pos x="52" y="519"/>
              </a:cxn>
              <a:cxn ang="0">
                <a:pos x="43" y="495"/>
              </a:cxn>
              <a:cxn ang="0">
                <a:pos x="41" y="485"/>
              </a:cxn>
              <a:cxn ang="0">
                <a:pos x="56" y="483"/>
              </a:cxn>
              <a:cxn ang="0">
                <a:pos x="54" y="470"/>
              </a:cxn>
              <a:cxn ang="0">
                <a:pos x="45" y="454"/>
              </a:cxn>
              <a:cxn ang="0">
                <a:pos x="45" y="443"/>
              </a:cxn>
              <a:cxn ang="0">
                <a:pos x="49" y="428"/>
              </a:cxn>
              <a:cxn ang="0">
                <a:pos x="54" y="441"/>
              </a:cxn>
              <a:cxn ang="0">
                <a:pos x="58" y="421"/>
              </a:cxn>
              <a:cxn ang="0">
                <a:pos x="63" y="416"/>
              </a:cxn>
              <a:cxn ang="0">
                <a:pos x="65" y="405"/>
              </a:cxn>
              <a:cxn ang="0">
                <a:pos x="65" y="399"/>
              </a:cxn>
              <a:cxn ang="0">
                <a:pos x="67" y="387"/>
              </a:cxn>
              <a:cxn ang="0">
                <a:pos x="118" y="381"/>
              </a:cxn>
              <a:cxn ang="0">
                <a:pos x="119" y="218"/>
              </a:cxn>
              <a:cxn ang="0">
                <a:pos x="67" y="0"/>
              </a:cxn>
            </a:cxnLst>
            <a:rect l="0" t="0" r="r" b="b"/>
            <a:pathLst>
              <a:path w="589" h="648">
                <a:moveTo>
                  <a:pt x="546" y="6"/>
                </a:moveTo>
                <a:lnTo>
                  <a:pt x="540" y="24"/>
                </a:lnTo>
                <a:lnTo>
                  <a:pt x="542" y="38"/>
                </a:lnTo>
                <a:lnTo>
                  <a:pt x="558" y="73"/>
                </a:lnTo>
                <a:lnTo>
                  <a:pt x="580" y="96"/>
                </a:lnTo>
                <a:lnTo>
                  <a:pt x="589" y="118"/>
                </a:lnTo>
                <a:lnTo>
                  <a:pt x="584" y="135"/>
                </a:lnTo>
                <a:lnTo>
                  <a:pt x="560" y="151"/>
                </a:lnTo>
                <a:lnTo>
                  <a:pt x="547" y="165"/>
                </a:lnTo>
                <a:lnTo>
                  <a:pt x="538" y="200"/>
                </a:lnTo>
                <a:lnTo>
                  <a:pt x="544" y="229"/>
                </a:lnTo>
                <a:lnTo>
                  <a:pt x="555" y="240"/>
                </a:lnTo>
                <a:lnTo>
                  <a:pt x="562" y="254"/>
                </a:lnTo>
                <a:lnTo>
                  <a:pt x="564" y="261"/>
                </a:lnTo>
                <a:lnTo>
                  <a:pt x="560" y="274"/>
                </a:lnTo>
                <a:lnTo>
                  <a:pt x="547" y="290"/>
                </a:lnTo>
                <a:lnTo>
                  <a:pt x="515" y="316"/>
                </a:lnTo>
                <a:lnTo>
                  <a:pt x="493" y="321"/>
                </a:lnTo>
                <a:lnTo>
                  <a:pt x="469" y="334"/>
                </a:lnTo>
                <a:lnTo>
                  <a:pt x="471" y="338"/>
                </a:lnTo>
                <a:lnTo>
                  <a:pt x="460" y="358"/>
                </a:lnTo>
                <a:lnTo>
                  <a:pt x="460" y="367"/>
                </a:lnTo>
                <a:lnTo>
                  <a:pt x="469" y="394"/>
                </a:lnTo>
                <a:lnTo>
                  <a:pt x="466" y="408"/>
                </a:lnTo>
                <a:lnTo>
                  <a:pt x="449" y="410"/>
                </a:lnTo>
                <a:lnTo>
                  <a:pt x="440" y="407"/>
                </a:lnTo>
                <a:lnTo>
                  <a:pt x="433" y="399"/>
                </a:lnTo>
                <a:lnTo>
                  <a:pt x="435" y="379"/>
                </a:lnTo>
                <a:lnTo>
                  <a:pt x="446" y="361"/>
                </a:lnTo>
                <a:lnTo>
                  <a:pt x="449" y="339"/>
                </a:lnTo>
                <a:lnTo>
                  <a:pt x="413" y="349"/>
                </a:lnTo>
                <a:lnTo>
                  <a:pt x="391" y="347"/>
                </a:lnTo>
                <a:lnTo>
                  <a:pt x="370" y="345"/>
                </a:lnTo>
                <a:lnTo>
                  <a:pt x="359" y="350"/>
                </a:lnTo>
                <a:lnTo>
                  <a:pt x="357" y="358"/>
                </a:lnTo>
                <a:lnTo>
                  <a:pt x="357" y="370"/>
                </a:lnTo>
                <a:lnTo>
                  <a:pt x="377" y="388"/>
                </a:lnTo>
                <a:lnTo>
                  <a:pt x="382" y="401"/>
                </a:lnTo>
                <a:lnTo>
                  <a:pt x="384" y="419"/>
                </a:lnTo>
                <a:lnTo>
                  <a:pt x="379" y="430"/>
                </a:lnTo>
                <a:lnTo>
                  <a:pt x="370" y="443"/>
                </a:lnTo>
                <a:lnTo>
                  <a:pt x="361" y="450"/>
                </a:lnTo>
                <a:lnTo>
                  <a:pt x="321" y="448"/>
                </a:lnTo>
                <a:lnTo>
                  <a:pt x="303" y="454"/>
                </a:lnTo>
                <a:lnTo>
                  <a:pt x="294" y="461"/>
                </a:lnTo>
                <a:lnTo>
                  <a:pt x="284" y="497"/>
                </a:lnTo>
                <a:lnTo>
                  <a:pt x="284" y="521"/>
                </a:lnTo>
                <a:lnTo>
                  <a:pt x="275" y="541"/>
                </a:lnTo>
                <a:lnTo>
                  <a:pt x="266" y="535"/>
                </a:lnTo>
                <a:lnTo>
                  <a:pt x="245" y="530"/>
                </a:lnTo>
                <a:lnTo>
                  <a:pt x="228" y="519"/>
                </a:lnTo>
                <a:lnTo>
                  <a:pt x="214" y="494"/>
                </a:lnTo>
                <a:lnTo>
                  <a:pt x="199" y="492"/>
                </a:lnTo>
                <a:lnTo>
                  <a:pt x="192" y="495"/>
                </a:lnTo>
                <a:lnTo>
                  <a:pt x="185" y="506"/>
                </a:lnTo>
                <a:lnTo>
                  <a:pt x="187" y="526"/>
                </a:lnTo>
                <a:lnTo>
                  <a:pt x="190" y="533"/>
                </a:lnTo>
                <a:lnTo>
                  <a:pt x="208" y="555"/>
                </a:lnTo>
                <a:lnTo>
                  <a:pt x="236" y="572"/>
                </a:lnTo>
                <a:lnTo>
                  <a:pt x="245" y="568"/>
                </a:lnTo>
                <a:lnTo>
                  <a:pt x="254" y="570"/>
                </a:lnTo>
                <a:lnTo>
                  <a:pt x="268" y="566"/>
                </a:lnTo>
                <a:lnTo>
                  <a:pt x="301" y="568"/>
                </a:lnTo>
                <a:lnTo>
                  <a:pt x="312" y="573"/>
                </a:lnTo>
                <a:lnTo>
                  <a:pt x="315" y="579"/>
                </a:lnTo>
                <a:lnTo>
                  <a:pt x="317" y="592"/>
                </a:lnTo>
                <a:lnTo>
                  <a:pt x="312" y="608"/>
                </a:lnTo>
                <a:lnTo>
                  <a:pt x="294" y="622"/>
                </a:lnTo>
                <a:lnTo>
                  <a:pt x="270" y="626"/>
                </a:lnTo>
                <a:lnTo>
                  <a:pt x="255" y="621"/>
                </a:lnTo>
                <a:lnTo>
                  <a:pt x="228" y="597"/>
                </a:lnTo>
                <a:lnTo>
                  <a:pt x="212" y="592"/>
                </a:lnTo>
                <a:lnTo>
                  <a:pt x="167" y="624"/>
                </a:lnTo>
                <a:lnTo>
                  <a:pt x="161" y="635"/>
                </a:lnTo>
                <a:lnTo>
                  <a:pt x="167" y="648"/>
                </a:lnTo>
                <a:lnTo>
                  <a:pt x="0" y="648"/>
                </a:lnTo>
                <a:lnTo>
                  <a:pt x="9" y="633"/>
                </a:lnTo>
                <a:lnTo>
                  <a:pt x="18" y="637"/>
                </a:lnTo>
                <a:lnTo>
                  <a:pt x="23" y="622"/>
                </a:lnTo>
                <a:lnTo>
                  <a:pt x="34" y="622"/>
                </a:lnTo>
                <a:lnTo>
                  <a:pt x="41" y="619"/>
                </a:lnTo>
                <a:lnTo>
                  <a:pt x="34" y="615"/>
                </a:lnTo>
                <a:lnTo>
                  <a:pt x="29" y="606"/>
                </a:lnTo>
                <a:lnTo>
                  <a:pt x="36" y="597"/>
                </a:lnTo>
                <a:lnTo>
                  <a:pt x="31" y="586"/>
                </a:lnTo>
                <a:lnTo>
                  <a:pt x="25" y="579"/>
                </a:lnTo>
                <a:lnTo>
                  <a:pt x="32" y="573"/>
                </a:lnTo>
                <a:lnTo>
                  <a:pt x="25" y="564"/>
                </a:lnTo>
                <a:lnTo>
                  <a:pt x="31" y="546"/>
                </a:lnTo>
                <a:lnTo>
                  <a:pt x="40" y="553"/>
                </a:lnTo>
                <a:lnTo>
                  <a:pt x="47" y="552"/>
                </a:lnTo>
                <a:lnTo>
                  <a:pt x="51" y="535"/>
                </a:lnTo>
                <a:lnTo>
                  <a:pt x="60" y="528"/>
                </a:lnTo>
                <a:lnTo>
                  <a:pt x="52" y="519"/>
                </a:lnTo>
                <a:lnTo>
                  <a:pt x="52" y="501"/>
                </a:lnTo>
                <a:lnTo>
                  <a:pt x="43" y="495"/>
                </a:lnTo>
                <a:lnTo>
                  <a:pt x="40" y="488"/>
                </a:lnTo>
                <a:lnTo>
                  <a:pt x="41" y="485"/>
                </a:lnTo>
                <a:lnTo>
                  <a:pt x="49" y="488"/>
                </a:lnTo>
                <a:lnTo>
                  <a:pt x="56" y="483"/>
                </a:lnTo>
                <a:lnTo>
                  <a:pt x="51" y="475"/>
                </a:lnTo>
                <a:lnTo>
                  <a:pt x="54" y="470"/>
                </a:lnTo>
                <a:lnTo>
                  <a:pt x="43" y="466"/>
                </a:lnTo>
                <a:lnTo>
                  <a:pt x="45" y="454"/>
                </a:lnTo>
                <a:lnTo>
                  <a:pt x="41" y="448"/>
                </a:lnTo>
                <a:lnTo>
                  <a:pt x="45" y="443"/>
                </a:lnTo>
                <a:lnTo>
                  <a:pt x="47" y="432"/>
                </a:lnTo>
                <a:lnTo>
                  <a:pt x="49" y="428"/>
                </a:lnTo>
                <a:lnTo>
                  <a:pt x="54" y="432"/>
                </a:lnTo>
                <a:lnTo>
                  <a:pt x="54" y="441"/>
                </a:lnTo>
                <a:lnTo>
                  <a:pt x="61" y="441"/>
                </a:lnTo>
                <a:lnTo>
                  <a:pt x="58" y="421"/>
                </a:lnTo>
                <a:lnTo>
                  <a:pt x="54" y="412"/>
                </a:lnTo>
                <a:lnTo>
                  <a:pt x="63" y="416"/>
                </a:lnTo>
                <a:lnTo>
                  <a:pt x="67" y="412"/>
                </a:lnTo>
                <a:lnTo>
                  <a:pt x="65" y="405"/>
                </a:lnTo>
                <a:lnTo>
                  <a:pt x="54" y="403"/>
                </a:lnTo>
                <a:lnTo>
                  <a:pt x="65" y="399"/>
                </a:lnTo>
                <a:lnTo>
                  <a:pt x="63" y="394"/>
                </a:lnTo>
                <a:lnTo>
                  <a:pt x="67" y="387"/>
                </a:lnTo>
                <a:lnTo>
                  <a:pt x="63" y="381"/>
                </a:lnTo>
                <a:lnTo>
                  <a:pt x="118" y="381"/>
                </a:lnTo>
                <a:lnTo>
                  <a:pt x="119" y="227"/>
                </a:lnTo>
                <a:lnTo>
                  <a:pt x="119" y="218"/>
                </a:lnTo>
                <a:lnTo>
                  <a:pt x="65" y="216"/>
                </a:lnTo>
                <a:lnTo>
                  <a:pt x="67" y="0"/>
                </a:lnTo>
                <a:lnTo>
                  <a:pt x="546" y="6"/>
                </a:lnTo>
                <a:close/>
              </a:path>
            </a:pathLst>
          </a:custGeom>
          <a:noFill/>
          <a:ln w="2" cap="rnd">
            <a:solidFill>
              <a:srgbClr val="010202"/>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5144" name="Freeform 24"/>
          <p:cNvSpPr>
            <a:spLocks/>
          </p:cNvSpPr>
          <p:nvPr/>
        </p:nvSpPr>
        <p:spPr bwMode="auto">
          <a:xfrm>
            <a:off x="4373563" y="1568450"/>
            <a:ext cx="750888" cy="703263"/>
          </a:xfrm>
          <a:custGeom>
            <a:avLst/>
            <a:gdLst/>
            <a:ahLst/>
            <a:cxnLst>
              <a:cxn ang="0">
                <a:pos x="424" y="9"/>
              </a:cxn>
              <a:cxn ang="0">
                <a:pos x="455" y="11"/>
              </a:cxn>
              <a:cxn ang="0">
                <a:pos x="473" y="2"/>
              </a:cxn>
              <a:cxn ang="0">
                <a:pos x="468" y="223"/>
              </a:cxn>
              <a:cxn ang="0">
                <a:pos x="466" y="321"/>
              </a:cxn>
              <a:cxn ang="0">
                <a:pos x="450" y="323"/>
              </a:cxn>
              <a:cxn ang="0">
                <a:pos x="442" y="329"/>
              </a:cxn>
              <a:cxn ang="0">
                <a:pos x="433" y="321"/>
              </a:cxn>
              <a:cxn ang="0">
                <a:pos x="426" y="338"/>
              </a:cxn>
              <a:cxn ang="0">
                <a:pos x="412" y="345"/>
              </a:cxn>
              <a:cxn ang="0">
                <a:pos x="410" y="443"/>
              </a:cxn>
              <a:cxn ang="0">
                <a:pos x="321" y="441"/>
              </a:cxn>
              <a:cxn ang="0">
                <a:pos x="248" y="441"/>
              </a:cxn>
              <a:cxn ang="0">
                <a:pos x="145" y="437"/>
              </a:cxn>
              <a:cxn ang="0">
                <a:pos x="0" y="436"/>
              </a:cxn>
              <a:cxn ang="0">
                <a:pos x="5" y="218"/>
              </a:cxn>
              <a:cxn ang="0">
                <a:pos x="9" y="218"/>
              </a:cxn>
              <a:cxn ang="0">
                <a:pos x="13" y="87"/>
              </a:cxn>
              <a:cxn ang="0">
                <a:pos x="13" y="0"/>
              </a:cxn>
              <a:cxn ang="0">
                <a:pos x="341" y="8"/>
              </a:cxn>
              <a:cxn ang="0">
                <a:pos x="424" y="9"/>
              </a:cxn>
            </a:cxnLst>
            <a:rect l="0" t="0" r="r" b="b"/>
            <a:pathLst>
              <a:path w="473" h="443">
                <a:moveTo>
                  <a:pt x="424" y="9"/>
                </a:moveTo>
                <a:lnTo>
                  <a:pt x="455" y="11"/>
                </a:lnTo>
                <a:lnTo>
                  <a:pt x="473" y="2"/>
                </a:lnTo>
                <a:lnTo>
                  <a:pt x="468" y="223"/>
                </a:lnTo>
                <a:lnTo>
                  <a:pt x="466" y="321"/>
                </a:lnTo>
                <a:lnTo>
                  <a:pt x="450" y="323"/>
                </a:lnTo>
                <a:lnTo>
                  <a:pt x="442" y="329"/>
                </a:lnTo>
                <a:lnTo>
                  <a:pt x="433" y="321"/>
                </a:lnTo>
                <a:lnTo>
                  <a:pt x="426" y="338"/>
                </a:lnTo>
                <a:lnTo>
                  <a:pt x="412" y="345"/>
                </a:lnTo>
                <a:lnTo>
                  <a:pt x="410" y="443"/>
                </a:lnTo>
                <a:lnTo>
                  <a:pt x="321" y="441"/>
                </a:lnTo>
                <a:lnTo>
                  <a:pt x="248" y="441"/>
                </a:lnTo>
                <a:lnTo>
                  <a:pt x="145" y="437"/>
                </a:lnTo>
                <a:lnTo>
                  <a:pt x="0" y="436"/>
                </a:lnTo>
                <a:lnTo>
                  <a:pt x="5" y="218"/>
                </a:lnTo>
                <a:lnTo>
                  <a:pt x="9" y="218"/>
                </a:lnTo>
                <a:lnTo>
                  <a:pt x="13" y="87"/>
                </a:lnTo>
                <a:lnTo>
                  <a:pt x="13" y="0"/>
                </a:lnTo>
                <a:lnTo>
                  <a:pt x="341" y="8"/>
                </a:lnTo>
                <a:lnTo>
                  <a:pt x="424" y="9"/>
                </a:lnTo>
                <a:close/>
              </a:path>
            </a:pathLst>
          </a:custGeom>
          <a:noFill/>
          <a:ln w="2" cap="rnd">
            <a:solidFill>
              <a:srgbClr val="010202"/>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5145" name="Freeform 25"/>
          <p:cNvSpPr>
            <a:spLocks/>
          </p:cNvSpPr>
          <p:nvPr/>
        </p:nvSpPr>
        <p:spPr bwMode="auto">
          <a:xfrm>
            <a:off x="6154738" y="2682875"/>
            <a:ext cx="1217613" cy="555625"/>
          </a:xfrm>
          <a:custGeom>
            <a:avLst/>
            <a:gdLst/>
            <a:ahLst/>
            <a:cxnLst>
              <a:cxn ang="0">
                <a:pos x="662" y="6"/>
              </a:cxn>
              <a:cxn ang="0">
                <a:pos x="767" y="2"/>
              </a:cxn>
              <a:cxn ang="0">
                <a:pos x="766" y="173"/>
              </a:cxn>
              <a:cxn ang="0">
                <a:pos x="764" y="182"/>
              </a:cxn>
              <a:cxn ang="0">
                <a:pos x="758" y="182"/>
              </a:cxn>
              <a:cxn ang="0">
                <a:pos x="758" y="303"/>
              </a:cxn>
              <a:cxn ang="0">
                <a:pos x="542" y="301"/>
              </a:cxn>
              <a:cxn ang="0">
                <a:pos x="212" y="301"/>
              </a:cxn>
              <a:cxn ang="0">
                <a:pos x="107" y="294"/>
              </a:cxn>
              <a:cxn ang="0">
                <a:pos x="55" y="294"/>
              </a:cxn>
              <a:cxn ang="0">
                <a:pos x="53" y="350"/>
              </a:cxn>
              <a:cxn ang="0">
                <a:pos x="35" y="350"/>
              </a:cxn>
              <a:cxn ang="0">
                <a:pos x="37" y="294"/>
              </a:cxn>
              <a:cxn ang="0">
                <a:pos x="0" y="294"/>
              </a:cxn>
              <a:cxn ang="0">
                <a:pos x="2" y="182"/>
              </a:cxn>
              <a:cxn ang="0">
                <a:pos x="109" y="183"/>
              </a:cxn>
              <a:cxn ang="0">
                <a:pos x="113" y="2"/>
              </a:cxn>
              <a:cxn ang="0">
                <a:pos x="329" y="0"/>
              </a:cxn>
              <a:cxn ang="0">
                <a:pos x="662" y="6"/>
              </a:cxn>
            </a:cxnLst>
            <a:rect l="0" t="0" r="r" b="b"/>
            <a:pathLst>
              <a:path w="767" h="350">
                <a:moveTo>
                  <a:pt x="662" y="6"/>
                </a:moveTo>
                <a:lnTo>
                  <a:pt x="767" y="2"/>
                </a:lnTo>
                <a:lnTo>
                  <a:pt x="766" y="173"/>
                </a:lnTo>
                <a:lnTo>
                  <a:pt x="764" y="182"/>
                </a:lnTo>
                <a:lnTo>
                  <a:pt x="758" y="182"/>
                </a:lnTo>
                <a:lnTo>
                  <a:pt x="758" y="303"/>
                </a:lnTo>
                <a:lnTo>
                  <a:pt x="542" y="301"/>
                </a:lnTo>
                <a:lnTo>
                  <a:pt x="212" y="301"/>
                </a:lnTo>
                <a:lnTo>
                  <a:pt x="107" y="294"/>
                </a:lnTo>
                <a:lnTo>
                  <a:pt x="55" y="294"/>
                </a:lnTo>
                <a:lnTo>
                  <a:pt x="53" y="350"/>
                </a:lnTo>
                <a:lnTo>
                  <a:pt x="35" y="350"/>
                </a:lnTo>
                <a:lnTo>
                  <a:pt x="37" y="294"/>
                </a:lnTo>
                <a:lnTo>
                  <a:pt x="0" y="294"/>
                </a:lnTo>
                <a:lnTo>
                  <a:pt x="2" y="182"/>
                </a:lnTo>
                <a:lnTo>
                  <a:pt x="109" y="183"/>
                </a:lnTo>
                <a:lnTo>
                  <a:pt x="113" y="2"/>
                </a:lnTo>
                <a:lnTo>
                  <a:pt x="329" y="0"/>
                </a:lnTo>
                <a:lnTo>
                  <a:pt x="662" y="6"/>
                </a:lnTo>
                <a:close/>
              </a:path>
            </a:pathLst>
          </a:custGeom>
          <a:noFill/>
          <a:ln w="2" cap="rnd">
            <a:solidFill>
              <a:srgbClr val="010202"/>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5146" name="Freeform 26"/>
          <p:cNvSpPr>
            <a:spLocks/>
          </p:cNvSpPr>
          <p:nvPr/>
        </p:nvSpPr>
        <p:spPr bwMode="auto">
          <a:xfrm>
            <a:off x="4105276" y="733425"/>
            <a:ext cx="944563" cy="849313"/>
          </a:xfrm>
          <a:custGeom>
            <a:avLst/>
            <a:gdLst/>
            <a:ahLst/>
            <a:cxnLst>
              <a:cxn ang="0">
                <a:pos x="581" y="332"/>
              </a:cxn>
              <a:cxn ang="0">
                <a:pos x="581" y="363"/>
              </a:cxn>
              <a:cxn ang="0">
                <a:pos x="575" y="376"/>
              </a:cxn>
              <a:cxn ang="0">
                <a:pos x="562" y="390"/>
              </a:cxn>
              <a:cxn ang="0">
                <a:pos x="559" y="407"/>
              </a:cxn>
              <a:cxn ang="0">
                <a:pos x="564" y="454"/>
              </a:cxn>
              <a:cxn ang="0">
                <a:pos x="584" y="467"/>
              </a:cxn>
              <a:cxn ang="0">
                <a:pos x="595" y="481"/>
              </a:cxn>
              <a:cxn ang="0">
                <a:pos x="593" y="535"/>
              </a:cxn>
              <a:cxn ang="0">
                <a:pos x="510" y="534"/>
              </a:cxn>
              <a:cxn ang="0">
                <a:pos x="182" y="526"/>
              </a:cxn>
              <a:cxn ang="0">
                <a:pos x="0" y="523"/>
              </a:cxn>
              <a:cxn ang="0">
                <a:pos x="2" y="432"/>
              </a:cxn>
              <a:cxn ang="0">
                <a:pos x="6" y="196"/>
              </a:cxn>
              <a:cxn ang="0">
                <a:pos x="114" y="200"/>
              </a:cxn>
              <a:cxn ang="0">
                <a:pos x="116" y="89"/>
              </a:cxn>
              <a:cxn ang="0">
                <a:pos x="225" y="93"/>
              </a:cxn>
              <a:cxn ang="0">
                <a:pos x="229" y="0"/>
              </a:cxn>
              <a:cxn ang="0">
                <a:pos x="232" y="8"/>
              </a:cxn>
              <a:cxn ang="0">
                <a:pos x="231" y="22"/>
              </a:cxn>
              <a:cxn ang="0">
                <a:pos x="234" y="35"/>
              </a:cxn>
              <a:cxn ang="0">
                <a:pos x="247" y="39"/>
              </a:cxn>
              <a:cxn ang="0">
                <a:pos x="272" y="20"/>
              </a:cxn>
              <a:cxn ang="0">
                <a:pos x="283" y="22"/>
              </a:cxn>
              <a:cxn ang="0">
                <a:pos x="290" y="33"/>
              </a:cxn>
              <a:cxn ang="0">
                <a:pos x="299" y="62"/>
              </a:cxn>
              <a:cxn ang="0">
                <a:pos x="312" y="86"/>
              </a:cxn>
              <a:cxn ang="0">
                <a:pos x="325" y="93"/>
              </a:cxn>
              <a:cxn ang="0">
                <a:pos x="347" y="95"/>
              </a:cxn>
              <a:cxn ang="0">
                <a:pos x="368" y="124"/>
              </a:cxn>
              <a:cxn ang="0">
                <a:pos x="368" y="131"/>
              </a:cxn>
              <a:cxn ang="0">
                <a:pos x="363" y="136"/>
              </a:cxn>
              <a:cxn ang="0">
                <a:pos x="338" y="138"/>
              </a:cxn>
              <a:cxn ang="0">
                <a:pos x="327" y="151"/>
              </a:cxn>
              <a:cxn ang="0">
                <a:pos x="327" y="165"/>
              </a:cxn>
              <a:cxn ang="0">
                <a:pos x="341" y="185"/>
              </a:cxn>
              <a:cxn ang="0">
                <a:pos x="343" y="198"/>
              </a:cxn>
              <a:cxn ang="0">
                <a:pos x="338" y="213"/>
              </a:cxn>
              <a:cxn ang="0">
                <a:pos x="316" y="229"/>
              </a:cxn>
              <a:cxn ang="0">
                <a:pos x="312" y="242"/>
              </a:cxn>
              <a:cxn ang="0">
                <a:pos x="316" y="253"/>
              </a:cxn>
              <a:cxn ang="0">
                <a:pos x="332" y="260"/>
              </a:cxn>
              <a:cxn ang="0">
                <a:pos x="348" y="258"/>
              </a:cxn>
              <a:cxn ang="0">
                <a:pos x="361" y="253"/>
              </a:cxn>
              <a:cxn ang="0">
                <a:pos x="379" y="238"/>
              </a:cxn>
              <a:cxn ang="0">
                <a:pos x="388" y="236"/>
              </a:cxn>
              <a:cxn ang="0">
                <a:pos x="397" y="243"/>
              </a:cxn>
              <a:cxn ang="0">
                <a:pos x="399" y="260"/>
              </a:cxn>
              <a:cxn ang="0">
                <a:pos x="403" y="267"/>
              </a:cxn>
              <a:cxn ang="0">
                <a:pos x="410" y="272"/>
              </a:cxn>
              <a:cxn ang="0">
                <a:pos x="425" y="267"/>
              </a:cxn>
              <a:cxn ang="0">
                <a:pos x="441" y="245"/>
              </a:cxn>
              <a:cxn ang="0">
                <a:pos x="459" y="242"/>
              </a:cxn>
              <a:cxn ang="0">
                <a:pos x="475" y="253"/>
              </a:cxn>
              <a:cxn ang="0">
                <a:pos x="492" y="276"/>
              </a:cxn>
              <a:cxn ang="0">
                <a:pos x="533" y="314"/>
              </a:cxn>
              <a:cxn ang="0">
                <a:pos x="544" y="318"/>
              </a:cxn>
              <a:cxn ang="0">
                <a:pos x="570" y="316"/>
              </a:cxn>
              <a:cxn ang="0">
                <a:pos x="575" y="321"/>
              </a:cxn>
              <a:cxn ang="0">
                <a:pos x="581" y="332"/>
              </a:cxn>
            </a:cxnLst>
            <a:rect l="0" t="0" r="r" b="b"/>
            <a:pathLst>
              <a:path w="595" h="535">
                <a:moveTo>
                  <a:pt x="581" y="332"/>
                </a:moveTo>
                <a:lnTo>
                  <a:pt x="581" y="363"/>
                </a:lnTo>
                <a:lnTo>
                  <a:pt x="575" y="376"/>
                </a:lnTo>
                <a:lnTo>
                  <a:pt x="562" y="390"/>
                </a:lnTo>
                <a:lnTo>
                  <a:pt x="559" y="407"/>
                </a:lnTo>
                <a:lnTo>
                  <a:pt x="564" y="454"/>
                </a:lnTo>
                <a:lnTo>
                  <a:pt x="584" y="467"/>
                </a:lnTo>
                <a:lnTo>
                  <a:pt x="595" y="481"/>
                </a:lnTo>
                <a:lnTo>
                  <a:pt x="593" y="535"/>
                </a:lnTo>
                <a:lnTo>
                  <a:pt x="510" y="534"/>
                </a:lnTo>
                <a:lnTo>
                  <a:pt x="182" y="526"/>
                </a:lnTo>
                <a:lnTo>
                  <a:pt x="0" y="523"/>
                </a:lnTo>
                <a:lnTo>
                  <a:pt x="2" y="432"/>
                </a:lnTo>
                <a:lnTo>
                  <a:pt x="6" y="196"/>
                </a:lnTo>
                <a:lnTo>
                  <a:pt x="114" y="200"/>
                </a:lnTo>
                <a:lnTo>
                  <a:pt x="116" y="89"/>
                </a:lnTo>
                <a:lnTo>
                  <a:pt x="225" y="93"/>
                </a:lnTo>
                <a:lnTo>
                  <a:pt x="229" y="0"/>
                </a:lnTo>
                <a:lnTo>
                  <a:pt x="232" y="8"/>
                </a:lnTo>
                <a:lnTo>
                  <a:pt x="231" y="22"/>
                </a:lnTo>
                <a:lnTo>
                  <a:pt x="234" y="35"/>
                </a:lnTo>
                <a:lnTo>
                  <a:pt x="247" y="39"/>
                </a:lnTo>
                <a:lnTo>
                  <a:pt x="272" y="20"/>
                </a:lnTo>
                <a:lnTo>
                  <a:pt x="283" y="22"/>
                </a:lnTo>
                <a:lnTo>
                  <a:pt x="290" y="33"/>
                </a:lnTo>
                <a:lnTo>
                  <a:pt x="299" y="62"/>
                </a:lnTo>
                <a:lnTo>
                  <a:pt x="312" y="86"/>
                </a:lnTo>
                <a:lnTo>
                  <a:pt x="325" y="93"/>
                </a:lnTo>
                <a:lnTo>
                  <a:pt x="347" y="95"/>
                </a:lnTo>
                <a:lnTo>
                  <a:pt x="368" y="124"/>
                </a:lnTo>
                <a:lnTo>
                  <a:pt x="368" y="131"/>
                </a:lnTo>
                <a:lnTo>
                  <a:pt x="363" y="136"/>
                </a:lnTo>
                <a:lnTo>
                  <a:pt x="338" y="138"/>
                </a:lnTo>
                <a:lnTo>
                  <a:pt x="327" y="151"/>
                </a:lnTo>
                <a:lnTo>
                  <a:pt x="327" y="165"/>
                </a:lnTo>
                <a:lnTo>
                  <a:pt x="341" y="185"/>
                </a:lnTo>
                <a:lnTo>
                  <a:pt x="343" y="198"/>
                </a:lnTo>
                <a:lnTo>
                  <a:pt x="338" y="213"/>
                </a:lnTo>
                <a:lnTo>
                  <a:pt x="316" y="229"/>
                </a:lnTo>
                <a:lnTo>
                  <a:pt x="312" y="242"/>
                </a:lnTo>
                <a:lnTo>
                  <a:pt x="316" y="253"/>
                </a:lnTo>
                <a:lnTo>
                  <a:pt x="332" y="260"/>
                </a:lnTo>
                <a:lnTo>
                  <a:pt x="348" y="258"/>
                </a:lnTo>
                <a:lnTo>
                  <a:pt x="361" y="253"/>
                </a:lnTo>
                <a:lnTo>
                  <a:pt x="379" y="238"/>
                </a:lnTo>
                <a:lnTo>
                  <a:pt x="388" y="236"/>
                </a:lnTo>
                <a:lnTo>
                  <a:pt x="397" y="243"/>
                </a:lnTo>
                <a:lnTo>
                  <a:pt x="399" y="260"/>
                </a:lnTo>
                <a:lnTo>
                  <a:pt x="403" y="267"/>
                </a:lnTo>
                <a:lnTo>
                  <a:pt x="410" y="272"/>
                </a:lnTo>
                <a:lnTo>
                  <a:pt x="425" y="267"/>
                </a:lnTo>
                <a:lnTo>
                  <a:pt x="441" y="245"/>
                </a:lnTo>
                <a:lnTo>
                  <a:pt x="459" y="242"/>
                </a:lnTo>
                <a:lnTo>
                  <a:pt x="475" y="253"/>
                </a:lnTo>
                <a:lnTo>
                  <a:pt x="492" y="276"/>
                </a:lnTo>
                <a:lnTo>
                  <a:pt x="533" y="314"/>
                </a:lnTo>
                <a:lnTo>
                  <a:pt x="544" y="318"/>
                </a:lnTo>
                <a:lnTo>
                  <a:pt x="570" y="316"/>
                </a:lnTo>
                <a:lnTo>
                  <a:pt x="575" y="321"/>
                </a:lnTo>
                <a:lnTo>
                  <a:pt x="581" y="332"/>
                </a:lnTo>
                <a:close/>
              </a:path>
            </a:pathLst>
          </a:custGeom>
          <a:noFill/>
          <a:ln w="2" cap="rnd">
            <a:solidFill>
              <a:srgbClr val="010202"/>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5147" name="Freeform 27"/>
          <p:cNvSpPr>
            <a:spLocks/>
          </p:cNvSpPr>
          <p:nvPr/>
        </p:nvSpPr>
        <p:spPr bwMode="auto">
          <a:xfrm>
            <a:off x="1606551" y="385763"/>
            <a:ext cx="838200" cy="1090613"/>
          </a:xfrm>
          <a:custGeom>
            <a:avLst/>
            <a:gdLst/>
            <a:ahLst/>
            <a:cxnLst>
              <a:cxn ang="0">
                <a:pos x="151" y="0"/>
              </a:cxn>
              <a:cxn ang="0">
                <a:pos x="312" y="5"/>
              </a:cxn>
              <a:cxn ang="0">
                <a:pos x="314" y="11"/>
              </a:cxn>
              <a:cxn ang="0">
                <a:pos x="309" y="15"/>
              </a:cxn>
              <a:cxn ang="0">
                <a:pos x="312" y="25"/>
              </a:cxn>
              <a:cxn ang="0">
                <a:pos x="305" y="29"/>
              </a:cxn>
              <a:cxn ang="0">
                <a:pos x="307" y="40"/>
              </a:cxn>
              <a:cxn ang="0">
                <a:pos x="318" y="38"/>
              </a:cxn>
              <a:cxn ang="0">
                <a:pos x="321" y="31"/>
              </a:cxn>
              <a:cxn ang="0">
                <a:pos x="327" y="36"/>
              </a:cxn>
              <a:cxn ang="0">
                <a:pos x="330" y="29"/>
              </a:cxn>
              <a:cxn ang="0">
                <a:pos x="339" y="36"/>
              </a:cxn>
              <a:cxn ang="0">
                <a:pos x="329" y="49"/>
              </a:cxn>
              <a:cxn ang="0">
                <a:pos x="334" y="49"/>
              </a:cxn>
              <a:cxn ang="0">
                <a:pos x="345" y="60"/>
              </a:cxn>
              <a:cxn ang="0">
                <a:pos x="352" y="60"/>
              </a:cxn>
              <a:cxn ang="0">
                <a:pos x="350" y="132"/>
              </a:cxn>
              <a:cxn ang="0">
                <a:pos x="359" y="132"/>
              </a:cxn>
              <a:cxn ang="0">
                <a:pos x="359" y="151"/>
              </a:cxn>
              <a:cxn ang="0">
                <a:pos x="387" y="152"/>
              </a:cxn>
              <a:cxn ang="0">
                <a:pos x="385" y="190"/>
              </a:cxn>
              <a:cxn ang="0">
                <a:pos x="421" y="190"/>
              </a:cxn>
              <a:cxn ang="0">
                <a:pos x="421" y="227"/>
              </a:cxn>
              <a:cxn ang="0">
                <a:pos x="494" y="229"/>
              </a:cxn>
              <a:cxn ang="0">
                <a:pos x="492" y="283"/>
              </a:cxn>
              <a:cxn ang="0">
                <a:pos x="528" y="285"/>
              </a:cxn>
              <a:cxn ang="0">
                <a:pos x="524" y="354"/>
              </a:cxn>
              <a:cxn ang="0">
                <a:pos x="523" y="426"/>
              </a:cxn>
              <a:cxn ang="0">
                <a:pos x="504" y="426"/>
              </a:cxn>
              <a:cxn ang="0">
                <a:pos x="504" y="444"/>
              </a:cxn>
              <a:cxn ang="0">
                <a:pos x="486" y="444"/>
              </a:cxn>
              <a:cxn ang="0">
                <a:pos x="486" y="481"/>
              </a:cxn>
              <a:cxn ang="0">
                <a:pos x="468" y="479"/>
              </a:cxn>
              <a:cxn ang="0">
                <a:pos x="466" y="535"/>
              </a:cxn>
              <a:cxn ang="0">
                <a:pos x="448" y="533"/>
              </a:cxn>
              <a:cxn ang="0">
                <a:pos x="446" y="606"/>
              </a:cxn>
              <a:cxn ang="0">
                <a:pos x="455" y="608"/>
              </a:cxn>
              <a:cxn ang="0">
                <a:pos x="454" y="682"/>
              </a:cxn>
              <a:cxn ang="0">
                <a:pos x="272" y="675"/>
              </a:cxn>
              <a:cxn ang="0">
                <a:pos x="55" y="669"/>
              </a:cxn>
              <a:cxn ang="0">
                <a:pos x="53" y="687"/>
              </a:cxn>
              <a:cxn ang="0">
                <a:pos x="0" y="686"/>
              </a:cxn>
              <a:cxn ang="0">
                <a:pos x="2" y="595"/>
              </a:cxn>
              <a:cxn ang="0">
                <a:pos x="11" y="595"/>
              </a:cxn>
              <a:cxn ang="0">
                <a:pos x="13" y="586"/>
              </a:cxn>
              <a:cxn ang="0">
                <a:pos x="20" y="272"/>
              </a:cxn>
              <a:cxn ang="0">
                <a:pos x="76" y="91"/>
              </a:cxn>
              <a:cxn ang="0">
                <a:pos x="96" y="91"/>
              </a:cxn>
              <a:cxn ang="0">
                <a:pos x="96" y="0"/>
              </a:cxn>
              <a:cxn ang="0">
                <a:pos x="151" y="0"/>
              </a:cxn>
            </a:cxnLst>
            <a:rect l="0" t="0" r="r" b="b"/>
            <a:pathLst>
              <a:path w="528" h="687">
                <a:moveTo>
                  <a:pt x="151" y="0"/>
                </a:moveTo>
                <a:lnTo>
                  <a:pt x="312" y="5"/>
                </a:lnTo>
                <a:lnTo>
                  <a:pt x="314" y="11"/>
                </a:lnTo>
                <a:lnTo>
                  <a:pt x="309" y="15"/>
                </a:lnTo>
                <a:lnTo>
                  <a:pt x="312" y="25"/>
                </a:lnTo>
                <a:lnTo>
                  <a:pt x="305" y="29"/>
                </a:lnTo>
                <a:lnTo>
                  <a:pt x="307" y="40"/>
                </a:lnTo>
                <a:lnTo>
                  <a:pt x="318" y="38"/>
                </a:lnTo>
                <a:lnTo>
                  <a:pt x="321" y="31"/>
                </a:lnTo>
                <a:lnTo>
                  <a:pt x="327" y="36"/>
                </a:lnTo>
                <a:lnTo>
                  <a:pt x="330" y="29"/>
                </a:lnTo>
                <a:lnTo>
                  <a:pt x="339" y="36"/>
                </a:lnTo>
                <a:lnTo>
                  <a:pt x="329" y="49"/>
                </a:lnTo>
                <a:lnTo>
                  <a:pt x="334" y="49"/>
                </a:lnTo>
                <a:lnTo>
                  <a:pt x="345" y="60"/>
                </a:lnTo>
                <a:lnTo>
                  <a:pt x="352" y="60"/>
                </a:lnTo>
                <a:lnTo>
                  <a:pt x="350" y="132"/>
                </a:lnTo>
                <a:lnTo>
                  <a:pt x="359" y="132"/>
                </a:lnTo>
                <a:lnTo>
                  <a:pt x="359" y="151"/>
                </a:lnTo>
                <a:lnTo>
                  <a:pt x="387" y="152"/>
                </a:lnTo>
                <a:lnTo>
                  <a:pt x="385" y="190"/>
                </a:lnTo>
                <a:lnTo>
                  <a:pt x="421" y="190"/>
                </a:lnTo>
                <a:lnTo>
                  <a:pt x="421" y="227"/>
                </a:lnTo>
                <a:lnTo>
                  <a:pt x="494" y="229"/>
                </a:lnTo>
                <a:lnTo>
                  <a:pt x="492" y="283"/>
                </a:lnTo>
                <a:lnTo>
                  <a:pt x="528" y="285"/>
                </a:lnTo>
                <a:lnTo>
                  <a:pt x="524" y="354"/>
                </a:lnTo>
                <a:lnTo>
                  <a:pt x="523" y="426"/>
                </a:lnTo>
                <a:lnTo>
                  <a:pt x="504" y="426"/>
                </a:lnTo>
                <a:lnTo>
                  <a:pt x="504" y="444"/>
                </a:lnTo>
                <a:lnTo>
                  <a:pt x="486" y="444"/>
                </a:lnTo>
                <a:lnTo>
                  <a:pt x="486" y="481"/>
                </a:lnTo>
                <a:lnTo>
                  <a:pt x="468" y="479"/>
                </a:lnTo>
                <a:lnTo>
                  <a:pt x="466" y="535"/>
                </a:lnTo>
                <a:lnTo>
                  <a:pt x="448" y="533"/>
                </a:lnTo>
                <a:lnTo>
                  <a:pt x="446" y="606"/>
                </a:lnTo>
                <a:lnTo>
                  <a:pt x="455" y="608"/>
                </a:lnTo>
                <a:lnTo>
                  <a:pt x="454" y="682"/>
                </a:lnTo>
                <a:lnTo>
                  <a:pt x="272" y="675"/>
                </a:lnTo>
                <a:lnTo>
                  <a:pt x="55" y="669"/>
                </a:lnTo>
                <a:lnTo>
                  <a:pt x="53" y="687"/>
                </a:lnTo>
                <a:lnTo>
                  <a:pt x="0" y="686"/>
                </a:lnTo>
                <a:lnTo>
                  <a:pt x="2" y="595"/>
                </a:lnTo>
                <a:lnTo>
                  <a:pt x="11" y="595"/>
                </a:lnTo>
                <a:lnTo>
                  <a:pt x="13" y="586"/>
                </a:lnTo>
                <a:lnTo>
                  <a:pt x="20" y="272"/>
                </a:lnTo>
                <a:lnTo>
                  <a:pt x="76" y="91"/>
                </a:lnTo>
                <a:lnTo>
                  <a:pt x="96" y="91"/>
                </a:lnTo>
                <a:lnTo>
                  <a:pt x="96" y="0"/>
                </a:lnTo>
                <a:lnTo>
                  <a:pt x="151" y="0"/>
                </a:lnTo>
                <a:close/>
              </a:path>
            </a:pathLst>
          </a:custGeom>
          <a:noFill/>
          <a:ln w="2" cap="rnd">
            <a:solidFill>
              <a:srgbClr val="010202"/>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5148" name="Freeform 28"/>
          <p:cNvSpPr>
            <a:spLocks/>
          </p:cNvSpPr>
          <p:nvPr/>
        </p:nvSpPr>
        <p:spPr bwMode="auto">
          <a:xfrm>
            <a:off x="5824538" y="484188"/>
            <a:ext cx="987425" cy="750888"/>
          </a:xfrm>
          <a:custGeom>
            <a:avLst/>
            <a:gdLst/>
            <a:ahLst/>
            <a:cxnLst>
              <a:cxn ang="0">
                <a:pos x="622" y="136"/>
              </a:cxn>
              <a:cxn ang="0">
                <a:pos x="596" y="188"/>
              </a:cxn>
              <a:cxn ang="0">
                <a:pos x="587" y="192"/>
              </a:cxn>
              <a:cxn ang="0">
                <a:pos x="578" y="197"/>
              </a:cxn>
              <a:cxn ang="0">
                <a:pos x="567" y="212"/>
              </a:cxn>
              <a:cxn ang="0">
                <a:pos x="562" y="214"/>
              </a:cxn>
              <a:cxn ang="0">
                <a:pos x="546" y="226"/>
              </a:cxn>
              <a:cxn ang="0">
                <a:pos x="526" y="277"/>
              </a:cxn>
              <a:cxn ang="0">
                <a:pos x="511" y="321"/>
              </a:cxn>
              <a:cxn ang="0">
                <a:pos x="508" y="332"/>
              </a:cxn>
              <a:cxn ang="0">
                <a:pos x="520" y="337"/>
              </a:cxn>
              <a:cxn ang="0">
                <a:pos x="526" y="346"/>
              </a:cxn>
              <a:cxn ang="0">
                <a:pos x="518" y="352"/>
              </a:cxn>
              <a:cxn ang="0">
                <a:pos x="515" y="359"/>
              </a:cxn>
              <a:cxn ang="0">
                <a:pos x="517" y="368"/>
              </a:cxn>
              <a:cxn ang="0">
                <a:pos x="513" y="375"/>
              </a:cxn>
              <a:cxn ang="0">
                <a:pos x="504" y="379"/>
              </a:cxn>
              <a:cxn ang="0">
                <a:pos x="502" y="390"/>
              </a:cxn>
              <a:cxn ang="0">
                <a:pos x="500" y="397"/>
              </a:cxn>
              <a:cxn ang="0">
                <a:pos x="504" y="411"/>
              </a:cxn>
              <a:cxn ang="0">
                <a:pos x="506" y="419"/>
              </a:cxn>
              <a:cxn ang="0">
                <a:pos x="493" y="473"/>
              </a:cxn>
              <a:cxn ang="0">
                <a:pos x="161" y="462"/>
              </a:cxn>
              <a:cxn ang="0">
                <a:pos x="0" y="460"/>
              </a:cxn>
              <a:cxn ang="0">
                <a:pos x="9" y="125"/>
              </a:cxn>
              <a:cxn ang="0">
                <a:pos x="7" y="34"/>
              </a:cxn>
              <a:cxn ang="0">
                <a:pos x="25" y="16"/>
              </a:cxn>
              <a:cxn ang="0">
                <a:pos x="100" y="0"/>
              </a:cxn>
              <a:cxn ang="0">
                <a:pos x="118" y="40"/>
              </a:cxn>
              <a:cxn ang="0">
                <a:pos x="125" y="20"/>
              </a:cxn>
              <a:cxn ang="0">
                <a:pos x="132" y="41"/>
              </a:cxn>
              <a:cxn ang="0">
                <a:pos x="161" y="45"/>
              </a:cxn>
              <a:cxn ang="0">
                <a:pos x="165" y="56"/>
              </a:cxn>
              <a:cxn ang="0">
                <a:pos x="185" y="63"/>
              </a:cxn>
              <a:cxn ang="0">
                <a:pos x="199" y="67"/>
              </a:cxn>
              <a:cxn ang="0">
                <a:pos x="203" y="85"/>
              </a:cxn>
              <a:cxn ang="0">
                <a:pos x="212" y="101"/>
              </a:cxn>
              <a:cxn ang="0">
                <a:pos x="219" y="116"/>
              </a:cxn>
              <a:cxn ang="0">
                <a:pos x="228" y="123"/>
              </a:cxn>
              <a:cxn ang="0">
                <a:pos x="241" y="130"/>
              </a:cxn>
              <a:cxn ang="0">
                <a:pos x="266" y="136"/>
              </a:cxn>
              <a:cxn ang="0">
                <a:pos x="275" y="157"/>
              </a:cxn>
              <a:cxn ang="0">
                <a:pos x="290" y="165"/>
              </a:cxn>
              <a:cxn ang="0">
                <a:pos x="288" y="179"/>
              </a:cxn>
              <a:cxn ang="0">
                <a:pos x="297" y="143"/>
              </a:cxn>
              <a:cxn ang="0">
                <a:pos x="313" y="138"/>
              </a:cxn>
              <a:cxn ang="0">
                <a:pos x="556" y="136"/>
              </a:cxn>
            </a:cxnLst>
            <a:rect l="0" t="0" r="r" b="b"/>
            <a:pathLst>
              <a:path w="622" h="473">
                <a:moveTo>
                  <a:pt x="556" y="136"/>
                </a:moveTo>
                <a:lnTo>
                  <a:pt x="622" y="136"/>
                </a:lnTo>
                <a:lnTo>
                  <a:pt x="596" y="167"/>
                </a:lnTo>
                <a:lnTo>
                  <a:pt x="596" y="188"/>
                </a:lnTo>
                <a:lnTo>
                  <a:pt x="589" y="196"/>
                </a:lnTo>
                <a:lnTo>
                  <a:pt x="587" y="192"/>
                </a:lnTo>
                <a:lnTo>
                  <a:pt x="582" y="194"/>
                </a:lnTo>
                <a:lnTo>
                  <a:pt x="578" y="197"/>
                </a:lnTo>
                <a:lnTo>
                  <a:pt x="573" y="214"/>
                </a:lnTo>
                <a:lnTo>
                  <a:pt x="567" y="212"/>
                </a:lnTo>
                <a:lnTo>
                  <a:pt x="567" y="217"/>
                </a:lnTo>
                <a:lnTo>
                  <a:pt x="562" y="214"/>
                </a:lnTo>
                <a:lnTo>
                  <a:pt x="556" y="219"/>
                </a:lnTo>
                <a:lnTo>
                  <a:pt x="546" y="226"/>
                </a:lnTo>
                <a:lnTo>
                  <a:pt x="542" y="254"/>
                </a:lnTo>
                <a:lnTo>
                  <a:pt x="526" y="277"/>
                </a:lnTo>
                <a:lnTo>
                  <a:pt x="529" y="295"/>
                </a:lnTo>
                <a:lnTo>
                  <a:pt x="511" y="321"/>
                </a:lnTo>
                <a:lnTo>
                  <a:pt x="513" y="330"/>
                </a:lnTo>
                <a:lnTo>
                  <a:pt x="508" y="332"/>
                </a:lnTo>
                <a:lnTo>
                  <a:pt x="508" y="335"/>
                </a:lnTo>
                <a:lnTo>
                  <a:pt x="520" y="337"/>
                </a:lnTo>
                <a:lnTo>
                  <a:pt x="518" y="344"/>
                </a:lnTo>
                <a:lnTo>
                  <a:pt x="526" y="346"/>
                </a:lnTo>
                <a:lnTo>
                  <a:pt x="524" y="352"/>
                </a:lnTo>
                <a:lnTo>
                  <a:pt x="518" y="352"/>
                </a:lnTo>
                <a:lnTo>
                  <a:pt x="522" y="357"/>
                </a:lnTo>
                <a:lnTo>
                  <a:pt x="515" y="359"/>
                </a:lnTo>
                <a:lnTo>
                  <a:pt x="515" y="364"/>
                </a:lnTo>
                <a:lnTo>
                  <a:pt x="517" y="368"/>
                </a:lnTo>
                <a:lnTo>
                  <a:pt x="511" y="371"/>
                </a:lnTo>
                <a:lnTo>
                  <a:pt x="513" y="375"/>
                </a:lnTo>
                <a:lnTo>
                  <a:pt x="509" y="373"/>
                </a:lnTo>
                <a:lnTo>
                  <a:pt x="504" y="379"/>
                </a:lnTo>
                <a:lnTo>
                  <a:pt x="509" y="386"/>
                </a:lnTo>
                <a:lnTo>
                  <a:pt x="502" y="390"/>
                </a:lnTo>
                <a:lnTo>
                  <a:pt x="506" y="395"/>
                </a:lnTo>
                <a:lnTo>
                  <a:pt x="500" y="397"/>
                </a:lnTo>
                <a:lnTo>
                  <a:pt x="504" y="400"/>
                </a:lnTo>
                <a:lnTo>
                  <a:pt x="504" y="411"/>
                </a:lnTo>
                <a:lnTo>
                  <a:pt x="508" y="411"/>
                </a:lnTo>
                <a:lnTo>
                  <a:pt x="506" y="419"/>
                </a:lnTo>
                <a:lnTo>
                  <a:pt x="493" y="419"/>
                </a:lnTo>
                <a:lnTo>
                  <a:pt x="493" y="473"/>
                </a:lnTo>
                <a:lnTo>
                  <a:pt x="330" y="468"/>
                </a:lnTo>
                <a:lnTo>
                  <a:pt x="161" y="462"/>
                </a:lnTo>
                <a:lnTo>
                  <a:pt x="136" y="460"/>
                </a:lnTo>
                <a:lnTo>
                  <a:pt x="0" y="460"/>
                </a:lnTo>
                <a:lnTo>
                  <a:pt x="7" y="181"/>
                </a:lnTo>
                <a:lnTo>
                  <a:pt x="9" y="125"/>
                </a:lnTo>
                <a:lnTo>
                  <a:pt x="5" y="125"/>
                </a:lnTo>
                <a:lnTo>
                  <a:pt x="7" y="34"/>
                </a:lnTo>
                <a:lnTo>
                  <a:pt x="25" y="34"/>
                </a:lnTo>
                <a:lnTo>
                  <a:pt x="25" y="16"/>
                </a:lnTo>
                <a:lnTo>
                  <a:pt x="100" y="18"/>
                </a:lnTo>
                <a:lnTo>
                  <a:pt x="100" y="0"/>
                </a:lnTo>
                <a:lnTo>
                  <a:pt x="118" y="0"/>
                </a:lnTo>
                <a:lnTo>
                  <a:pt x="118" y="40"/>
                </a:lnTo>
                <a:lnTo>
                  <a:pt x="121" y="25"/>
                </a:lnTo>
                <a:lnTo>
                  <a:pt x="125" y="20"/>
                </a:lnTo>
                <a:lnTo>
                  <a:pt x="130" y="29"/>
                </a:lnTo>
                <a:lnTo>
                  <a:pt x="132" y="41"/>
                </a:lnTo>
                <a:lnTo>
                  <a:pt x="156" y="49"/>
                </a:lnTo>
                <a:lnTo>
                  <a:pt x="161" y="45"/>
                </a:lnTo>
                <a:lnTo>
                  <a:pt x="165" y="50"/>
                </a:lnTo>
                <a:lnTo>
                  <a:pt x="165" y="56"/>
                </a:lnTo>
                <a:lnTo>
                  <a:pt x="174" y="65"/>
                </a:lnTo>
                <a:lnTo>
                  <a:pt x="185" y="63"/>
                </a:lnTo>
                <a:lnTo>
                  <a:pt x="192" y="69"/>
                </a:lnTo>
                <a:lnTo>
                  <a:pt x="199" y="67"/>
                </a:lnTo>
                <a:lnTo>
                  <a:pt x="205" y="78"/>
                </a:lnTo>
                <a:lnTo>
                  <a:pt x="203" y="85"/>
                </a:lnTo>
                <a:lnTo>
                  <a:pt x="217" y="98"/>
                </a:lnTo>
                <a:lnTo>
                  <a:pt x="212" y="101"/>
                </a:lnTo>
                <a:lnTo>
                  <a:pt x="216" y="110"/>
                </a:lnTo>
                <a:lnTo>
                  <a:pt x="219" y="116"/>
                </a:lnTo>
                <a:lnTo>
                  <a:pt x="225" y="112"/>
                </a:lnTo>
                <a:lnTo>
                  <a:pt x="228" y="123"/>
                </a:lnTo>
                <a:lnTo>
                  <a:pt x="236" y="121"/>
                </a:lnTo>
                <a:lnTo>
                  <a:pt x="241" y="130"/>
                </a:lnTo>
                <a:lnTo>
                  <a:pt x="246" y="128"/>
                </a:lnTo>
                <a:lnTo>
                  <a:pt x="266" y="136"/>
                </a:lnTo>
                <a:lnTo>
                  <a:pt x="279" y="134"/>
                </a:lnTo>
                <a:lnTo>
                  <a:pt x="275" y="157"/>
                </a:lnTo>
                <a:lnTo>
                  <a:pt x="283" y="167"/>
                </a:lnTo>
                <a:lnTo>
                  <a:pt x="290" y="165"/>
                </a:lnTo>
                <a:lnTo>
                  <a:pt x="281" y="170"/>
                </a:lnTo>
                <a:lnTo>
                  <a:pt x="288" y="179"/>
                </a:lnTo>
                <a:lnTo>
                  <a:pt x="299" y="174"/>
                </a:lnTo>
                <a:lnTo>
                  <a:pt x="297" y="143"/>
                </a:lnTo>
                <a:lnTo>
                  <a:pt x="310" y="132"/>
                </a:lnTo>
                <a:lnTo>
                  <a:pt x="313" y="138"/>
                </a:lnTo>
                <a:lnTo>
                  <a:pt x="317" y="134"/>
                </a:lnTo>
                <a:lnTo>
                  <a:pt x="556" y="136"/>
                </a:lnTo>
                <a:close/>
              </a:path>
            </a:pathLst>
          </a:custGeom>
          <a:noFill/>
          <a:ln w="2" cap="rnd">
            <a:solidFill>
              <a:srgbClr val="010202"/>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5149" name="Freeform 29"/>
          <p:cNvSpPr>
            <a:spLocks/>
          </p:cNvSpPr>
          <p:nvPr/>
        </p:nvSpPr>
        <p:spPr bwMode="auto">
          <a:xfrm>
            <a:off x="2373313" y="5988050"/>
            <a:ext cx="828675" cy="841375"/>
          </a:xfrm>
          <a:custGeom>
            <a:avLst/>
            <a:gdLst/>
            <a:ahLst/>
            <a:cxnLst>
              <a:cxn ang="0">
                <a:pos x="380" y="2"/>
              </a:cxn>
              <a:cxn ang="0">
                <a:pos x="379" y="91"/>
              </a:cxn>
              <a:cxn ang="0">
                <a:pos x="486" y="93"/>
              </a:cxn>
              <a:cxn ang="0">
                <a:pos x="522" y="95"/>
              </a:cxn>
              <a:cxn ang="0">
                <a:pos x="511" y="530"/>
              </a:cxn>
              <a:cxn ang="0">
                <a:pos x="255" y="530"/>
              </a:cxn>
              <a:cxn ang="0">
                <a:pos x="0" y="530"/>
              </a:cxn>
              <a:cxn ang="0">
                <a:pos x="9" y="236"/>
              </a:cxn>
              <a:cxn ang="0">
                <a:pos x="49" y="238"/>
              </a:cxn>
              <a:cxn ang="0">
                <a:pos x="54" y="231"/>
              </a:cxn>
              <a:cxn ang="0">
                <a:pos x="58" y="216"/>
              </a:cxn>
              <a:cxn ang="0">
                <a:pos x="54" y="200"/>
              </a:cxn>
              <a:cxn ang="0">
                <a:pos x="69" y="185"/>
              </a:cxn>
              <a:cxn ang="0">
                <a:pos x="61" y="169"/>
              </a:cxn>
              <a:cxn ang="0">
                <a:pos x="67" y="162"/>
              </a:cxn>
              <a:cxn ang="0">
                <a:pos x="76" y="134"/>
              </a:cxn>
              <a:cxn ang="0">
                <a:pos x="81" y="125"/>
              </a:cxn>
              <a:cxn ang="0">
                <a:pos x="78" y="113"/>
              </a:cxn>
              <a:cxn ang="0">
                <a:pos x="88" y="98"/>
              </a:cxn>
              <a:cxn ang="0">
                <a:pos x="90" y="89"/>
              </a:cxn>
              <a:cxn ang="0">
                <a:pos x="96" y="76"/>
              </a:cxn>
              <a:cxn ang="0">
                <a:pos x="96" y="67"/>
              </a:cxn>
              <a:cxn ang="0">
                <a:pos x="103" y="62"/>
              </a:cxn>
              <a:cxn ang="0">
                <a:pos x="105" y="51"/>
              </a:cxn>
              <a:cxn ang="0">
                <a:pos x="112" y="38"/>
              </a:cxn>
              <a:cxn ang="0">
                <a:pos x="116" y="26"/>
              </a:cxn>
              <a:cxn ang="0">
                <a:pos x="127" y="13"/>
              </a:cxn>
              <a:cxn ang="0">
                <a:pos x="273" y="17"/>
              </a:cxn>
              <a:cxn ang="0">
                <a:pos x="273" y="0"/>
              </a:cxn>
              <a:cxn ang="0">
                <a:pos x="380" y="2"/>
              </a:cxn>
            </a:cxnLst>
            <a:rect l="0" t="0" r="r" b="b"/>
            <a:pathLst>
              <a:path w="522" h="530">
                <a:moveTo>
                  <a:pt x="380" y="2"/>
                </a:moveTo>
                <a:lnTo>
                  <a:pt x="379" y="91"/>
                </a:lnTo>
                <a:lnTo>
                  <a:pt x="486" y="93"/>
                </a:lnTo>
                <a:lnTo>
                  <a:pt x="522" y="95"/>
                </a:lnTo>
                <a:lnTo>
                  <a:pt x="511" y="530"/>
                </a:lnTo>
                <a:lnTo>
                  <a:pt x="255" y="530"/>
                </a:lnTo>
                <a:lnTo>
                  <a:pt x="0" y="530"/>
                </a:lnTo>
                <a:lnTo>
                  <a:pt x="9" y="236"/>
                </a:lnTo>
                <a:lnTo>
                  <a:pt x="49" y="238"/>
                </a:lnTo>
                <a:lnTo>
                  <a:pt x="54" y="231"/>
                </a:lnTo>
                <a:lnTo>
                  <a:pt x="58" y="216"/>
                </a:lnTo>
                <a:lnTo>
                  <a:pt x="54" y="200"/>
                </a:lnTo>
                <a:lnTo>
                  <a:pt x="69" y="185"/>
                </a:lnTo>
                <a:lnTo>
                  <a:pt x="61" y="169"/>
                </a:lnTo>
                <a:lnTo>
                  <a:pt x="67" y="162"/>
                </a:lnTo>
                <a:lnTo>
                  <a:pt x="76" y="134"/>
                </a:lnTo>
                <a:lnTo>
                  <a:pt x="81" y="125"/>
                </a:lnTo>
                <a:lnTo>
                  <a:pt x="78" y="113"/>
                </a:lnTo>
                <a:lnTo>
                  <a:pt x="88" y="98"/>
                </a:lnTo>
                <a:lnTo>
                  <a:pt x="90" y="89"/>
                </a:lnTo>
                <a:lnTo>
                  <a:pt x="96" y="76"/>
                </a:lnTo>
                <a:lnTo>
                  <a:pt x="96" y="67"/>
                </a:lnTo>
                <a:lnTo>
                  <a:pt x="103" y="62"/>
                </a:lnTo>
                <a:lnTo>
                  <a:pt x="105" y="51"/>
                </a:lnTo>
                <a:lnTo>
                  <a:pt x="112" y="38"/>
                </a:lnTo>
                <a:lnTo>
                  <a:pt x="116" y="26"/>
                </a:lnTo>
                <a:lnTo>
                  <a:pt x="127" y="13"/>
                </a:lnTo>
                <a:lnTo>
                  <a:pt x="273" y="17"/>
                </a:lnTo>
                <a:lnTo>
                  <a:pt x="273" y="0"/>
                </a:lnTo>
                <a:lnTo>
                  <a:pt x="380" y="2"/>
                </a:lnTo>
                <a:close/>
              </a:path>
            </a:pathLst>
          </a:custGeom>
          <a:noFill/>
          <a:ln w="2" cap="rnd">
            <a:solidFill>
              <a:srgbClr val="010202"/>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5150" name="Freeform 30"/>
          <p:cNvSpPr>
            <a:spLocks/>
          </p:cNvSpPr>
          <p:nvPr/>
        </p:nvSpPr>
        <p:spPr bwMode="auto">
          <a:xfrm>
            <a:off x="787401" y="3509963"/>
            <a:ext cx="874713" cy="1054100"/>
          </a:xfrm>
          <a:custGeom>
            <a:avLst/>
            <a:gdLst/>
            <a:ahLst/>
            <a:cxnLst>
              <a:cxn ang="0">
                <a:pos x="549" y="78"/>
              </a:cxn>
              <a:cxn ang="0">
                <a:pos x="545" y="466"/>
              </a:cxn>
              <a:cxn ang="0">
                <a:pos x="219" y="460"/>
              </a:cxn>
              <a:cxn ang="0">
                <a:pos x="217" y="566"/>
              </a:cxn>
              <a:cxn ang="0">
                <a:pos x="230" y="566"/>
              </a:cxn>
              <a:cxn ang="0">
                <a:pos x="230" y="660"/>
              </a:cxn>
              <a:cxn ang="0">
                <a:pos x="0" y="664"/>
              </a:cxn>
              <a:cxn ang="0">
                <a:pos x="9" y="272"/>
              </a:cxn>
              <a:cxn ang="0">
                <a:pos x="10" y="239"/>
              </a:cxn>
              <a:cxn ang="0">
                <a:pos x="16" y="0"/>
              </a:cxn>
              <a:cxn ang="0">
                <a:pos x="155" y="2"/>
              </a:cxn>
              <a:cxn ang="0">
                <a:pos x="155" y="38"/>
              </a:cxn>
              <a:cxn ang="0">
                <a:pos x="460" y="45"/>
              </a:cxn>
              <a:cxn ang="0">
                <a:pos x="460" y="56"/>
              </a:cxn>
              <a:cxn ang="0">
                <a:pos x="551" y="60"/>
              </a:cxn>
              <a:cxn ang="0">
                <a:pos x="549" y="78"/>
              </a:cxn>
            </a:cxnLst>
            <a:rect l="0" t="0" r="r" b="b"/>
            <a:pathLst>
              <a:path w="551" h="664">
                <a:moveTo>
                  <a:pt x="549" y="78"/>
                </a:moveTo>
                <a:lnTo>
                  <a:pt x="545" y="466"/>
                </a:lnTo>
                <a:lnTo>
                  <a:pt x="219" y="460"/>
                </a:lnTo>
                <a:lnTo>
                  <a:pt x="217" y="566"/>
                </a:lnTo>
                <a:lnTo>
                  <a:pt x="230" y="566"/>
                </a:lnTo>
                <a:lnTo>
                  <a:pt x="230" y="660"/>
                </a:lnTo>
                <a:lnTo>
                  <a:pt x="0" y="664"/>
                </a:lnTo>
                <a:lnTo>
                  <a:pt x="9" y="272"/>
                </a:lnTo>
                <a:lnTo>
                  <a:pt x="10" y="239"/>
                </a:lnTo>
                <a:lnTo>
                  <a:pt x="16" y="0"/>
                </a:lnTo>
                <a:lnTo>
                  <a:pt x="155" y="2"/>
                </a:lnTo>
                <a:lnTo>
                  <a:pt x="155" y="38"/>
                </a:lnTo>
                <a:lnTo>
                  <a:pt x="460" y="45"/>
                </a:lnTo>
                <a:lnTo>
                  <a:pt x="460" y="56"/>
                </a:lnTo>
                <a:lnTo>
                  <a:pt x="551" y="60"/>
                </a:lnTo>
                <a:lnTo>
                  <a:pt x="549" y="78"/>
                </a:lnTo>
                <a:close/>
              </a:path>
            </a:pathLst>
          </a:custGeom>
          <a:noFill/>
          <a:ln w="2" cap="rnd">
            <a:solidFill>
              <a:srgbClr val="010202"/>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5151" name="Freeform 31"/>
          <p:cNvSpPr>
            <a:spLocks/>
          </p:cNvSpPr>
          <p:nvPr/>
        </p:nvSpPr>
        <p:spPr bwMode="auto">
          <a:xfrm>
            <a:off x="1649413" y="4249738"/>
            <a:ext cx="915988" cy="792163"/>
          </a:xfrm>
          <a:custGeom>
            <a:avLst/>
            <a:gdLst/>
            <a:ahLst/>
            <a:cxnLst>
              <a:cxn ang="0">
                <a:pos x="445" y="118"/>
              </a:cxn>
              <a:cxn ang="0">
                <a:pos x="454" y="172"/>
              </a:cxn>
              <a:cxn ang="0">
                <a:pos x="483" y="178"/>
              </a:cxn>
              <a:cxn ang="0">
                <a:pos x="503" y="174"/>
              </a:cxn>
              <a:cxn ang="0">
                <a:pos x="497" y="208"/>
              </a:cxn>
              <a:cxn ang="0">
                <a:pos x="492" y="217"/>
              </a:cxn>
              <a:cxn ang="0">
                <a:pos x="503" y="248"/>
              </a:cxn>
              <a:cxn ang="0">
                <a:pos x="490" y="254"/>
              </a:cxn>
              <a:cxn ang="0">
                <a:pos x="488" y="270"/>
              </a:cxn>
              <a:cxn ang="0">
                <a:pos x="494" y="275"/>
              </a:cxn>
              <a:cxn ang="0">
                <a:pos x="501" y="290"/>
              </a:cxn>
              <a:cxn ang="0">
                <a:pos x="506" y="326"/>
              </a:cxn>
              <a:cxn ang="0">
                <a:pos x="512" y="352"/>
              </a:cxn>
              <a:cxn ang="0">
                <a:pos x="532" y="382"/>
              </a:cxn>
              <a:cxn ang="0">
                <a:pos x="546" y="415"/>
              </a:cxn>
              <a:cxn ang="0">
                <a:pos x="555" y="431"/>
              </a:cxn>
              <a:cxn ang="0">
                <a:pos x="563" y="435"/>
              </a:cxn>
              <a:cxn ang="0">
                <a:pos x="568" y="451"/>
              </a:cxn>
              <a:cxn ang="0">
                <a:pos x="572" y="464"/>
              </a:cxn>
              <a:cxn ang="0">
                <a:pos x="574" y="479"/>
              </a:cxn>
              <a:cxn ang="0">
                <a:pos x="557" y="480"/>
              </a:cxn>
              <a:cxn ang="0">
                <a:pos x="554" y="484"/>
              </a:cxn>
              <a:cxn ang="0">
                <a:pos x="548" y="489"/>
              </a:cxn>
              <a:cxn ang="0">
                <a:pos x="526" y="486"/>
              </a:cxn>
              <a:cxn ang="0">
                <a:pos x="515" y="484"/>
              </a:cxn>
              <a:cxn ang="0">
                <a:pos x="508" y="480"/>
              </a:cxn>
              <a:cxn ang="0">
                <a:pos x="497" y="480"/>
              </a:cxn>
              <a:cxn ang="0">
                <a:pos x="486" y="475"/>
              </a:cxn>
              <a:cxn ang="0">
                <a:pos x="477" y="473"/>
              </a:cxn>
              <a:cxn ang="0">
                <a:pos x="467" y="482"/>
              </a:cxn>
              <a:cxn ang="0">
                <a:pos x="461" y="482"/>
              </a:cxn>
              <a:cxn ang="0">
                <a:pos x="447" y="486"/>
              </a:cxn>
              <a:cxn ang="0">
                <a:pos x="447" y="497"/>
              </a:cxn>
              <a:cxn ang="0">
                <a:pos x="414" y="484"/>
              </a:cxn>
              <a:cxn ang="0">
                <a:pos x="376" y="482"/>
              </a:cxn>
              <a:cxn ang="0">
                <a:pos x="369" y="479"/>
              </a:cxn>
              <a:cxn ang="0">
                <a:pos x="363" y="479"/>
              </a:cxn>
              <a:cxn ang="0">
                <a:pos x="352" y="473"/>
              </a:cxn>
              <a:cxn ang="0">
                <a:pos x="341" y="473"/>
              </a:cxn>
              <a:cxn ang="0">
                <a:pos x="334" y="479"/>
              </a:cxn>
              <a:cxn ang="0">
                <a:pos x="312" y="468"/>
              </a:cxn>
              <a:cxn ang="0">
                <a:pos x="302" y="457"/>
              </a:cxn>
              <a:cxn ang="0">
                <a:pos x="260" y="450"/>
              </a:cxn>
              <a:cxn ang="0">
                <a:pos x="211" y="428"/>
              </a:cxn>
              <a:cxn ang="0">
                <a:pos x="117" y="419"/>
              </a:cxn>
              <a:cxn ang="0">
                <a:pos x="11" y="201"/>
              </a:cxn>
              <a:cxn ang="0">
                <a:pos x="2" y="0"/>
              </a:cxn>
            </a:cxnLst>
            <a:rect l="0" t="0" r="r" b="b"/>
            <a:pathLst>
              <a:path w="577" h="499">
                <a:moveTo>
                  <a:pt x="467" y="11"/>
                </a:moveTo>
                <a:lnTo>
                  <a:pt x="465" y="120"/>
                </a:lnTo>
                <a:lnTo>
                  <a:pt x="445" y="118"/>
                </a:lnTo>
                <a:lnTo>
                  <a:pt x="443" y="167"/>
                </a:lnTo>
                <a:lnTo>
                  <a:pt x="456" y="170"/>
                </a:lnTo>
                <a:lnTo>
                  <a:pt x="454" y="172"/>
                </a:lnTo>
                <a:lnTo>
                  <a:pt x="456" y="176"/>
                </a:lnTo>
                <a:lnTo>
                  <a:pt x="468" y="172"/>
                </a:lnTo>
                <a:lnTo>
                  <a:pt x="483" y="178"/>
                </a:lnTo>
                <a:lnTo>
                  <a:pt x="488" y="168"/>
                </a:lnTo>
                <a:lnTo>
                  <a:pt x="496" y="178"/>
                </a:lnTo>
                <a:lnTo>
                  <a:pt x="503" y="174"/>
                </a:lnTo>
                <a:lnTo>
                  <a:pt x="497" y="187"/>
                </a:lnTo>
                <a:lnTo>
                  <a:pt x="486" y="196"/>
                </a:lnTo>
                <a:lnTo>
                  <a:pt x="497" y="208"/>
                </a:lnTo>
                <a:lnTo>
                  <a:pt x="492" y="212"/>
                </a:lnTo>
                <a:lnTo>
                  <a:pt x="499" y="216"/>
                </a:lnTo>
                <a:lnTo>
                  <a:pt x="492" y="217"/>
                </a:lnTo>
                <a:lnTo>
                  <a:pt x="490" y="236"/>
                </a:lnTo>
                <a:lnTo>
                  <a:pt x="492" y="241"/>
                </a:lnTo>
                <a:lnTo>
                  <a:pt x="503" y="248"/>
                </a:lnTo>
                <a:lnTo>
                  <a:pt x="497" y="250"/>
                </a:lnTo>
                <a:lnTo>
                  <a:pt x="494" y="259"/>
                </a:lnTo>
                <a:lnTo>
                  <a:pt x="490" y="254"/>
                </a:lnTo>
                <a:lnTo>
                  <a:pt x="486" y="254"/>
                </a:lnTo>
                <a:lnTo>
                  <a:pt x="492" y="263"/>
                </a:lnTo>
                <a:lnTo>
                  <a:pt x="488" y="270"/>
                </a:lnTo>
                <a:lnTo>
                  <a:pt x="499" y="266"/>
                </a:lnTo>
                <a:lnTo>
                  <a:pt x="503" y="270"/>
                </a:lnTo>
                <a:lnTo>
                  <a:pt x="494" y="275"/>
                </a:lnTo>
                <a:lnTo>
                  <a:pt x="496" y="281"/>
                </a:lnTo>
                <a:lnTo>
                  <a:pt x="505" y="283"/>
                </a:lnTo>
                <a:lnTo>
                  <a:pt x="501" y="290"/>
                </a:lnTo>
                <a:lnTo>
                  <a:pt x="505" y="294"/>
                </a:lnTo>
                <a:lnTo>
                  <a:pt x="503" y="297"/>
                </a:lnTo>
                <a:lnTo>
                  <a:pt x="506" y="326"/>
                </a:lnTo>
                <a:lnTo>
                  <a:pt x="503" y="332"/>
                </a:lnTo>
                <a:lnTo>
                  <a:pt x="512" y="343"/>
                </a:lnTo>
                <a:lnTo>
                  <a:pt x="512" y="352"/>
                </a:lnTo>
                <a:lnTo>
                  <a:pt x="514" y="361"/>
                </a:lnTo>
                <a:lnTo>
                  <a:pt x="512" y="368"/>
                </a:lnTo>
                <a:lnTo>
                  <a:pt x="532" y="382"/>
                </a:lnTo>
                <a:lnTo>
                  <a:pt x="539" y="399"/>
                </a:lnTo>
                <a:lnTo>
                  <a:pt x="539" y="413"/>
                </a:lnTo>
                <a:lnTo>
                  <a:pt x="546" y="415"/>
                </a:lnTo>
                <a:lnTo>
                  <a:pt x="543" y="424"/>
                </a:lnTo>
                <a:lnTo>
                  <a:pt x="554" y="426"/>
                </a:lnTo>
                <a:lnTo>
                  <a:pt x="555" y="431"/>
                </a:lnTo>
                <a:lnTo>
                  <a:pt x="559" y="431"/>
                </a:lnTo>
                <a:lnTo>
                  <a:pt x="557" y="435"/>
                </a:lnTo>
                <a:lnTo>
                  <a:pt x="563" y="435"/>
                </a:lnTo>
                <a:lnTo>
                  <a:pt x="568" y="446"/>
                </a:lnTo>
                <a:lnTo>
                  <a:pt x="566" y="451"/>
                </a:lnTo>
                <a:lnTo>
                  <a:pt x="568" y="451"/>
                </a:lnTo>
                <a:lnTo>
                  <a:pt x="570" y="459"/>
                </a:lnTo>
                <a:lnTo>
                  <a:pt x="566" y="462"/>
                </a:lnTo>
                <a:lnTo>
                  <a:pt x="572" y="464"/>
                </a:lnTo>
                <a:lnTo>
                  <a:pt x="570" y="466"/>
                </a:lnTo>
                <a:lnTo>
                  <a:pt x="572" y="475"/>
                </a:lnTo>
                <a:lnTo>
                  <a:pt x="574" y="479"/>
                </a:lnTo>
                <a:lnTo>
                  <a:pt x="577" y="477"/>
                </a:lnTo>
                <a:lnTo>
                  <a:pt x="575" y="482"/>
                </a:lnTo>
                <a:lnTo>
                  <a:pt x="557" y="480"/>
                </a:lnTo>
                <a:lnTo>
                  <a:pt x="559" y="484"/>
                </a:lnTo>
                <a:lnTo>
                  <a:pt x="557" y="489"/>
                </a:lnTo>
                <a:lnTo>
                  <a:pt x="554" y="484"/>
                </a:lnTo>
                <a:lnTo>
                  <a:pt x="552" y="488"/>
                </a:lnTo>
                <a:lnTo>
                  <a:pt x="550" y="484"/>
                </a:lnTo>
                <a:lnTo>
                  <a:pt x="548" y="489"/>
                </a:lnTo>
                <a:lnTo>
                  <a:pt x="537" y="486"/>
                </a:lnTo>
                <a:lnTo>
                  <a:pt x="528" y="491"/>
                </a:lnTo>
                <a:lnTo>
                  <a:pt x="526" y="486"/>
                </a:lnTo>
                <a:lnTo>
                  <a:pt x="523" y="488"/>
                </a:lnTo>
                <a:lnTo>
                  <a:pt x="521" y="484"/>
                </a:lnTo>
                <a:lnTo>
                  <a:pt x="515" y="484"/>
                </a:lnTo>
                <a:lnTo>
                  <a:pt x="519" y="479"/>
                </a:lnTo>
                <a:lnTo>
                  <a:pt x="514" y="484"/>
                </a:lnTo>
                <a:lnTo>
                  <a:pt x="508" y="480"/>
                </a:lnTo>
                <a:lnTo>
                  <a:pt x="503" y="484"/>
                </a:lnTo>
                <a:lnTo>
                  <a:pt x="503" y="479"/>
                </a:lnTo>
                <a:lnTo>
                  <a:pt x="497" y="480"/>
                </a:lnTo>
                <a:lnTo>
                  <a:pt x="494" y="477"/>
                </a:lnTo>
                <a:lnTo>
                  <a:pt x="490" y="482"/>
                </a:lnTo>
                <a:lnTo>
                  <a:pt x="486" y="475"/>
                </a:lnTo>
                <a:lnTo>
                  <a:pt x="486" y="479"/>
                </a:lnTo>
                <a:lnTo>
                  <a:pt x="481" y="480"/>
                </a:lnTo>
                <a:lnTo>
                  <a:pt x="477" y="473"/>
                </a:lnTo>
                <a:lnTo>
                  <a:pt x="474" y="479"/>
                </a:lnTo>
                <a:lnTo>
                  <a:pt x="468" y="477"/>
                </a:lnTo>
                <a:lnTo>
                  <a:pt x="467" y="482"/>
                </a:lnTo>
                <a:lnTo>
                  <a:pt x="470" y="482"/>
                </a:lnTo>
                <a:lnTo>
                  <a:pt x="470" y="489"/>
                </a:lnTo>
                <a:lnTo>
                  <a:pt x="461" y="482"/>
                </a:lnTo>
                <a:lnTo>
                  <a:pt x="459" y="486"/>
                </a:lnTo>
                <a:lnTo>
                  <a:pt x="456" y="482"/>
                </a:lnTo>
                <a:lnTo>
                  <a:pt x="447" y="486"/>
                </a:lnTo>
                <a:lnTo>
                  <a:pt x="452" y="493"/>
                </a:lnTo>
                <a:lnTo>
                  <a:pt x="445" y="491"/>
                </a:lnTo>
                <a:lnTo>
                  <a:pt x="447" y="497"/>
                </a:lnTo>
                <a:lnTo>
                  <a:pt x="434" y="495"/>
                </a:lnTo>
                <a:lnTo>
                  <a:pt x="416" y="499"/>
                </a:lnTo>
                <a:lnTo>
                  <a:pt x="414" y="484"/>
                </a:lnTo>
                <a:lnTo>
                  <a:pt x="401" y="489"/>
                </a:lnTo>
                <a:lnTo>
                  <a:pt x="390" y="484"/>
                </a:lnTo>
                <a:lnTo>
                  <a:pt x="376" y="482"/>
                </a:lnTo>
                <a:lnTo>
                  <a:pt x="378" y="479"/>
                </a:lnTo>
                <a:lnTo>
                  <a:pt x="374" y="477"/>
                </a:lnTo>
                <a:lnTo>
                  <a:pt x="369" y="479"/>
                </a:lnTo>
                <a:lnTo>
                  <a:pt x="369" y="482"/>
                </a:lnTo>
                <a:lnTo>
                  <a:pt x="365" y="482"/>
                </a:lnTo>
                <a:lnTo>
                  <a:pt x="363" y="479"/>
                </a:lnTo>
                <a:lnTo>
                  <a:pt x="358" y="480"/>
                </a:lnTo>
                <a:lnTo>
                  <a:pt x="356" y="475"/>
                </a:lnTo>
                <a:lnTo>
                  <a:pt x="352" y="473"/>
                </a:lnTo>
                <a:lnTo>
                  <a:pt x="352" y="477"/>
                </a:lnTo>
                <a:lnTo>
                  <a:pt x="345" y="475"/>
                </a:lnTo>
                <a:lnTo>
                  <a:pt x="341" y="473"/>
                </a:lnTo>
                <a:lnTo>
                  <a:pt x="340" y="477"/>
                </a:lnTo>
                <a:lnTo>
                  <a:pt x="340" y="473"/>
                </a:lnTo>
                <a:lnTo>
                  <a:pt x="334" y="479"/>
                </a:lnTo>
                <a:lnTo>
                  <a:pt x="327" y="479"/>
                </a:lnTo>
                <a:lnTo>
                  <a:pt x="318" y="466"/>
                </a:lnTo>
                <a:lnTo>
                  <a:pt x="312" y="468"/>
                </a:lnTo>
                <a:lnTo>
                  <a:pt x="316" y="462"/>
                </a:lnTo>
                <a:lnTo>
                  <a:pt x="302" y="462"/>
                </a:lnTo>
                <a:lnTo>
                  <a:pt x="302" y="457"/>
                </a:lnTo>
                <a:lnTo>
                  <a:pt x="298" y="455"/>
                </a:lnTo>
                <a:lnTo>
                  <a:pt x="296" y="450"/>
                </a:lnTo>
                <a:lnTo>
                  <a:pt x="260" y="450"/>
                </a:lnTo>
                <a:lnTo>
                  <a:pt x="242" y="435"/>
                </a:lnTo>
                <a:lnTo>
                  <a:pt x="218" y="433"/>
                </a:lnTo>
                <a:lnTo>
                  <a:pt x="211" y="428"/>
                </a:lnTo>
                <a:lnTo>
                  <a:pt x="196" y="426"/>
                </a:lnTo>
                <a:lnTo>
                  <a:pt x="191" y="421"/>
                </a:lnTo>
                <a:lnTo>
                  <a:pt x="117" y="419"/>
                </a:lnTo>
                <a:lnTo>
                  <a:pt x="117" y="346"/>
                </a:lnTo>
                <a:lnTo>
                  <a:pt x="118" y="205"/>
                </a:lnTo>
                <a:lnTo>
                  <a:pt x="11" y="201"/>
                </a:lnTo>
                <a:lnTo>
                  <a:pt x="13" y="107"/>
                </a:lnTo>
                <a:lnTo>
                  <a:pt x="0" y="107"/>
                </a:lnTo>
                <a:lnTo>
                  <a:pt x="2" y="0"/>
                </a:lnTo>
                <a:lnTo>
                  <a:pt x="198" y="2"/>
                </a:lnTo>
                <a:lnTo>
                  <a:pt x="467" y="11"/>
                </a:lnTo>
                <a:close/>
              </a:path>
            </a:pathLst>
          </a:custGeom>
          <a:noFill/>
          <a:ln w="2" cap="rnd">
            <a:solidFill>
              <a:srgbClr val="010202"/>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5152" name="Freeform 32"/>
          <p:cNvSpPr>
            <a:spLocks/>
          </p:cNvSpPr>
          <p:nvPr/>
        </p:nvSpPr>
        <p:spPr bwMode="auto">
          <a:xfrm>
            <a:off x="812801" y="2781300"/>
            <a:ext cx="1211263" cy="852488"/>
          </a:xfrm>
          <a:custGeom>
            <a:avLst/>
            <a:gdLst/>
            <a:ahLst/>
            <a:cxnLst>
              <a:cxn ang="0">
                <a:pos x="319" y="0"/>
              </a:cxn>
              <a:cxn ang="0">
                <a:pos x="319" y="54"/>
              </a:cxn>
              <a:cxn ang="0">
                <a:pos x="388" y="56"/>
              </a:cxn>
              <a:cxn ang="0">
                <a:pos x="388" y="91"/>
              </a:cxn>
              <a:cxn ang="0">
                <a:pos x="763" y="100"/>
              </a:cxn>
              <a:cxn ang="0">
                <a:pos x="761" y="189"/>
              </a:cxn>
              <a:cxn ang="0">
                <a:pos x="758" y="439"/>
              </a:cxn>
              <a:cxn ang="0">
                <a:pos x="723" y="437"/>
              </a:cxn>
              <a:cxn ang="0">
                <a:pos x="722" y="455"/>
              </a:cxn>
              <a:cxn ang="0">
                <a:pos x="685" y="453"/>
              </a:cxn>
              <a:cxn ang="0">
                <a:pos x="685" y="471"/>
              </a:cxn>
              <a:cxn ang="0">
                <a:pos x="649" y="471"/>
              </a:cxn>
              <a:cxn ang="0">
                <a:pos x="649" y="480"/>
              </a:cxn>
              <a:cxn ang="0">
                <a:pos x="595" y="479"/>
              </a:cxn>
              <a:cxn ang="0">
                <a:pos x="595" y="506"/>
              </a:cxn>
              <a:cxn ang="0">
                <a:pos x="587" y="506"/>
              </a:cxn>
              <a:cxn ang="0">
                <a:pos x="587" y="537"/>
              </a:cxn>
              <a:cxn ang="0">
                <a:pos x="533" y="537"/>
              </a:cxn>
              <a:cxn ang="0">
                <a:pos x="535" y="519"/>
              </a:cxn>
              <a:cxn ang="0">
                <a:pos x="444" y="515"/>
              </a:cxn>
              <a:cxn ang="0">
                <a:pos x="444" y="504"/>
              </a:cxn>
              <a:cxn ang="0">
                <a:pos x="139" y="497"/>
              </a:cxn>
              <a:cxn ang="0">
                <a:pos x="139" y="461"/>
              </a:cxn>
              <a:cxn ang="0">
                <a:pos x="0" y="459"/>
              </a:cxn>
              <a:cxn ang="0">
                <a:pos x="7" y="205"/>
              </a:cxn>
              <a:cxn ang="0">
                <a:pos x="25" y="208"/>
              </a:cxn>
              <a:cxn ang="0">
                <a:pos x="45" y="185"/>
              </a:cxn>
              <a:cxn ang="0">
                <a:pos x="63" y="192"/>
              </a:cxn>
              <a:cxn ang="0">
                <a:pos x="80" y="187"/>
              </a:cxn>
              <a:cxn ang="0">
                <a:pos x="89" y="170"/>
              </a:cxn>
              <a:cxn ang="0">
                <a:pos x="96" y="170"/>
              </a:cxn>
              <a:cxn ang="0">
                <a:pos x="105" y="187"/>
              </a:cxn>
              <a:cxn ang="0">
                <a:pos x="114" y="189"/>
              </a:cxn>
              <a:cxn ang="0">
                <a:pos x="121" y="187"/>
              </a:cxn>
              <a:cxn ang="0">
                <a:pos x="127" y="179"/>
              </a:cxn>
              <a:cxn ang="0">
                <a:pos x="132" y="178"/>
              </a:cxn>
              <a:cxn ang="0">
                <a:pos x="163" y="181"/>
              </a:cxn>
              <a:cxn ang="0">
                <a:pos x="192" y="176"/>
              </a:cxn>
              <a:cxn ang="0">
                <a:pos x="228" y="161"/>
              </a:cxn>
              <a:cxn ang="0">
                <a:pos x="230" y="52"/>
              </a:cxn>
              <a:cxn ang="0">
                <a:pos x="207" y="51"/>
              </a:cxn>
              <a:cxn ang="0">
                <a:pos x="207" y="42"/>
              </a:cxn>
              <a:cxn ang="0">
                <a:pos x="236" y="34"/>
              </a:cxn>
              <a:cxn ang="0">
                <a:pos x="236" y="25"/>
              </a:cxn>
              <a:cxn ang="0">
                <a:pos x="263" y="25"/>
              </a:cxn>
              <a:cxn ang="0">
                <a:pos x="265" y="16"/>
              </a:cxn>
              <a:cxn ang="0">
                <a:pos x="277" y="16"/>
              </a:cxn>
              <a:cxn ang="0">
                <a:pos x="277" y="13"/>
              </a:cxn>
              <a:cxn ang="0">
                <a:pos x="283" y="13"/>
              </a:cxn>
              <a:cxn ang="0">
                <a:pos x="283" y="9"/>
              </a:cxn>
              <a:cxn ang="0">
                <a:pos x="301" y="9"/>
              </a:cxn>
              <a:cxn ang="0">
                <a:pos x="301" y="0"/>
              </a:cxn>
              <a:cxn ang="0">
                <a:pos x="319" y="0"/>
              </a:cxn>
            </a:cxnLst>
            <a:rect l="0" t="0" r="r" b="b"/>
            <a:pathLst>
              <a:path w="763" h="537">
                <a:moveTo>
                  <a:pt x="319" y="0"/>
                </a:moveTo>
                <a:lnTo>
                  <a:pt x="319" y="54"/>
                </a:lnTo>
                <a:lnTo>
                  <a:pt x="388" y="56"/>
                </a:lnTo>
                <a:lnTo>
                  <a:pt x="388" y="91"/>
                </a:lnTo>
                <a:lnTo>
                  <a:pt x="763" y="100"/>
                </a:lnTo>
                <a:lnTo>
                  <a:pt x="761" y="189"/>
                </a:lnTo>
                <a:lnTo>
                  <a:pt x="758" y="439"/>
                </a:lnTo>
                <a:lnTo>
                  <a:pt x="723" y="437"/>
                </a:lnTo>
                <a:lnTo>
                  <a:pt x="722" y="455"/>
                </a:lnTo>
                <a:lnTo>
                  <a:pt x="685" y="453"/>
                </a:lnTo>
                <a:lnTo>
                  <a:pt x="685" y="471"/>
                </a:lnTo>
                <a:lnTo>
                  <a:pt x="649" y="471"/>
                </a:lnTo>
                <a:lnTo>
                  <a:pt x="649" y="480"/>
                </a:lnTo>
                <a:lnTo>
                  <a:pt x="595" y="479"/>
                </a:lnTo>
                <a:lnTo>
                  <a:pt x="595" y="506"/>
                </a:lnTo>
                <a:lnTo>
                  <a:pt x="587" y="506"/>
                </a:lnTo>
                <a:lnTo>
                  <a:pt x="587" y="537"/>
                </a:lnTo>
                <a:lnTo>
                  <a:pt x="533" y="537"/>
                </a:lnTo>
                <a:lnTo>
                  <a:pt x="535" y="519"/>
                </a:lnTo>
                <a:lnTo>
                  <a:pt x="444" y="515"/>
                </a:lnTo>
                <a:lnTo>
                  <a:pt x="444" y="504"/>
                </a:lnTo>
                <a:lnTo>
                  <a:pt x="139" y="497"/>
                </a:lnTo>
                <a:lnTo>
                  <a:pt x="139" y="461"/>
                </a:lnTo>
                <a:lnTo>
                  <a:pt x="0" y="459"/>
                </a:lnTo>
                <a:lnTo>
                  <a:pt x="7" y="205"/>
                </a:lnTo>
                <a:lnTo>
                  <a:pt x="25" y="208"/>
                </a:lnTo>
                <a:lnTo>
                  <a:pt x="45" y="185"/>
                </a:lnTo>
                <a:lnTo>
                  <a:pt x="63" y="192"/>
                </a:lnTo>
                <a:lnTo>
                  <a:pt x="80" y="187"/>
                </a:lnTo>
                <a:lnTo>
                  <a:pt x="89" y="170"/>
                </a:lnTo>
                <a:lnTo>
                  <a:pt x="96" y="170"/>
                </a:lnTo>
                <a:lnTo>
                  <a:pt x="105" y="187"/>
                </a:lnTo>
                <a:lnTo>
                  <a:pt x="114" y="189"/>
                </a:lnTo>
                <a:lnTo>
                  <a:pt x="121" y="187"/>
                </a:lnTo>
                <a:lnTo>
                  <a:pt x="127" y="179"/>
                </a:lnTo>
                <a:lnTo>
                  <a:pt x="132" y="178"/>
                </a:lnTo>
                <a:lnTo>
                  <a:pt x="163" y="181"/>
                </a:lnTo>
                <a:lnTo>
                  <a:pt x="192" y="176"/>
                </a:lnTo>
                <a:lnTo>
                  <a:pt x="228" y="161"/>
                </a:lnTo>
                <a:lnTo>
                  <a:pt x="230" y="52"/>
                </a:lnTo>
                <a:lnTo>
                  <a:pt x="207" y="51"/>
                </a:lnTo>
                <a:lnTo>
                  <a:pt x="207" y="42"/>
                </a:lnTo>
                <a:lnTo>
                  <a:pt x="236" y="34"/>
                </a:lnTo>
                <a:lnTo>
                  <a:pt x="236" y="25"/>
                </a:lnTo>
                <a:lnTo>
                  <a:pt x="263" y="25"/>
                </a:lnTo>
                <a:lnTo>
                  <a:pt x="265" y="16"/>
                </a:lnTo>
                <a:lnTo>
                  <a:pt x="277" y="16"/>
                </a:lnTo>
                <a:lnTo>
                  <a:pt x="277" y="13"/>
                </a:lnTo>
                <a:lnTo>
                  <a:pt x="283" y="13"/>
                </a:lnTo>
                <a:lnTo>
                  <a:pt x="283" y="9"/>
                </a:lnTo>
                <a:lnTo>
                  <a:pt x="301" y="9"/>
                </a:lnTo>
                <a:lnTo>
                  <a:pt x="301" y="0"/>
                </a:lnTo>
                <a:lnTo>
                  <a:pt x="319" y="0"/>
                </a:lnTo>
                <a:close/>
              </a:path>
            </a:pathLst>
          </a:custGeom>
          <a:noFill/>
          <a:ln w="2" cap="rnd">
            <a:solidFill>
              <a:srgbClr val="010202"/>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5153" name="Freeform 33"/>
          <p:cNvSpPr>
            <a:spLocks/>
          </p:cNvSpPr>
          <p:nvPr/>
        </p:nvSpPr>
        <p:spPr bwMode="auto">
          <a:xfrm>
            <a:off x="1477963" y="5680075"/>
            <a:ext cx="609600" cy="1146175"/>
          </a:xfrm>
          <a:custGeom>
            <a:avLst/>
            <a:gdLst/>
            <a:ahLst/>
            <a:cxnLst>
              <a:cxn ang="0">
                <a:pos x="324" y="174"/>
              </a:cxn>
              <a:cxn ang="0">
                <a:pos x="312" y="196"/>
              </a:cxn>
              <a:cxn ang="0">
                <a:pos x="304" y="216"/>
              </a:cxn>
              <a:cxn ang="0">
                <a:pos x="317" y="227"/>
              </a:cxn>
              <a:cxn ang="0">
                <a:pos x="341" y="220"/>
              </a:cxn>
              <a:cxn ang="0">
                <a:pos x="317" y="238"/>
              </a:cxn>
              <a:cxn ang="0">
                <a:pos x="370" y="278"/>
              </a:cxn>
              <a:cxn ang="0">
                <a:pos x="375" y="292"/>
              </a:cxn>
              <a:cxn ang="0">
                <a:pos x="346" y="312"/>
              </a:cxn>
              <a:cxn ang="0">
                <a:pos x="344" y="334"/>
              </a:cxn>
              <a:cxn ang="0">
                <a:pos x="384" y="343"/>
              </a:cxn>
              <a:cxn ang="0">
                <a:pos x="357" y="359"/>
              </a:cxn>
              <a:cxn ang="0">
                <a:pos x="366" y="405"/>
              </a:cxn>
              <a:cxn ang="0">
                <a:pos x="341" y="408"/>
              </a:cxn>
              <a:cxn ang="0">
                <a:pos x="322" y="421"/>
              </a:cxn>
              <a:cxn ang="0">
                <a:pos x="348" y="448"/>
              </a:cxn>
              <a:cxn ang="0">
                <a:pos x="322" y="477"/>
              </a:cxn>
              <a:cxn ang="0">
                <a:pos x="324" y="483"/>
              </a:cxn>
              <a:cxn ang="0">
                <a:pos x="308" y="512"/>
              </a:cxn>
              <a:cxn ang="0">
                <a:pos x="319" y="537"/>
              </a:cxn>
              <a:cxn ang="0">
                <a:pos x="292" y="522"/>
              </a:cxn>
              <a:cxn ang="0">
                <a:pos x="312" y="544"/>
              </a:cxn>
              <a:cxn ang="0">
                <a:pos x="308" y="559"/>
              </a:cxn>
              <a:cxn ang="0">
                <a:pos x="272" y="553"/>
              </a:cxn>
              <a:cxn ang="0">
                <a:pos x="263" y="570"/>
              </a:cxn>
              <a:cxn ang="0">
                <a:pos x="232" y="553"/>
              </a:cxn>
              <a:cxn ang="0">
                <a:pos x="226" y="584"/>
              </a:cxn>
              <a:cxn ang="0">
                <a:pos x="197" y="570"/>
              </a:cxn>
              <a:cxn ang="0">
                <a:pos x="192" y="620"/>
              </a:cxn>
              <a:cxn ang="0">
                <a:pos x="215" y="668"/>
              </a:cxn>
              <a:cxn ang="0">
                <a:pos x="219" y="702"/>
              </a:cxn>
              <a:cxn ang="0">
                <a:pos x="243" y="722"/>
              </a:cxn>
              <a:cxn ang="0">
                <a:pos x="0" y="417"/>
              </a:cxn>
              <a:cxn ang="0">
                <a:pos x="34" y="60"/>
              </a:cxn>
              <a:cxn ang="0">
                <a:pos x="45" y="84"/>
              </a:cxn>
              <a:cxn ang="0">
                <a:pos x="61" y="98"/>
              </a:cxn>
              <a:cxn ang="0">
                <a:pos x="67" y="46"/>
              </a:cxn>
              <a:cxn ang="0">
                <a:pos x="81" y="44"/>
              </a:cxn>
              <a:cxn ang="0">
                <a:pos x="96" y="80"/>
              </a:cxn>
              <a:cxn ang="0">
                <a:pos x="110" y="71"/>
              </a:cxn>
              <a:cxn ang="0">
                <a:pos x="127" y="40"/>
              </a:cxn>
              <a:cxn ang="0">
                <a:pos x="156" y="27"/>
              </a:cxn>
              <a:cxn ang="0">
                <a:pos x="179" y="6"/>
              </a:cxn>
              <a:cxn ang="0">
                <a:pos x="215" y="13"/>
              </a:cxn>
              <a:cxn ang="0">
                <a:pos x="228" y="0"/>
              </a:cxn>
              <a:cxn ang="0">
                <a:pos x="219" y="46"/>
              </a:cxn>
              <a:cxn ang="0">
                <a:pos x="244" y="60"/>
              </a:cxn>
              <a:cxn ang="0">
                <a:pos x="241" y="82"/>
              </a:cxn>
              <a:cxn ang="0">
                <a:pos x="257" y="71"/>
              </a:cxn>
              <a:cxn ang="0">
                <a:pos x="252" y="93"/>
              </a:cxn>
              <a:cxn ang="0">
                <a:pos x="268" y="114"/>
              </a:cxn>
              <a:cxn ang="0">
                <a:pos x="288" y="140"/>
              </a:cxn>
              <a:cxn ang="0">
                <a:pos x="284" y="123"/>
              </a:cxn>
              <a:cxn ang="0">
                <a:pos x="306" y="105"/>
              </a:cxn>
              <a:cxn ang="0">
                <a:pos x="303" y="131"/>
              </a:cxn>
            </a:cxnLst>
            <a:rect l="0" t="0" r="r" b="b"/>
            <a:pathLst>
              <a:path w="384" h="722">
                <a:moveTo>
                  <a:pt x="326" y="160"/>
                </a:moveTo>
                <a:lnTo>
                  <a:pt x="328" y="167"/>
                </a:lnTo>
                <a:lnTo>
                  <a:pt x="324" y="174"/>
                </a:lnTo>
                <a:lnTo>
                  <a:pt x="313" y="182"/>
                </a:lnTo>
                <a:lnTo>
                  <a:pt x="310" y="187"/>
                </a:lnTo>
                <a:lnTo>
                  <a:pt x="312" y="196"/>
                </a:lnTo>
                <a:lnTo>
                  <a:pt x="319" y="205"/>
                </a:lnTo>
                <a:lnTo>
                  <a:pt x="319" y="212"/>
                </a:lnTo>
                <a:lnTo>
                  <a:pt x="304" y="216"/>
                </a:lnTo>
                <a:lnTo>
                  <a:pt x="303" y="225"/>
                </a:lnTo>
                <a:lnTo>
                  <a:pt x="308" y="227"/>
                </a:lnTo>
                <a:lnTo>
                  <a:pt x="317" y="227"/>
                </a:lnTo>
                <a:lnTo>
                  <a:pt x="332" y="209"/>
                </a:lnTo>
                <a:lnTo>
                  <a:pt x="342" y="211"/>
                </a:lnTo>
                <a:lnTo>
                  <a:pt x="341" y="220"/>
                </a:lnTo>
                <a:lnTo>
                  <a:pt x="337" y="227"/>
                </a:lnTo>
                <a:lnTo>
                  <a:pt x="317" y="230"/>
                </a:lnTo>
                <a:lnTo>
                  <a:pt x="317" y="238"/>
                </a:lnTo>
                <a:lnTo>
                  <a:pt x="332" y="250"/>
                </a:lnTo>
                <a:lnTo>
                  <a:pt x="344" y="272"/>
                </a:lnTo>
                <a:lnTo>
                  <a:pt x="370" y="278"/>
                </a:lnTo>
                <a:lnTo>
                  <a:pt x="377" y="281"/>
                </a:lnTo>
                <a:lnTo>
                  <a:pt x="380" y="287"/>
                </a:lnTo>
                <a:lnTo>
                  <a:pt x="375" y="292"/>
                </a:lnTo>
                <a:lnTo>
                  <a:pt x="350" y="294"/>
                </a:lnTo>
                <a:lnTo>
                  <a:pt x="346" y="299"/>
                </a:lnTo>
                <a:lnTo>
                  <a:pt x="346" y="312"/>
                </a:lnTo>
                <a:lnTo>
                  <a:pt x="341" y="319"/>
                </a:lnTo>
                <a:lnTo>
                  <a:pt x="342" y="330"/>
                </a:lnTo>
                <a:lnTo>
                  <a:pt x="344" y="334"/>
                </a:lnTo>
                <a:lnTo>
                  <a:pt x="364" y="332"/>
                </a:lnTo>
                <a:lnTo>
                  <a:pt x="377" y="336"/>
                </a:lnTo>
                <a:lnTo>
                  <a:pt x="384" y="343"/>
                </a:lnTo>
                <a:lnTo>
                  <a:pt x="384" y="348"/>
                </a:lnTo>
                <a:lnTo>
                  <a:pt x="380" y="356"/>
                </a:lnTo>
                <a:lnTo>
                  <a:pt x="357" y="359"/>
                </a:lnTo>
                <a:lnTo>
                  <a:pt x="350" y="367"/>
                </a:lnTo>
                <a:lnTo>
                  <a:pt x="366" y="386"/>
                </a:lnTo>
                <a:lnTo>
                  <a:pt x="366" y="405"/>
                </a:lnTo>
                <a:lnTo>
                  <a:pt x="357" y="412"/>
                </a:lnTo>
                <a:lnTo>
                  <a:pt x="348" y="414"/>
                </a:lnTo>
                <a:lnTo>
                  <a:pt x="341" y="408"/>
                </a:lnTo>
                <a:lnTo>
                  <a:pt x="332" y="394"/>
                </a:lnTo>
                <a:lnTo>
                  <a:pt x="319" y="410"/>
                </a:lnTo>
                <a:lnTo>
                  <a:pt x="322" y="421"/>
                </a:lnTo>
                <a:lnTo>
                  <a:pt x="344" y="434"/>
                </a:lnTo>
                <a:lnTo>
                  <a:pt x="348" y="443"/>
                </a:lnTo>
                <a:lnTo>
                  <a:pt x="348" y="448"/>
                </a:lnTo>
                <a:lnTo>
                  <a:pt x="324" y="457"/>
                </a:lnTo>
                <a:lnTo>
                  <a:pt x="321" y="464"/>
                </a:lnTo>
                <a:lnTo>
                  <a:pt x="322" y="477"/>
                </a:lnTo>
                <a:lnTo>
                  <a:pt x="348" y="466"/>
                </a:lnTo>
                <a:lnTo>
                  <a:pt x="350" y="470"/>
                </a:lnTo>
                <a:lnTo>
                  <a:pt x="324" y="483"/>
                </a:lnTo>
                <a:lnTo>
                  <a:pt x="304" y="499"/>
                </a:lnTo>
                <a:lnTo>
                  <a:pt x="304" y="506"/>
                </a:lnTo>
                <a:lnTo>
                  <a:pt x="308" y="512"/>
                </a:lnTo>
                <a:lnTo>
                  <a:pt x="324" y="526"/>
                </a:lnTo>
                <a:lnTo>
                  <a:pt x="324" y="530"/>
                </a:lnTo>
                <a:lnTo>
                  <a:pt x="319" y="537"/>
                </a:lnTo>
                <a:lnTo>
                  <a:pt x="315" y="539"/>
                </a:lnTo>
                <a:lnTo>
                  <a:pt x="299" y="522"/>
                </a:lnTo>
                <a:lnTo>
                  <a:pt x="292" y="522"/>
                </a:lnTo>
                <a:lnTo>
                  <a:pt x="286" y="530"/>
                </a:lnTo>
                <a:lnTo>
                  <a:pt x="288" y="542"/>
                </a:lnTo>
                <a:lnTo>
                  <a:pt x="312" y="544"/>
                </a:lnTo>
                <a:lnTo>
                  <a:pt x="317" y="550"/>
                </a:lnTo>
                <a:lnTo>
                  <a:pt x="315" y="557"/>
                </a:lnTo>
                <a:lnTo>
                  <a:pt x="308" y="559"/>
                </a:lnTo>
                <a:lnTo>
                  <a:pt x="290" y="546"/>
                </a:lnTo>
                <a:lnTo>
                  <a:pt x="275" y="544"/>
                </a:lnTo>
                <a:lnTo>
                  <a:pt x="272" y="553"/>
                </a:lnTo>
                <a:lnTo>
                  <a:pt x="274" y="575"/>
                </a:lnTo>
                <a:lnTo>
                  <a:pt x="268" y="575"/>
                </a:lnTo>
                <a:lnTo>
                  <a:pt x="263" y="570"/>
                </a:lnTo>
                <a:lnTo>
                  <a:pt x="259" y="551"/>
                </a:lnTo>
                <a:lnTo>
                  <a:pt x="250" y="546"/>
                </a:lnTo>
                <a:lnTo>
                  <a:pt x="232" y="553"/>
                </a:lnTo>
                <a:lnTo>
                  <a:pt x="225" y="561"/>
                </a:lnTo>
                <a:lnTo>
                  <a:pt x="232" y="579"/>
                </a:lnTo>
                <a:lnTo>
                  <a:pt x="226" y="584"/>
                </a:lnTo>
                <a:lnTo>
                  <a:pt x="221" y="582"/>
                </a:lnTo>
                <a:lnTo>
                  <a:pt x="208" y="566"/>
                </a:lnTo>
                <a:lnTo>
                  <a:pt x="197" y="570"/>
                </a:lnTo>
                <a:lnTo>
                  <a:pt x="194" y="575"/>
                </a:lnTo>
                <a:lnTo>
                  <a:pt x="190" y="593"/>
                </a:lnTo>
                <a:lnTo>
                  <a:pt x="192" y="620"/>
                </a:lnTo>
                <a:lnTo>
                  <a:pt x="186" y="635"/>
                </a:lnTo>
                <a:lnTo>
                  <a:pt x="208" y="655"/>
                </a:lnTo>
                <a:lnTo>
                  <a:pt x="215" y="668"/>
                </a:lnTo>
                <a:lnTo>
                  <a:pt x="219" y="675"/>
                </a:lnTo>
                <a:lnTo>
                  <a:pt x="217" y="693"/>
                </a:lnTo>
                <a:lnTo>
                  <a:pt x="219" y="702"/>
                </a:lnTo>
                <a:lnTo>
                  <a:pt x="237" y="707"/>
                </a:lnTo>
                <a:lnTo>
                  <a:pt x="243" y="715"/>
                </a:lnTo>
                <a:lnTo>
                  <a:pt x="243" y="722"/>
                </a:lnTo>
                <a:lnTo>
                  <a:pt x="234" y="722"/>
                </a:lnTo>
                <a:lnTo>
                  <a:pt x="0" y="722"/>
                </a:lnTo>
                <a:lnTo>
                  <a:pt x="0" y="417"/>
                </a:lnTo>
                <a:lnTo>
                  <a:pt x="0" y="75"/>
                </a:lnTo>
                <a:lnTo>
                  <a:pt x="21" y="69"/>
                </a:lnTo>
                <a:lnTo>
                  <a:pt x="34" y="60"/>
                </a:lnTo>
                <a:lnTo>
                  <a:pt x="45" y="60"/>
                </a:lnTo>
                <a:lnTo>
                  <a:pt x="52" y="73"/>
                </a:lnTo>
                <a:lnTo>
                  <a:pt x="45" y="84"/>
                </a:lnTo>
                <a:lnTo>
                  <a:pt x="45" y="89"/>
                </a:lnTo>
                <a:lnTo>
                  <a:pt x="52" y="96"/>
                </a:lnTo>
                <a:lnTo>
                  <a:pt x="61" y="98"/>
                </a:lnTo>
                <a:lnTo>
                  <a:pt x="69" y="89"/>
                </a:lnTo>
                <a:lnTo>
                  <a:pt x="72" y="76"/>
                </a:lnTo>
                <a:lnTo>
                  <a:pt x="67" y="46"/>
                </a:lnTo>
                <a:lnTo>
                  <a:pt x="70" y="40"/>
                </a:lnTo>
                <a:lnTo>
                  <a:pt x="78" y="40"/>
                </a:lnTo>
                <a:lnTo>
                  <a:pt x="81" y="44"/>
                </a:lnTo>
                <a:lnTo>
                  <a:pt x="81" y="60"/>
                </a:lnTo>
                <a:lnTo>
                  <a:pt x="90" y="76"/>
                </a:lnTo>
                <a:lnTo>
                  <a:pt x="96" y="80"/>
                </a:lnTo>
                <a:lnTo>
                  <a:pt x="105" y="82"/>
                </a:lnTo>
                <a:lnTo>
                  <a:pt x="110" y="78"/>
                </a:lnTo>
                <a:lnTo>
                  <a:pt x="110" y="71"/>
                </a:lnTo>
                <a:lnTo>
                  <a:pt x="105" y="51"/>
                </a:lnTo>
                <a:lnTo>
                  <a:pt x="112" y="38"/>
                </a:lnTo>
                <a:lnTo>
                  <a:pt x="127" y="40"/>
                </a:lnTo>
                <a:lnTo>
                  <a:pt x="139" y="51"/>
                </a:lnTo>
                <a:lnTo>
                  <a:pt x="147" y="53"/>
                </a:lnTo>
                <a:lnTo>
                  <a:pt x="156" y="27"/>
                </a:lnTo>
                <a:lnTo>
                  <a:pt x="172" y="27"/>
                </a:lnTo>
                <a:lnTo>
                  <a:pt x="181" y="22"/>
                </a:lnTo>
                <a:lnTo>
                  <a:pt x="179" y="6"/>
                </a:lnTo>
                <a:lnTo>
                  <a:pt x="192" y="4"/>
                </a:lnTo>
                <a:lnTo>
                  <a:pt x="205" y="11"/>
                </a:lnTo>
                <a:lnTo>
                  <a:pt x="215" y="13"/>
                </a:lnTo>
                <a:lnTo>
                  <a:pt x="221" y="11"/>
                </a:lnTo>
                <a:lnTo>
                  <a:pt x="221" y="6"/>
                </a:lnTo>
                <a:lnTo>
                  <a:pt x="228" y="0"/>
                </a:lnTo>
                <a:lnTo>
                  <a:pt x="235" y="18"/>
                </a:lnTo>
                <a:lnTo>
                  <a:pt x="232" y="31"/>
                </a:lnTo>
                <a:lnTo>
                  <a:pt x="219" y="46"/>
                </a:lnTo>
                <a:lnTo>
                  <a:pt x="219" y="55"/>
                </a:lnTo>
                <a:lnTo>
                  <a:pt x="226" y="58"/>
                </a:lnTo>
                <a:lnTo>
                  <a:pt x="244" y="60"/>
                </a:lnTo>
                <a:lnTo>
                  <a:pt x="252" y="64"/>
                </a:lnTo>
                <a:lnTo>
                  <a:pt x="252" y="71"/>
                </a:lnTo>
                <a:lnTo>
                  <a:pt x="241" y="82"/>
                </a:lnTo>
                <a:lnTo>
                  <a:pt x="243" y="89"/>
                </a:lnTo>
                <a:lnTo>
                  <a:pt x="252" y="85"/>
                </a:lnTo>
                <a:lnTo>
                  <a:pt x="257" y="71"/>
                </a:lnTo>
                <a:lnTo>
                  <a:pt x="266" y="73"/>
                </a:lnTo>
                <a:lnTo>
                  <a:pt x="264" y="82"/>
                </a:lnTo>
                <a:lnTo>
                  <a:pt x="252" y="93"/>
                </a:lnTo>
                <a:lnTo>
                  <a:pt x="259" y="96"/>
                </a:lnTo>
                <a:lnTo>
                  <a:pt x="270" y="107"/>
                </a:lnTo>
                <a:lnTo>
                  <a:pt x="268" y="114"/>
                </a:lnTo>
                <a:lnTo>
                  <a:pt x="274" y="125"/>
                </a:lnTo>
                <a:lnTo>
                  <a:pt x="275" y="140"/>
                </a:lnTo>
                <a:lnTo>
                  <a:pt x="288" y="140"/>
                </a:lnTo>
                <a:lnTo>
                  <a:pt x="292" y="136"/>
                </a:lnTo>
                <a:lnTo>
                  <a:pt x="292" y="131"/>
                </a:lnTo>
                <a:lnTo>
                  <a:pt x="284" y="123"/>
                </a:lnTo>
                <a:lnTo>
                  <a:pt x="284" y="116"/>
                </a:lnTo>
                <a:lnTo>
                  <a:pt x="304" y="98"/>
                </a:lnTo>
                <a:lnTo>
                  <a:pt x="306" y="105"/>
                </a:lnTo>
                <a:lnTo>
                  <a:pt x="295" y="118"/>
                </a:lnTo>
                <a:lnTo>
                  <a:pt x="295" y="122"/>
                </a:lnTo>
                <a:lnTo>
                  <a:pt x="303" y="131"/>
                </a:lnTo>
                <a:lnTo>
                  <a:pt x="312" y="136"/>
                </a:lnTo>
                <a:lnTo>
                  <a:pt x="326" y="160"/>
                </a:lnTo>
                <a:close/>
              </a:path>
            </a:pathLst>
          </a:custGeom>
          <a:noFill/>
          <a:ln w="2" cap="rnd">
            <a:solidFill>
              <a:srgbClr val="010202"/>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5154" name="Freeform 34"/>
          <p:cNvSpPr>
            <a:spLocks/>
          </p:cNvSpPr>
          <p:nvPr/>
        </p:nvSpPr>
        <p:spPr bwMode="auto">
          <a:xfrm>
            <a:off x="5657851" y="5778500"/>
            <a:ext cx="673100" cy="1076325"/>
          </a:xfrm>
          <a:custGeom>
            <a:avLst/>
            <a:gdLst/>
            <a:ahLst/>
            <a:cxnLst>
              <a:cxn ang="0">
                <a:pos x="234" y="16"/>
              </a:cxn>
              <a:cxn ang="0">
                <a:pos x="279" y="65"/>
              </a:cxn>
              <a:cxn ang="0">
                <a:pos x="270" y="91"/>
              </a:cxn>
              <a:cxn ang="0">
                <a:pos x="232" y="129"/>
              </a:cxn>
              <a:cxn ang="0">
                <a:pos x="257" y="158"/>
              </a:cxn>
              <a:cxn ang="0">
                <a:pos x="295" y="134"/>
              </a:cxn>
              <a:cxn ang="0">
                <a:pos x="288" y="92"/>
              </a:cxn>
              <a:cxn ang="0">
                <a:pos x="297" y="80"/>
              </a:cxn>
              <a:cxn ang="0">
                <a:pos x="348" y="132"/>
              </a:cxn>
              <a:cxn ang="0">
                <a:pos x="333" y="161"/>
              </a:cxn>
              <a:cxn ang="0">
                <a:pos x="312" y="167"/>
              </a:cxn>
              <a:cxn ang="0">
                <a:pos x="281" y="174"/>
              </a:cxn>
              <a:cxn ang="0">
                <a:pos x="255" y="188"/>
              </a:cxn>
              <a:cxn ang="0">
                <a:pos x="273" y="210"/>
              </a:cxn>
              <a:cxn ang="0">
                <a:pos x="315" y="225"/>
              </a:cxn>
              <a:cxn ang="0">
                <a:pos x="370" y="185"/>
              </a:cxn>
              <a:cxn ang="0">
                <a:pos x="370" y="152"/>
              </a:cxn>
              <a:cxn ang="0">
                <a:pos x="389" y="130"/>
              </a:cxn>
              <a:cxn ang="0">
                <a:pos x="408" y="138"/>
              </a:cxn>
              <a:cxn ang="0">
                <a:pos x="409" y="163"/>
              </a:cxn>
              <a:cxn ang="0">
                <a:pos x="364" y="214"/>
              </a:cxn>
              <a:cxn ang="0">
                <a:pos x="324" y="261"/>
              </a:cxn>
              <a:cxn ang="0">
                <a:pos x="341" y="344"/>
              </a:cxn>
              <a:cxn ang="0">
                <a:pos x="348" y="366"/>
              </a:cxn>
              <a:cxn ang="0">
                <a:pos x="368" y="393"/>
              </a:cxn>
              <a:cxn ang="0">
                <a:pos x="388" y="341"/>
              </a:cxn>
              <a:cxn ang="0">
                <a:pos x="411" y="337"/>
              </a:cxn>
              <a:cxn ang="0">
                <a:pos x="424" y="350"/>
              </a:cxn>
              <a:cxn ang="0">
                <a:pos x="413" y="384"/>
              </a:cxn>
              <a:cxn ang="0">
                <a:pos x="399" y="401"/>
              </a:cxn>
              <a:cxn ang="0">
                <a:pos x="389" y="408"/>
              </a:cxn>
              <a:cxn ang="0">
                <a:pos x="375" y="415"/>
              </a:cxn>
              <a:cxn ang="0">
                <a:pos x="379" y="511"/>
              </a:cxn>
              <a:cxn ang="0">
                <a:pos x="362" y="524"/>
              </a:cxn>
              <a:cxn ang="0">
                <a:pos x="315" y="526"/>
              </a:cxn>
              <a:cxn ang="0">
                <a:pos x="281" y="511"/>
              </a:cxn>
              <a:cxn ang="0">
                <a:pos x="263" y="531"/>
              </a:cxn>
              <a:cxn ang="0">
                <a:pos x="284" y="564"/>
              </a:cxn>
              <a:cxn ang="0">
                <a:pos x="315" y="584"/>
              </a:cxn>
              <a:cxn ang="0">
                <a:pos x="346" y="616"/>
              </a:cxn>
              <a:cxn ang="0">
                <a:pos x="310" y="655"/>
              </a:cxn>
              <a:cxn ang="0">
                <a:pos x="299" y="669"/>
              </a:cxn>
              <a:cxn ang="0">
                <a:pos x="199" y="676"/>
              </a:cxn>
              <a:cxn ang="0">
                <a:pos x="0" y="676"/>
              </a:cxn>
              <a:cxn ang="0">
                <a:pos x="3" y="212"/>
              </a:cxn>
              <a:cxn ang="0">
                <a:pos x="112" y="0"/>
              </a:cxn>
              <a:cxn ang="0">
                <a:pos x="116" y="52"/>
              </a:cxn>
              <a:cxn ang="0">
                <a:pos x="128" y="36"/>
              </a:cxn>
              <a:cxn ang="0">
                <a:pos x="137" y="45"/>
              </a:cxn>
              <a:cxn ang="0">
                <a:pos x="183" y="54"/>
              </a:cxn>
              <a:cxn ang="0">
                <a:pos x="219" y="2"/>
              </a:cxn>
            </a:cxnLst>
            <a:rect l="0" t="0" r="r" b="b"/>
            <a:pathLst>
              <a:path w="424" h="678">
                <a:moveTo>
                  <a:pt x="234" y="2"/>
                </a:moveTo>
                <a:lnTo>
                  <a:pt x="234" y="16"/>
                </a:lnTo>
                <a:lnTo>
                  <a:pt x="248" y="42"/>
                </a:lnTo>
                <a:lnTo>
                  <a:pt x="279" y="65"/>
                </a:lnTo>
                <a:lnTo>
                  <a:pt x="282" y="78"/>
                </a:lnTo>
                <a:lnTo>
                  <a:pt x="270" y="91"/>
                </a:lnTo>
                <a:lnTo>
                  <a:pt x="255" y="114"/>
                </a:lnTo>
                <a:lnTo>
                  <a:pt x="232" y="129"/>
                </a:lnTo>
                <a:lnTo>
                  <a:pt x="228" y="150"/>
                </a:lnTo>
                <a:lnTo>
                  <a:pt x="257" y="158"/>
                </a:lnTo>
                <a:lnTo>
                  <a:pt x="288" y="145"/>
                </a:lnTo>
                <a:lnTo>
                  <a:pt x="295" y="134"/>
                </a:lnTo>
                <a:lnTo>
                  <a:pt x="290" y="110"/>
                </a:lnTo>
                <a:lnTo>
                  <a:pt x="288" y="92"/>
                </a:lnTo>
                <a:lnTo>
                  <a:pt x="293" y="81"/>
                </a:lnTo>
                <a:lnTo>
                  <a:pt x="297" y="80"/>
                </a:lnTo>
                <a:lnTo>
                  <a:pt x="341" y="110"/>
                </a:lnTo>
                <a:lnTo>
                  <a:pt x="348" y="132"/>
                </a:lnTo>
                <a:lnTo>
                  <a:pt x="346" y="145"/>
                </a:lnTo>
                <a:lnTo>
                  <a:pt x="333" y="161"/>
                </a:lnTo>
                <a:lnTo>
                  <a:pt x="328" y="165"/>
                </a:lnTo>
                <a:lnTo>
                  <a:pt x="312" y="167"/>
                </a:lnTo>
                <a:lnTo>
                  <a:pt x="290" y="178"/>
                </a:lnTo>
                <a:lnTo>
                  <a:pt x="281" y="174"/>
                </a:lnTo>
                <a:lnTo>
                  <a:pt x="263" y="178"/>
                </a:lnTo>
                <a:lnTo>
                  <a:pt x="255" y="188"/>
                </a:lnTo>
                <a:lnTo>
                  <a:pt x="255" y="194"/>
                </a:lnTo>
                <a:lnTo>
                  <a:pt x="273" y="210"/>
                </a:lnTo>
                <a:lnTo>
                  <a:pt x="293" y="221"/>
                </a:lnTo>
                <a:lnTo>
                  <a:pt x="315" y="225"/>
                </a:lnTo>
                <a:lnTo>
                  <a:pt x="346" y="212"/>
                </a:lnTo>
                <a:lnTo>
                  <a:pt x="370" y="185"/>
                </a:lnTo>
                <a:lnTo>
                  <a:pt x="371" y="176"/>
                </a:lnTo>
                <a:lnTo>
                  <a:pt x="370" y="152"/>
                </a:lnTo>
                <a:lnTo>
                  <a:pt x="380" y="136"/>
                </a:lnTo>
                <a:lnTo>
                  <a:pt x="389" y="130"/>
                </a:lnTo>
                <a:lnTo>
                  <a:pt x="400" y="130"/>
                </a:lnTo>
                <a:lnTo>
                  <a:pt x="408" y="138"/>
                </a:lnTo>
                <a:lnTo>
                  <a:pt x="409" y="143"/>
                </a:lnTo>
                <a:lnTo>
                  <a:pt x="409" y="163"/>
                </a:lnTo>
                <a:lnTo>
                  <a:pt x="399" y="181"/>
                </a:lnTo>
                <a:lnTo>
                  <a:pt x="364" y="214"/>
                </a:lnTo>
                <a:lnTo>
                  <a:pt x="346" y="243"/>
                </a:lnTo>
                <a:lnTo>
                  <a:pt x="324" y="261"/>
                </a:lnTo>
                <a:lnTo>
                  <a:pt x="324" y="321"/>
                </a:lnTo>
                <a:lnTo>
                  <a:pt x="341" y="344"/>
                </a:lnTo>
                <a:lnTo>
                  <a:pt x="339" y="357"/>
                </a:lnTo>
                <a:lnTo>
                  <a:pt x="348" y="366"/>
                </a:lnTo>
                <a:lnTo>
                  <a:pt x="360" y="390"/>
                </a:lnTo>
                <a:lnTo>
                  <a:pt x="368" y="393"/>
                </a:lnTo>
                <a:lnTo>
                  <a:pt x="380" y="350"/>
                </a:lnTo>
                <a:lnTo>
                  <a:pt x="388" y="341"/>
                </a:lnTo>
                <a:lnTo>
                  <a:pt x="400" y="335"/>
                </a:lnTo>
                <a:lnTo>
                  <a:pt x="411" y="337"/>
                </a:lnTo>
                <a:lnTo>
                  <a:pt x="420" y="341"/>
                </a:lnTo>
                <a:lnTo>
                  <a:pt x="424" y="350"/>
                </a:lnTo>
                <a:lnTo>
                  <a:pt x="422" y="363"/>
                </a:lnTo>
                <a:lnTo>
                  <a:pt x="413" y="384"/>
                </a:lnTo>
                <a:lnTo>
                  <a:pt x="402" y="401"/>
                </a:lnTo>
                <a:lnTo>
                  <a:pt x="399" y="401"/>
                </a:lnTo>
                <a:lnTo>
                  <a:pt x="397" y="408"/>
                </a:lnTo>
                <a:lnTo>
                  <a:pt x="389" y="408"/>
                </a:lnTo>
                <a:lnTo>
                  <a:pt x="386" y="413"/>
                </a:lnTo>
                <a:lnTo>
                  <a:pt x="375" y="415"/>
                </a:lnTo>
                <a:lnTo>
                  <a:pt x="382" y="464"/>
                </a:lnTo>
                <a:lnTo>
                  <a:pt x="379" y="511"/>
                </a:lnTo>
                <a:lnTo>
                  <a:pt x="373" y="519"/>
                </a:lnTo>
                <a:lnTo>
                  <a:pt x="362" y="524"/>
                </a:lnTo>
                <a:lnTo>
                  <a:pt x="339" y="528"/>
                </a:lnTo>
                <a:lnTo>
                  <a:pt x="315" y="526"/>
                </a:lnTo>
                <a:lnTo>
                  <a:pt x="302" y="511"/>
                </a:lnTo>
                <a:lnTo>
                  <a:pt x="281" y="511"/>
                </a:lnTo>
                <a:lnTo>
                  <a:pt x="272" y="519"/>
                </a:lnTo>
                <a:lnTo>
                  <a:pt x="263" y="531"/>
                </a:lnTo>
                <a:lnTo>
                  <a:pt x="264" y="553"/>
                </a:lnTo>
                <a:lnTo>
                  <a:pt x="284" y="564"/>
                </a:lnTo>
                <a:lnTo>
                  <a:pt x="293" y="577"/>
                </a:lnTo>
                <a:lnTo>
                  <a:pt x="315" y="584"/>
                </a:lnTo>
                <a:lnTo>
                  <a:pt x="344" y="611"/>
                </a:lnTo>
                <a:lnTo>
                  <a:pt x="346" y="616"/>
                </a:lnTo>
                <a:lnTo>
                  <a:pt x="337" y="642"/>
                </a:lnTo>
                <a:lnTo>
                  <a:pt x="310" y="655"/>
                </a:lnTo>
                <a:lnTo>
                  <a:pt x="302" y="660"/>
                </a:lnTo>
                <a:lnTo>
                  <a:pt x="299" y="669"/>
                </a:lnTo>
                <a:lnTo>
                  <a:pt x="299" y="678"/>
                </a:lnTo>
                <a:lnTo>
                  <a:pt x="199" y="676"/>
                </a:lnTo>
                <a:lnTo>
                  <a:pt x="25" y="676"/>
                </a:lnTo>
                <a:lnTo>
                  <a:pt x="0" y="676"/>
                </a:lnTo>
                <a:lnTo>
                  <a:pt x="0" y="375"/>
                </a:lnTo>
                <a:lnTo>
                  <a:pt x="3" y="212"/>
                </a:lnTo>
                <a:lnTo>
                  <a:pt x="7" y="0"/>
                </a:lnTo>
                <a:lnTo>
                  <a:pt x="112" y="0"/>
                </a:lnTo>
                <a:lnTo>
                  <a:pt x="110" y="52"/>
                </a:lnTo>
                <a:lnTo>
                  <a:pt x="116" y="52"/>
                </a:lnTo>
                <a:lnTo>
                  <a:pt x="116" y="36"/>
                </a:lnTo>
                <a:lnTo>
                  <a:pt x="128" y="36"/>
                </a:lnTo>
                <a:lnTo>
                  <a:pt x="128" y="45"/>
                </a:lnTo>
                <a:lnTo>
                  <a:pt x="137" y="45"/>
                </a:lnTo>
                <a:lnTo>
                  <a:pt x="137" y="54"/>
                </a:lnTo>
                <a:lnTo>
                  <a:pt x="183" y="54"/>
                </a:lnTo>
                <a:lnTo>
                  <a:pt x="217" y="56"/>
                </a:lnTo>
                <a:lnTo>
                  <a:pt x="219" y="2"/>
                </a:lnTo>
                <a:lnTo>
                  <a:pt x="234" y="2"/>
                </a:lnTo>
                <a:close/>
              </a:path>
            </a:pathLst>
          </a:custGeom>
          <a:noFill/>
          <a:ln w="2" cap="rnd">
            <a:solidFill>
              <a:srgbClr val="010202"/>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5155" name="Freeform 35"/>
          <p:cNvSpPr>
            <a:spLocks/>
          </p:cNvSpPr>
          <p:nvPr/>
        </p:nvSpPr>
        <p:spPr bwMode="auto">
          <a:xfrm>
            <a:off x="6713538" y="3175"/>
            <a:ext cx="1203325" cy="595313"/>
          </a:xfrm>
          <a:custGeom>
            <a:avLst/>
            <a:gdLst/>
            <a:ahLst/>
            <a:cxnLst>
              <a:cxn ang="0">
                <a:pos x="666" y="5"/>
              </a:cxn>
              <a:cxn ang="0">
                <a:pos x="660" y="14"/>
              </a:cxn>
              <a:cxn ang="0">
                <a:pos x="676" y="27"/>
              </a:cxn>
              <a:cxn ang="0">
                <a:pos x="667" y="34"/>
              </a:cxn>
              <a:cxn ang="0">
                <a:pos x="675" y="45"/>
              </a:cxn>
              <a:cxn ang="0">
                <a:pos x="678" y="49"/>
              </a:cxn>
              <a:cxn ang="0">
                <a:pos x="686" y="78"/>
              </a:cxn>
              <a:cxn ang="0">
                <a:pos x="676" y="85"/>
              </a:cxn>
              <a:cxn ang="0">
                <a:pos x="686" y="94"/>
              </a:cxn>
              <a:cxn ang="0">
                <a:pos x="693" y="103"/>
              </a:cxn>
              <a:cxn ang="0">
                <a:pos x="702" y="112"/>
              </a:cxn>
              <a:cxn ang="0">
                <a:pos x="709" y="114"/>
              </a:cxn>
              <a:cxn ang="0">
                <a:pos x="720" y="121"/>
              </a:cxn>
              <a:cxn ang="0">
                <a:pos x="747" y="132"/>
              </a:cxn>
              <a:cxn ang="0">
                <a:pos x="756" y="139"/>
              </a:cxn>
              <a:cxn ang="0">
                <a:pos x="754" y="150"/>
              </a:cxn>
              <a:cxn ang="0">
                <a:pos x="754" y="167"/>
              </a:cxn>
              <a:cxn ang="0">
                <a:pos x="747" y="196"/>
              </a:cxn>
              <a:cxn ang="0">
                <a:pos x="740" y="217"/>
              </a:cxn>
              <a:cxn ang="0">
                <a:pos x="758" y="245"/>
              </a:cxn>
              <a:cxn ang="0">
                <a:pos x="745" y="274"/>
              </a:cxn>
              <a:cxn ang="0">
                <a:pos x="704" y="295"/>
              </a:cxn>
              <a:cxn ang="0">
                <a:pos x="689" y="323"/>
              </a:cxn>
              <a:cxn ang="0">
                <a:pos x="687" y="343"/>
              </a:cxn>
              <a:cxn ang="0">
                <a:pos x="649" y="357"/>
              </a:cxn>
              <a:cxn ang="0">
                <a:pos x="637" y="370"/>
              </a:cxn>
              <a:cxn ang="0">
                <a:pos x="624" y="373"/>
              </a:cxn>
              <a:cxn ang="0">
                <a:pos x="292" y="297"/>
              </a:cxn>
              <a:cxn ang="0">
                <a:pos x="2" y="265"/>
              </a:cxn>
              <a:cxn ang="0">
                <a:pos x="13" y="266"/>
              </a:cxn>
              <a:cxn ang="0">
                <a:pos x="18" y="257"/>
              </a:cxn>
              <a:cxn ang="0">
                <a:pos x="31" y="272"/>
              </a:cxn>
              <a:cxn ang="0">
                <a:pos x="49" y="272"/>
              </a:cxn>
              <a:cxn ang="0">
                <a:pos x="60" y="107"/>
              </a:cxn>
              <a:cxn ang="0">
                <a:pos x="45" y="101"/>
              </a:cxn>
              <a:cxn ang="0">
                <a:pos x="45" y="87"/>
              </a:cxn>
              <a:cxn ang="0">
                <a:pos x="29" y="85"/>
              </a:cxn>
              <a:cxn ang="0">
                <a:pos x="40" y="83"/>
              </a:cxn>
              <a:cxn ang="0">
                <a:pos x="33" y="43"/>
              </a:cxn>
              <a:cxn ang="0">
                <a:pos x="40" y="27"/>
              </a:cxn>
              <a:cxn ang="0">
                <a:pos x="31" y="11"/>
              </a:cxn>
              <a:cxn ang="0">
                <a:pos x="236" y="0"/>
              </a:cxn>
              <a:cxn ang="0">
                <a:pos x="600" y="0"/>
              </a:cxn>
            </a:cxnLst>
            <a:rect l="0" t="0" r="r" b="b"/>
            <a:pathLst>
              <a:path w="758" h="375">
                <a:moveTo>
                  <a:pt x="600" y="0"/>
                </a:moveTo>
                <a:lnTo>
                  <a:pt x="666" y="0"/>
                </a:lnTo>
                <a:lnTo>
                  <a:pt x="666" y="5"/>
                </a:lnTo>
                <a:lnTo>
                  <a:pt x="660" y="5"/>
                </a:lnTo>
                <a:lnTo>
                  <a:pt x="664" y="11"/>
                </a:lnTo>
                <a:lnTo>
                  <a:pt x="660" y="14"/>
                </a:lnTo>
                <a:lnTo>
                  <a:pt x="662" y="16"/>
                </a:lnTo>
                <a:lnTo>
                  <a:pt x="660" y="22"/>
                </a:lnTo>
                <a:lnTo>
                  <a:pt x="676" y="27"/>
                </a:lnTo>
                <a:lnTo>
                  <a:pt x="678" y="32"/>
                </a:lnTo>
                <a:lnTo>
                  <a:pt x="675" y="38"/>
                </a:lnTo>
                <a:lnTo>
                  <a:pt x="667" y="34"/>
                </a:lnTo>
                <a:lnTo>
                  <a:pt x="664" y="43"/>
                </a:lnTo>
                <a:lnTo>
                  <a:pt x="669" y="42"/>
                </a:lnTo>
                <a:lnTo>
                  <a:pt x="675" y="45"/>
                </a:lnTo>
                <a:lnTo>
                  <a:pt x="675" y="38"/>
                </a:lnTo>
                <a:lnTo>
                  <a:pt x="678" y="38"/>
                </a:lnTo>
                <a:lnTo>
                  <a:pt x="678" y="49"/>
                </a:lnTo>
                <a:lnTo>
                  <a:pt x="686" y="56"/>
                </a:lnTo>
                <a:lnTo>
                  <a:pt x="684" y="60"/>
                </a:lnTo>
                <a:lnTo>
                  <a:pt x="686" y="78"/>
                </a:lnTo>
                <a:lnTo>
                  <a:pt x="682" y="80"/>
                </a:lnTo>
                <a:lnTo>
                  <a:pt x="682" y="83"/>
                </a:lnTo>
                <a:lnTo>
                  <a:pt x="676" y="85"/>
                </a:lnTo>
                <a:lnTo>
                  <a:pt x="676" y="90"/>
                </a:lnTo>
                <a:lnTo>
                  <a:pt x="682" y="96"/>
                </a:lnTo>
                <a:lnTo>
                  <a:pt x="686" y="94"/>
                </a:lnTo>
                <a:lnTo>
                  <a:pt x="686" y="103"/>
                </a:lnTo>
                <a:lnTo>
                  <a:pt x="682" y="107"/>
                </a:lnTo>
                <a:lnTo>
                  <a:pt x="693" y="103"/>
                </a:lnTo>
                <a:lnTo>
                  <a:pt x="691" y="109"/>
                </a:lnTo>
                <a:lnTo>
                  <a:pt x="702" y="107"/>
                </a:lnTo>
                <a:lnTo>
                  <a:pt x="702" y="112"/>
                </a:lnTo>
                <a:lnTo>
                  <a:pt x="707" y="112"/>
                </a:lnTo>
                <a:lnTo>
                  <a:pt x="705" y="116"/>
                </a:lnTo>
                <a:lnTo>
                  <a:pt x="709" y="114"/>
                </a:lnTo>
                <a:lnTo>
                  <a:pt x="711" y="120"/>
                </a:lnTo>
                <a:lnTo>
                  <a:pt x="716" y="116"/>
                </a:lnTo>
                <a:lnTo>
                  <a:pt x="720" y="121"/>
                </a:lnTo>
                <a:lnTo>
                  <a:pt x="722" y="118"/>
                </a:lnTo>
                <a:lnTo>
                  <a:pt x="740" y="121"/>
                </a:lnTo>
                <a:lnTo>
                  <a:pt x="747" y="132"/>
                </a:lnTo>
                <a:lnTo>
                  <a:pt x="751" y="132"/>
                </a:lnTo>
                <a:lnTo>
                  <a:pt x="753" y="138"/>
                </a:lnTo>
                <a:lnTo>
                  <a:pt x="756" y="139"/>
                </a:lnTo>
                <a:lnTo>
                  <a:pt x="753" y="141"/>
                </a:lnTo>
                <a:lnTo>
                  <a:pt x="758" y="145"/>
                </a:lnTo>
                <a:lnTo>
                  <a:pt x="754" y="150"/>
                </a:lnTo>
                <a:lnTo>
                  <a:pt x="758" y="152"/>
                </a:lnTo>
                <a:lnTo>
                  <a:pt x="758" y="165"/>
                </a:lnTo>
                <a:lnTo>
                  <a:pt x="754" y="167"/>
                </a:lnTo>
                <a:lnTo>
                  <a:pt x="753" y="178"/>
                </a:lnTo>
                <a:lnTo>
                  <a:pt x="744" y="188"/>
                </a:lnTo>
                <a:lnTo>
                  <a:pt x="747" y="196"/>
                </a:lnTo>
                <a:lnTo>
                  <a:pt x="744" y="201"/>
                </a:lnTo>
                <a:lnTo>
                  <a:pt x="745" y="207"/>
                </a:lnTo>
                <a:lnTo>
                  <a:pt x="740" y="217"/>
                </a:lnTo>
                <a:lnTo>
                  <a:pt x="742" y="227"/>
                </a:lnTo>
                <a:lnTo>
                  <a:pt x="747" y="227"/>
                </a:lnTo>
                <a:lnTo>
                  <a:pt x="758" y="245"/>
                </a:lnTo>
                <a:lnTo>
                  <a:pt x="751" y="257"/>
                </a:lnTo>
                <a:lnTo>
                  <a:pt x="742" y="263"/>
                </a:lnTo>
                <a:lnTo>
                  <a:pt x="745" y="274"/>
                </a:lnTo>
                <a:lnTo>
                  <a:pt x="738" y="285"/>
                </a:lnTo>
                <a:lnTo>
                  <a:pt x="725" y="286"/>
                </a:lnTo>
                <a:lnTo>
                  <a:pt x="704" y="295"/>
                </a:lnTo>
                <a:lnTo>
                  <a:pt x="702" y="308"/>
                </a:lnTo>
                <a:lnTo>
                  <a:pt x="696" y="321"/>
                </a:lnTo>
                <a:lnTo>
                  <a:pt x="689" y="323"/>
                </a:lnTo>
                <a:lnTo>
                  <a:pt x="696" y="332"/>
                </a:lnTo>
                <a:lnTo>
                  <a:pt x="695" y="339"/>
                </a:lnTo>
                <a:lnTo>
                  <a:pt x="687" y="343"/>
                </a:lnTo>
                <a:lnTo>
                  <a:pt x="678" y="341"/>
                </a:lnTo>
                <a:lnTo>
                  <a:pt x="667" y="355"/>
                </a:lnTo>
                <a:lnTo>
                  <a:pt x="649" y="357"/>
                </a:lnTo>
                <a:lnTo>
                  <a:pt x="642" y="366"/>
                </a:lnTo>
                <a:lnTo>
                  <a:pt x="638" y="364"/>
                </a:lnTo>
                <a:lnTo>
                  <a:pt x="637" y="370"/>
                </a:lnTo>
                <a:lnTo>
                  <a:pt x="631" y="368"/>
                </a:lnTo>
                <a:lnTo>
                  <a:pt x="629" y="373"/>
                </a:lnTo>
                <a:lnTo>
                  <a:pt x="624" y="373"/>
                </a:lnTo>
                <a:lnTo>
                  <a:pt x="495" y="375"/>
                </a:lnTo>
                <a:lnTo>
                  <a:pt x="497" y="301"/>
                </a:lnTo>
                <a:lnTo>
                  <a:pt x="292" y="297"/>
                </a:lnTo>
                <a:lnTo>
                  <a:pt x="93" y="290"/>
                </a:lnTo>
                <a:lnTo>
                  <a:pt x="0" y="292"/>
                </a:lnTo>
                <a:lnTo>
                  <a:pt x="2" y="265"/>
                </a:lnTo>
                <a:lnTo>
                  <a:pt x="4" y="263"/>
                </a:lnTo>
                <a:lnTo>
                  <a:pt x="7" y="266"/>
                </a:lnTo>
                <a:lnTo>
                  <a:pt x="13" y="266"/>
                </a:lnTo>
                <a:lnTo>
                  <a:pt x="16" y="265"/>
                </a:lnTo>
                <a:lnTo>
                  <a:pt x="15" y="259"/>
                </a:lnTo>
                <a:lnTo>
                  <a:pt x="18" y="257"/>
                </a:lnTo>
                <a:lnTo>
                  <a:pt x="27" y="263"/>
                </a:lnTo>
                <a:lnTo>
                  <a:pt x="25" y="270"/>
                </a:lnTo>
                <a:lnTo>
                  <a:pt x="31" y="272"/>
                </a:lnTo>
                <a:lnTo>
                  <a:pt x="44" y="266"/>
                </a:lnTo>
                <a:lnTo>
                  <a:pt x="47" y="268"/>
                </a:lnTo>
                <a:lnTo>
                  <a:pt x="49" y="272"/>
                </a:lnTo>
                <a:lnTo>
                  <a:pt x="53" y="270"/>
                </a:lnTo>
                <a:lnTo>
                  <a:pt x="56" y="272"/>
                </a:lnTo>
                <a:lnTo>
                  <a:pt x="60" y="107"/>
                </a:lnTo>
                <a:lnTo>
                  <a:pt x="38" y="107"/>
                </a:lnTo>
                <a:lnTo>
                  <a:pt x="40" y="98"/>
                </a:lnTo>
                <a:lnTo>
                  <a:pt x="45" y="101"/>
                </a:lnTo>
                <a:lnTo>
                  <a:pt x="47" y="96"/>
                </a:lnTo>
                <a:lnTo>
                  <a:pt x="51" y="96"/>
                </a:lnTo>
                <a:lnTo>
                  <a:pt x="45" y="87"/>
                </a:lnTo>
                <a:lnTo>
                  <a:pt x="42" y="92"/>
                </a:lnTo>
                <a:lnTo>
                  <a:pt x="29" y="90"/>
                </a:lnTo>
                <a:lnTo>
                  <a:pt x="29" y="85"/>
                </a:lnTo>
                <a:lnTo>
                  <a:pt x="35" y="89"/>
                </a:lnTo>
                <a:lnTo>
                  <a:pt x="35" y="85"/>
                </a:lnTo>
                <a:lnTo>
                  <a:pt x="40" y="83"/>
                </a:lnTo>
                <a:lnTo>
                  <a:pt x="27" y="74"/>
                </a:lnTo>
                <a:lnTo>
                  <a:pt x="33" y="63"/>
                </a:lnTo>
                <a:lnTo>
                  <a:pt x="33" y="43"/>
                </a:lnTo>
                <a:lnTo>
                  <a:pt x="36" y="38"/>
                </a:lnTo>
                <a:lnTo>
                  <a:pt x="35" y="31"/>
                </a:lnTo>
                <a:lnTo>
                  <a:pt x="40" y="27"/>
                </a:lnTo>
                <a:lnTo>
                  <a:pt x="36" y="22"/>
                </a:lnTo>
                <a:lnTo>
                  <a:pt x="38" y="14"/>
                </a:lnTo>
                <a:lnTo>
                  <a:pt x="31" y="11"/>
                </a:lnTo>
                <a:lnTo>
                  <a:pt x="24" y="0"/>
                </a:lnTo>
                <a:lnTo>
                  <a:pt x="116" y="0"/>
                </a:lnTo>
                <a:lnTo>
                  <a:pt x="236" y="0"/>
                </a:lnTo>
                <a:lnTo>
                  <a:pt x="383" y="0"/>
                </a:lnTo>
                <a:lnTo>
                  <a:pt x="598" y="0"/>
                </a:lnTo>
                <a:lnTo>
                  <a:pt x="600" y="0"/>
                </a:lnTo>
                <a:close/>
              </a:path>
            </a:pathLst>
          </a:custGeom>
          <a:noFill/>
          <a:ln w="2" cap="rnd">
            <a:solidFill>
              <a:srgbClr val="010202"/>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5156" name="Freeform 36"/>
          <p:cNvSpPr>
            <a:spLocks/>
          </p:cNvSpPr>
          <p:nvPr/>
        </p:nvSpPr>
        <p:spPr bwMode="auto">
          <a:xfrm>
            <a:off x="3527426" y="5314950"/>
            <a:ext cx="754063" cy="1030288"/>
          </a:xfrm>
          <a:custGeom>
            <a:avLst/>
            <a:gdLst/>
            <a:ahLst/>
            <a:cxnLst>
              <a:cxn ang="0">
                <a:pos x="451" y="45"/>
              </a:cxn>
              <a:cxn ang="0">
                <a:pos x="446" y="62"/>
              </a:cxn>
              <a:cxn ang="0">
                <a:pos x="451" y="85"/>
              </a:cxn>
              <a:cxn ang="0">
                <a:pos x="455" y="98"/>
              </a:cxn>
              <a:cxn ang="0">
                <a:pos x="462" y="138"/>
              </a:cxn>
              <a:cxn ang="0">
                <a:pos x="460" y="185"/>
              </a:cxn>
              <a:cxn ang="0">
                <a:pos x="457" y="227"/>
              </a:cxn>
              <a:cxn ang="0">
                <a:pos x="459" y="283"/>
              </a:cxn>
              <a:cxn ang="0">
                <a:pos x="468" y="319"/>
              </a:cxn>
              <a:cxn ang="0">
                <a:pos x="471" y="352"/>
              </a:cxn>
              <a:cxn ang="0">
                <a:pos x="468" y="379"/>
              </a:cxn>
              <a:cxn ang="0">
                <a:pos x="466" y="406"/>
              </a:cxn>
              <a:cxn ang="0">
                <a:pos x="451" y="441"/>
              </a:cxn>
              <a:cxn ang="0">
                <a:pos x="437" y="477"/>
              </a:cxn>
              <a:cxn ang="0">
                <a:pos x="417" y="513"/>
              </a:cxn>
              <a:cxn ang="0">
                <a:pos x="408" y="533"/>
              </a:cxn>
              <a:cxn ang="0">
                <a:pos x="408" y="566"/>
              </a:cxn>
              <a:cxn ang="0">
                <a:pos x="419" y="604"/>
              </a:cxn>
              <a:cxn ang="0">
                <a:pos x="422" y="622"/>
              </a:cxn>
              <a:cxn ang="0">
                <a:pos x="350" y="640"/>
              </a:cxn>
              <a:cxn ang="0">
                <a:pos x="323" y="633"/>
              </a:cxn>
              <a:cxn ang="0">
                <a:pos x="312" y="604"/>
              </a:cxn>
              <a:cxn ang="0">
                <a:pos x="301" y="578"/>
              </a:cxn>
              <a:cxn ang="0">
                <a:pos x="281" y="578"/>
              </a:cxn>
              <a:cxn ang="0">
                <a:pos x="259" y="571"/>
              </a:cxn>
              <a:cxn ang="0">
                <a:pos x="248" y="544"/>
              </a:cxn>
              <a:cxn ang="0">
                <a:pos x="214" y="529"/>
              </a:cxn>
              <a:cxn ang="0">
                <a:pos x="199" y="522"/>
              </a:cxn>
              <a:cxn ang="0">
                <a:pos x="174" y="488"/>
              </a:cxn>
              <a:cxn ang="0">
                <a:pos x="132" y="484"/>
              </a:cxn>
              <a:cxn ang="0">
                <a:pos x="132" y="471"/>
              </a:cxn>
              <a:cxn ang="0">
                <a:pos x="123" y="448"/>
              </a:cxn>
              <a:cxn ang="0">
                <a:pos x="70" y="437"/>
              </a:cxn>
              <a:cxn ang="0">
                <a:pos x="72" y="426"/>
              </a:cxn>
              <a:cxn ang="0">
                <a:pos x="51" y="408"/>
              </a:cxn>
              <a:cxn ang="0">
                <a:pos x="56" y="383"/>
              </a:cxn>
              <a:cxn ang="0">
                <a:pos x="31" y="388"/>
              </a:cxn>
              <a:cxn ang="0">
                <a:pos x="23" y="366"/>
              </a:cxn>
              <a:cxn ang="0">
                <a:pos x="12" y="339"/>
              </a:cxn>
              <a:cxn ang="0">
                <a:pos x="3" y="306"/>
              </a:cxn>
              <a:cxn ang="0">
                <a:pos x="27" y="315"/>
              </a:cxn>
              <a:cxn ang="0">
                <a:pos x="51" y="299"/>
              </a:cxn>
              <a:cxn ang="0">
                <a:pos x="67" y="250"/>
              </a:cxn>
              <a:cxn ang="0">
                <a:pos x="41" y="223"/>
              </a:cxn>
              <a:cxn ang="0">
                <a:pos x="61" y="179"/>
              </a:cxn>
              <a:cxn ang="0">
                <a:pos x="107" y="174"/>
              </a:cxn>
              <a:cxn ang="0">
                <a:pos x="143" y="143"/>
              </a:cxn>
              <a:cxn ang="0">
                <a:pos x="174" y="118"/>
              </a:cxn>
              <a:cxn ang="0">
                <a:pos x="196" y="80"/>
              </a:cxn>
            </a:cxnLst>
            <a:rect l="0" t="0" r="r" b="b"/>
            <a:pathLst>
              <a:path w="475" h="649">
                <a:moveTo>
                  <a:pt x="451" y="9"/>
                </a:moveTo>
                <a:lnTo>
                  <a:pt x="453" y="25"/>
                </a:lnTo>
                <a:lnTo>
                  <a:pt x="459" y="31"/>
                </a:lnTo>
                <a:lnTo>
                  <a:pt x="451" y="45"/>
                </a:lnTo>
                <a:lnTo>
                  <a:pt x="451" y="49"/>
                </a:lnTo>
                <a:lnTo>
                  <a:pt x="449" y="51"/>
                </a:lnTo>
                <a:lnTo>
                  <a:pt x="451" y="54"/>
                </a:lnTo>
                <a:lnTo>
                  <a:pt x="446" y="62"/>
                </a:lnTo>
                <a:lnTo>
                  <a:pt x="442" y="72"/>
                </a:lnTo>
                <a:lnTo>
                  <a:pt x="448" y="76"/>
                </a:lnTo>
                <a:lnTo>
                  <a:pt x="448" y="83"/>
                </a:lnTo>
                <a:lnTo>
                  <a:pt x="451" y="85"/>
                </a:lnTo>
                <a:lnTo>
                  <a:pt x="448" y="91"/>
                </a:lnTo>
                <a:lnTo>
                  <a:pt x="451" y="94"/>
                </a:lnTo>
                <a:lnTo>
                  <a:pt x="451" y="98"/>
                </a:lnTo>
                <a:lnTo>
                  <a:pt x="455" y="98"/>
                </a:lnTo>
                <a:lnTo>
                  <a:pt x="451" y="110"/>
                </a:lnTo>
                <a:lnTo>
                  <a:pt x="455" y="116"/>
                </a:lnTo>
                <a:lnTo>
                  <a:pt x="457" y="132"/>
                </a:lnTo>
                <a:lnTo>
                  <a:pt x="462" y="138"/>
                </a:lnTo>
                <a:lnTo>
                  <a:pt x="466" y="147"/>
                </a:lnTo>
                <a:lnTo>
                  <a:pt x="459" y="172"/>
                </a:lnTo>
                <a:lnTo>
                  <a:pt x="462" y="179"/>
                </a:lnTo>
                <a:lnTo>
                  <a:pt x="460" y="185"/>
                </a:lnTo>
                <a:lnTo>
                  <a:pt x="464" y="188"/>
                </a:lnTo>
                <a:lnTo>
                  <a:pt x="462" y="201"/>
                </a:lnTo>
                <a:lnTo>
                  <a:pt x="464" y="207"/>
                </a:lnTo>
                <a:lnTo>
                  <a:pt x="457" y="227"/>
                </a:lnTo>
                <a:lnTo>
                  <a:pt x="455" y="243"/>
                </a:lnTo>
                <a:lnTo>
                  <a:pt x="459" y="246"/>
                </a:lnTo>
                <a:lnTo>
                  <a:pt x="464" y="265"/>
                </a:lnTo>
                <a:lnTo>
                  <a:pt x="459" y="283"/>
                </a:lnTo>
                <a:lnTo>
                  <a:pt x="466" y="290"/>
                </a:lnTo>
                <a:lnTo>
                  <a:pt x="471" y="306"/>
                </a:lnTo>
                <a:lnTo>
                  <a:pt x="468" y="308"/>
                </a:lnTo>
                <a:lnTo>
                  <a:pt x="468" y="319"/>
                </a:lnTo>
                <a:lnTo>
                  <a:pt x="460" y="332"/>
                </a:lnTo>
                <a:lnTo>
                  <a:pt x="462" y="339"/>
                </a:lnTo>
                <a:lnTo>
                  <a:pt x="468" y="344"/>
                </a:lnTo>
                <a:lnTo>
                  <a:pt x="471" y="352"/>
                </a:lnTo>
                <a:lnTo>
                  <a:pt x="469" y="355"/>
                </a:lnTo>
                <a:lnTo>
                  <a:pt x="475" y="370"/>
                </a:lnTo>
                <a:lnTo>
                  <a:pt x="471" y="377"/>
                </a:lnTo>
                <a:lnTo>
                  <a:pt x="468" y="379"/>
                </a:lnTo>
                <a:lnTo>
                  <a:pt x="469" y="383"/>
                </a:lnTo>
                <a:lnTo>
                  <a:pt x="462" y="386"/>
                </a:lnTo>
                <a:lnTo>
                  <a:pt x="466" y="401"/>
                </a:lnTo>
                <a:lnTo>
                  <a:pt x="466" y="406"/>
                </a:lnTo>
                <a:lnTo>
                  <a:pt x="455" y="422"/>
                </a:lnTo>
                <a:lnTo>
                  <a:pt x="459" y="426"/>
                </a:lnTo>
                <a:lnTo>
                  <a:pt x="457" y="437"/>
                </a:lnTo>
                <a:lnTo>
                  <a:pt x="451" y="441"/>
                </a:lnTo>
                <a:lnTo>
                  <a:pt x="444" y="453"/>
                </a:lnTo>
                <a:lnTo>
                  <a:pt x="448" y="462"/>
                </a:lnTo>
                <a:lnTo>
                  <a:pt x="444" y="473"/>
                </a:lnTo>
                <a:lnTo>
                  <a:pt x="437" y="477"/>
                </a:lnTo>
                <a:lnTo>
                  <a:pt x="430" y="490"/>
                </a:lnTo>
                <a:lnTo>
                  <a:pt x="424" y="515"/>
                </a:lnTo>
                <a:lnTo>
                  <a:pt x="420" y="517"/>
                </a:lnTo>
                <a:lnTo>
                  <a:pt x="417" y="513"/>
                </a:lnTo>
                <a:lnTo>
                  <a:pt x="408" y="519"/>
                </a:lnTo>
                <a:lnTo>
                  <a:pt x="408" y="522"/>
                </a:lnTo>
                <a:lnTo>
                  <a:pt x="411" y="531"/>
                </a:lnTo>
                <a:lnTo>
                  <a:pt x="408" y="533"/>
                </a:lnTo>
                <a:lnTo>
                  <a:pt x="408" y="544"/>
                </a:lnTo>
                <a:lnTo>
                  <a:pt x="402" y="557"/>
                </a:lnTo>
                <a:lnTo>
                  <a:pt x="401" y="564"/>
                </a:lnTo>
                <a:lnTo>
                  <a:pt x="408" y="566"/>
                </a:lnTo>
                <a:lnTo>
                  <a:pt x="404" y="573"/>
                </a:lnTo>
                <a:lnTo>
                  <a:pt x="406" y="593"/>
                </a:lnTo>
                <a:lnTo>
                  <a:pt x="415" y="598"/>
                </a:lnTo>
                <a:lnTo>
                  <a:pt x="419" y="604"/>
                </a:lnTo>
                <a:lnTo>
                  <a:pt x="430" y="604"/>
                </a:lnTo>
                <a:lnTo>
                  <a:pt x="435" y="613"/>
                </a:lnTo>
                <a:lnTo>
                  <a:pt x="426" y="609"/>
                </a:lnTo>
                <a:lnTo>
                  <a:pt x="422" y="622"/>
                </a:lnTo>
                <a:lnTo>
                  <a:pt x="413" y="627"/>
                </a:lnTo>
                <a:lnTo>
                  <a:pt x="406" y="636"/>
                </a:lnTo>
                <a:lnTo>
                  <a:pt x="352" y="649"/>
                </a:lnTo>
                <a:lnTo>
                  <a:pt x="350" y="640"/>
                </a:lnTo>
                <a:lnTo>
                  <a:pt x="337" y="644"/>
                </a:lnTo>
                <a:lnTo>
                  <a:pt x="337" y="635"/>
                </a:lnTo>
                <a:lnTo>
                  <a:pt x="330" y="627"/>
                </a:lnTo>
                <a:lnTo>
                  <a:pt x="323" y="633"/>
                </a:lnTo>
                <a:lnTo>
                  <a:pt x="308" y="618"/>
                </a:lnTo>
                <a:lnTo>
                  <a:pt x="324" y="606"/>
                </a:lnTo>
                <a:lnTo>
                  <a:pt x="317" y="607"/>
                </a:lnTo>
                <a:lnTo>
                  <a:pt x="312" y="604"/>
                </a:lnTo>
                <a:lnTo>
                  <a:pt x="324" y="593"/>
                </a:lnTo>
                <a:lnTo>
                  <a:pt x="323" y="587"/>
                </a:lnTo>
                <a:lnTo>
                  <a:pt x="312" y="595"/>
                </a:lnTo>
                <a:lnTo>
                  <a:pt x="301" y="578"/>
                </a:lnTo>
                <a:lnTo>
                  <a:pt x="295" y="584"/>
                </a:lnTo>
                <a:lnTo>
                  <a:pt x="297" y="593"/>
                </a:lnTo>
                <a:lnTo>
                  <a:pt x="294" y="593"/>
                </a:lnTo>
                <a:lnTo>
                  <a:pt x="281" y="578"/>
                </a:lnTo>
                <a:lnTo>
                  <a:pt x="257" y="591"/>
                </a:lnTo>
                <a:lnTo>
                  <a:pt x="254" y="587"/>
                </a:lnTo>
                <a:lnTo>
                  <a:pt x="263" y="573"/>
                </a:lnTo>
                <a:lnTo>
                  <a:pt x="259" y="571"/>
                </a:lnTo>
                <a:lnTo>
                  <a:pt x="255" y="573"/>
                </a:lnTo>
                <a:lnTo>
                  <a:pt x="252" y="560"/>
                </a:lnTo>
                <a:lnTo>
                  <a:pt x="245" y="553"/>
                </a:lnTo>
                <a:lnTo>
                  <a:pt x="248" y="544"/>
                </a:lnTo>
                <a:lnTo>
                  <a:pt x="234" y="540"/>
                </a:lnTo>
                <a:lnTo>
                  <a:pt x="234" y="531"/>
                </a:lnTo>
                <a:lnTo>
                  <a:pt x="221" y="537"/>
                </a:lnTo>
                <a:lnTo>
                  <a:pt x="214" y="529"/>
                </a:lnTo>
                <a:lnTo>
                  <a:pt x="212" y="517"/>
                </a:lnTo>
                <a:lnTo>
                  <a:pt x="208" y="517"/>
                </a:lnTo>
                <a:lnTo>
                  <a:pt x="206" y="524"/>
                </a:lnTo>
                <a:lnTo>
                  <a:pt x="199" y="522"/>
                </a:lnTo>
                <a:lnTo>
                  <a:pt x="194" y="509"/>
                </a:lnTo>
                <a:lnTo>
                  <a:pt x="197" y="499"/>
                </a:lnTo>
                <a:lnTo>
                  <a:pt x="190" y="486"/>
                </a:lnTo>
                <a:lnTo>
                  <a:pt x="174" y="488"/>
                </a:lnTo>
                <a:lnTo>
                  <a:pt x="161" y="479"/>
                </a:lnTo>
                <a:lnTo>
                  <a:pt x="143" y="493"/>
                </a:lnTo>
                <a:lnTo>
                  <a:pt x="134" y="495"/>
                </a:lnTo>
                <a:lnTo>
                  <a:pt x="132" y="484"/>
                </a:lnTo>
                <a:lnTo>
                  <a:pt x="136" y="482"/>
                </a:lnTo>
                <a:lnTo>
                  <a:pt x="143" y="484"/>
                </a:lnTo>
                <a:lnTo>
                  <a:pt x="145" y="475"/>
                </a:lnTo>
                <a:lnTo>
                  <a:pt x="132" y="471"/>
                </a:lnTo>
                <a:lnTo>
                  <a:pt x="136" y="459"/>
                </a:lnTo>
                <a:lnTo>
                  <a:pt x="123" y="462"/>
                </a:lnTo>
                <a:lnTo>
                  <a:pt x="129" y="453"/>
                </a:lnTo>
                <a:lnTo>
                  <a:pt x="123" y="448"/>
                </a:lnTo>
                <a:lnTo>
                  <a:pt x="116" y="448"/>
                </a:lnTo>
                <a:lnTo>
                  <a:pt x="103" y="453"/>
                </a:lnTo>
                <a:lnTo>
                  <a:pt x="72" y="453"/>
                </a:lnTo>
                <a:lnTo>
                  <a:pt x="70" y="437"/>
                </a:lnTo>
                <a:lnTo>
                  <a:pt x="74" y="426"/>
                </a:lnTo>
                <a:lnTo>
                  <a:pt x="74" y="421"/>
                </a:lnTo>
                <a:lnTo>
                  <a:pt x="70" y="419"/>
                </a:lnTo>
                <a:lnTo>
                  <a:pt x="72" y="426"/>
                </a:lnTo>
                <a:lnTo>
                  <a:pt x="61" y="428"/>
                </a:lnTo>
                <a:lnTo>
                  <a:pt x="60" y="421"/>
                </a:lnTo>
                <a:lnTo>
                  <a:pt x="52" y="417"/>
                </a:lnTo>
                <a:lnTo>
                  <a:pt x="51" y="408"/>
                </a:lnTo>
                <a:lnTo>
                  <a:pt x="56" y="410"/>
                </a:lnTo>
                <a:lnTo>
                  <a:pt x="56" y="401"/>
                </a:lnTo>
                <a:lnTo>
                  <a:pt x="61" y="392"/>
                </a:lnTo>
                <a:lnTo>
                  <a:pt x="56" y="383"/>
                </a:lnTo>
                <a:lnTo>
                  <a:pt x="49" y="381"/>
                </a:lnTo>
                <a:lnTo>
                  <a:pt x="40" y="375"/>
                </a:lnTo>
                <a:lnTo>
                  <a:pt x="40" y="384"/>
                </a:lnTo>
                <a:lnTo>
                  <a:pt x="31" y="388"/>
                </a:lnTo>
                <a:lnTo>
                  <a:pt x="23" y="388"/>
                </a:lnTo>
                <a:lnTo>
                  <a:pt x="11" y="377"/>
                </a:lnTo>
                <a:lnTo>
                  <a:pt x="14" y="368"/>
                </a:lnTo>
                <a:lnTo>
                  <a:pt x="23" y="366"/>
                </a:lnTo>
                <a:lnTo>
                  <a:pt x="14" y="364"/>
                </a:lnTo>
                <a:lnTo>
                  <a:pt x="3" y="357"/>
                </a:lnTo>
                <a:lnTo>
                  <a:pt x="14" y="348"/>
                </a:lnTo>
                <a:lnTo>
                  <a:pt x="12" y="339"/>
                </a:lnTo>
                <a:lnTo>
                  <a:pt x="18" y="332"/>
                </a:lnTo>
                <a:lnTo>
                  <a:pt x="0" y="323"/>
                </a:lnTo>
                <a:lnTo>
                  <a:pt x="2" y="306"/>
                </a:lnTo>
                <a:lnTo>
                  <a:pt x="3" y="306"/>
                </a:lnTo>
                <a:lnTo>
                  <a:pt x="5" y="310"/>
                </a:lnTo>
                <a:lnTo>
                  <a:pt x="12" y="305"/>
                </a:lnTo>
                <a:lnTo>
                  <a:pt x="18" y="305"/>
                </a:lnTo>
                <a:lnTo>
                  <a:pt x="27" y="315"/>
                </a:lnTo>
                <a:lnTo>
                  <a:pt x="31" y="312"/>
                </a:lnTo>
                <a:lnTo>
                  <a:pt x="36" y="301"/>
                </a:lnTo>
                <a:lnTo>
                  <a:pt x="49" y="290"/>
                </a:lnTo>
                <a:lnTo>
                  <a:pt x="51" y="299"/>
                </a:lnTo>
                <a:lnTo>
                  <a:pt x="60" y="305"/>
                </a:lnTo>
                <a:lnTo>
                  <a:pt x="67" y="283"/>
                </a:lnTo>
                <a:lnTo>
                  <a:pt x="67" y="259"/>
                </a:lnTo>
                <a:lnTo>
                  <a:pt x="67" y="250"/>
                </a:lnTo>
                <a:lnTo>
                  <a:pt x="63" y="248"/>
                </a:lnTo>
                <a:lnTo>
                  <a:pt x="63" y="239"/>
                </a:lnTo>
                <a:lnTo>
                  <a:pt x="52" y="236"/>
                </a:lnTo>
                <a:lnTo>
                  <a:pt x="41" y="223"/>
                </a:lnTo>
                <a:lnTo>
                  <a:pt x="45" y="203"/>
                </a:lnTo>
                <a:lnTo>
                  <a:pt x="51" y="201"/>
                </a:lnTo>
                <a:lnTo>
                  <a:pt x="51" y="187"/>
                </a:lnTo>
                <a:lnTo>
                  <a:pt x="61" y="179"/>
                </a:lnTo>
                <a:lnTo>
                  <a:pt x="74" y="187"/>
                </a:lnTo>
                <a:lnTo>
                  <a:pt x="94" y="174"/>
                </a:lnTo>
                <a:lnTo>
                  <a:pt x="103" y="178"/>
                </a:lnTo>
                <a:lnTo>
                  <a:pt x="107" y="174"/>
                </a:lnTo>
                <a:lnTo>
                  <a:pt x="127" y="172"/>
                </a:lnTo>
                <a:lnTo>
                  <a:pt x="130" y="169"/>
                </a:lnTo>
                <a:lnTo>
                  <a:pt x="138" y="150"/>
                </a:lnTo>
                <a:lnTo>
                  <a:pt x="143" y="143"/>
                </a:lnTo>
                <a:lnTo>
                  <a:pt x="143" y="134"/>
                </a:lnTo>
                <a:lnTo>
                  <a:pt x="159" y="129"/>
                </a:lnTo>
                <a:lnTo>
                  <a:pt x="161" y="121"/>
                </a:lnTo>
                <a:lnTo>
                  <a:pt x="174" y="118"/>
                </a:lnTo>
                <a:lnTo>
                  <a:pt x="181" y="112"/>
                </a:lnTo>
                <a:lnTo>
                  <a:pt x="179" y="98"/>
                </a:lnTo>
                <a:lnTo>
                  <a:pt x="188" y="92"/>
                </a:lnTo>
                <a:lnTo>
                  <a:pt x="196" y="80"/>
                </a:lnTo>
                <a:lnTo>
                  <a:pt x="197" y="0"/>
                </a:lnTo>
                <a:lnTo>
                  <a:pt x="451" y="9"/>
                </a:lnTo>
                <a:close/>
              </a:path>
            </a:pathLst>
          </a:custGeom>
          <a:noFill/>
          <a:ln w="2" cap="rnd">
            <a:solidFill>
              <a:srgbClr val="010202"/>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5157" name="Freeform 37"/>
          <p:cNvSpPr>
            <a:spLocks/>
          </p:cNvSpPr>
          <p:nvPr/>
        </p:nvSpPr>
        <p:spPr bwMode="auto">
          <a:xfrm>
            <a:off x="4551363" y="6097588"/>
            <a:ext cx="1111250" cy="754063"/>
          </a:xfrm>
          <a:custGeom>
            <a:avLst/>
            <a:gdLst/>
            <a:ahLst/>
            <a:cxnLst>
              <a:cxn ang="0">
                <a:pos x="697" y="174"/>
              </a:cxn>
              <a:cxn ang="0">
                <a:pos x="76" y="472"/>
              </a:cxn>
              <a:cxn ang="0">
                <a:pos x="62" y="444"/>
              </a:cxn>
              <a:cxn ang="0">
                <a:pos x="42" y="446"/>
              </a:cxn>
              <a:cxn ang="0">
                <a:pos x="35" y="432"/>
              </a:cxn>
              <a:cxn ang="0">
                <a:pos x="35" y="419"/>
              </a:cxn>
              <a:cxn ang="0">
                <a:pos x="29" y="397"/>
              </a:cxn>
              <a:cxn ang="0">
                <a:pos x="15" y="397"/>
              </a:cxn>
              <a:cxn ang="0">
                <a:pos x="9" y="374"/>
              </a:cxn>
              <a:cxn ang="0">
                <a:pos x="0" y="363"/>
              </a:cxn>
              <a:cxn ang="0">
                <a:pos x="8" y="354"/>
              </a:cxn>
              <a:cxn ang="0">
                <a:pos x="15" y="337"/>
              </a:cxn>
              <a:cxn ang="0">
                <a:pos x="26" y="336"/>
              </a:cxn>
              <a:cxn ang="0">
                <a:pos x="26" y="307"/>
              </a:cxn>
              <a:cxn ang="0">
                <a:pos x="37" y="305"/>
              </a:cxn>
              <a:cxn ang="0">
                <a:pos x="22" y="287"/>
              </a:cxn>
              <a:cxn ang="0">
                <a:pos x="6" y="285"/>
              </a:cxn>
              <a:cxn ang="0">
                <a:pos x="9" y="269"/>
              </a:cxn>
              <a:cxn ang="0">
                <a:pos x="9" y="259"/>
              </a:cxn>
              <a:cxn ang="0">
                <a:pos x="15" y="258"/>
              </a:cxn>
              <a:cxn ang="0">
                <a:pos x="11" y="256"/>
              </a:cxn>
              <a:cxn ang="0">
                <a:pos x="8" y="250"/>
              </a:cxn>
              <a:cxn ang="0">
                <a:pos x="15" y="234"/>
              </a:cxn>
              <a:cxn ang="0">
                <a:pos x="22" y="232"/>
              </a:cxn>
              <a:cxn ang="0">
                <a:pos x="31" y="225"/>
              </a:cxn>
              <a:cxn ang="0">
                <a:pos x="28" y="212"/>
              </a:cxn>
              <a:cxn ang="0">
                <a:pos x="40" y="211"/>
              </a:cxn>
              <a:cxn ang="0">
                <a:pos x="51" y="214"/>
              </a:cxn>
              <a:cxn ang="0">
                <a:pos x="55" y="198"/>
              </a:cxn>
              <a:cxn ang="0">
                <a:pos x="60" y="191"/>
              </a:cxn>
              <a:cxn ang="0">
                <a:pos x="71" y="191"/>
              </a:cxn>
              <a:cxn ang="0">
                <a:pos x="76" y="189"/>
              </a:cxn>
              <a:cxn ang="0">
                <a:pos x="76" y="176"/>
              </a:cxn>
              <a:cxn ang="0">
                <a:pos x="80" y="174"/>
              </a:cxn>
              <a:cxn ang="0">
                <a:pos x="93" y="176"/>
              </a:cxn>
              <a:cxn ang="0">
                <a:pos x="96" y="163"/>
              </a:cxn>
              <a:cxn ang="0">
                <a:pos x="107" y="160"/>
              </a:cxn>
              <a:cxn ang="0">
                <a:pos x="104" y="145"/>
              </a:cxn>
              <a:cxn ang="0">
                <a:pos x="120" y="151"/>
              </a:cxn>
              <a:cxn ang="0">
                <a:pos x="140" y="140"/>
              </a:cxn>
              <a:cxn ang="0">
                <a:pos x="136" y="122"/>
              </a:cxn>
              <a:cxn ang="0">
                <a:pos x="151" y="114"/>
              </a:cxn>
              <a:cxn ang="0">
                <a:pos x="151" y="120"/>
              </a:cxn>
              <a:cxn ang="0">
                <a:pos x="165" y="120"/>
              </a:cxn>
              <a:cxn ang="0">
                <a:pos x="171" y="109"/>
              </a:cxn>
              <a:cxn ang="0">
                <a:pos x="173" y="102"/>
              </a:cxn>
              <a:cxn ang="0">
                <a:pos x="173" y="94"/>
              </a:cxn>
              <a:cxn ang="0">
                <a:pos x="160" y="71"/>
              </a:cxn>
              <a:cxn ang="0">
                <a:pos x="165" y="64"/>
              </a:cxn>
              <a:cxn ang="0">
                <a:pos x="180" y="51"/>
              </a:cxn>
              <a:cxn ang="0">
                <a:pos x="187" y="24"/>
              </a:cxn>
              <a:cxn ang="0">
                <a:pos x="160" y="13"/>
              </a:cxn>
              <a:cxn ang="0">
                <a:pos x="610" y="7"/>
              </a:cxn>
            </a:cxnLst>
            <a:rect l="0" t="0" r="r" b="b"/>
            <a:pathLst>
              <a:path w="700" h="475">
                <a:moveTo>
                  <a:pt x="700" y="11"/>
                </a:moveTo>
                <a:lnTo>
                  <a:pt x="697" y="174"/>
                </a:lnTo>
                <a:lnTo>
                  <a:pt x="697" y="475"/>
                </a:lnTo>
                <a:lnTo>
                  <a:pt x="76" y="472"/>
                </a:lnTo>
                <a:lnTo>
                  <a:pt x="67" y="463"/>
                </a:lnTo>
                <a:lnTo>
                  <a:pt x="62" y="444"/>
                </a:lnTo>
                <a:lnTo>
                  <a:pt x="49" y="441"/>
                </a:lnTo>
                <a:lnTo>
                  <a:pt x="42" y="446"/>
                </a:lnTo>
                <a:lnTo>
                  <a:pt x="37" y="444"/>
                </a:lnTo>
                <a:lnTo>
                  <a:pt x="35" y="432"/>
                </a:lnTo>
                <a:lnTo>
                  <a:pt x="29" y="426"/>
                </a:lnTo>
                <a:lnTo>
                  <a:pt x="35" y="419"/>
                </a:lnTo>
                <a:lnTo>
                  <a:pt x="31" y="410"/>
                </a:lnTo>
                <a:lnTo>
                  <a:pt x="29" y="397"/>
                </a:lnTo>
                <a:lnTo>
                  <a:pt x="24" y="395"/>
                </a:lnTo>
                <a:lnTo>
                  <a:pt x="15" y="397"/>
                </a:lnTo>
                <a:lnTo>
                  <a:pt x="13" y="381"/>
                </a:lnTo>
                <a:lnTo>
                  <a:pt x="9" y="374"/>
                </a:lnTo>
                <a:lnTo>
                  <a:pt x="11" y="366"/>
                </a:lnTo>
                <a:lnTo>
                  <a:pt x="0" y="363"/>
                </a:lnTo>
                <a:lnTo>
                  <a:pt x="8" y="359"/>
                </a:lnTo>
                <a:lnTo>
                  <a:pt x="8" y="354"/>
                </a:lnTo>
                <a:lnTo>
                  <a:pt x="15" y="345"/>
                </a:lnTo>
                <a:lnTo>
                  <a:pt x="15" y="337"/>
                </a:lnTo>
                <a:lnTo>
                  <a:pt x="20" y="339"/>
                </a:lnTo>
                <a:lnTo>
                  <a:pt x="26" y="336"/>
                </a:lnTo>
                <a:lnTo>
                  <a:pt x="31" y="319"/>
                </a:lnTo>
                <a:lnTo>
                  <a:pt x="26" y="307"/>
                </a:lnTo>
                <a:lnTo>
                  <a:pt x="33" y="308"/>
                </a:lnTo>
                <a:lnTo>
                  <a:pt x="37" y="305"/>
                </a:lnTo>
                <a:lnTo>
                  <a:pt x="31" y="290"/>
                </a:lnTo>
                <a:lnTo>
                  <a:pt x="22" y="287"/>
                </a:lnTo>
                <a:lnTo>
                  <a:pt x="8" y="288"/>
                </a:lnTo>
                <a:lnTo>
                  <a:pt x="6" y="285"/>
                </a:lnTo>
                <a:lnTo>
                  <a:pt x="13" y="272"/>
                </a:lnTo>
                <a:lnTo>
                  <a:pt x="9" y="269"/>
                </a:lnTo>
                <a:lnTo>
                  <a:pt x="15" y="265"/>
                </a:lnTo>
                <a:lnTo>
                  <a:pt x="9" y="259"/>
                </a:lnTo>
                <a:lnTo>
                  <a:pt x="15" y="261"/>
                </a:lnTo>
                <a:lnTo>
                  <a:pt x="15" y="258"/>
                </a:lnTo>
                <a:lnTo>
                  <a:pt x="13" y="254"/>
                </a:lnTo>
                <a:lnTo>
                  <a:pt x="11" y="256"/>
                </a:lnTo>
                <a:lnTo>
                  <a:pt x="6" y="254"/>
                </a:lnTo>
                <a:lnTo>
                  <a:pt x="8" y="250"/>
                </a:lnTo>
                <a:lnTo>
                  <a:pt x="8" y="245"/>
                </a:lnTo>
                <a:lnTo>
                  <a:pt x="15" y="234"/>
                </a:lnTo>
                <a:lnTo>
                  <a:pt x="17" y="229"/>
                </a:lnTo>
                <a:lnTo>
                  <a:pt x="22" y="232"/>
                </a:lnTo>
                <a:lnTo>
                  <a:pt x="29" y="232"/>
                </a:lnTo>
                <a:lnTo>
                  <a:pt x="31" y="225"/>
                </a:lnTo>
                <a:lnTo>
                  <a:pt x="28" y="221"/>
                </a:lnTo>
                <a:lnTo>
                  <a:pt x="28" y="212"/>
                </a:lnTo>
                <a:lnTo>
                  <a:pt x="33" y="214"/>
                </a:lnTo>
                <a:lnTo>
                  <a:pt x="40" y="211"/>
                </a:lnTo>
                <a:lnTo>
                  <a:pt x="42" y="218"/>
                </a:lnTo>
                <a:lnTo>
                  <a:pt x="51" y="214"/>
                </a:lnTo>
                <a:lnTo>
                  <a:pt x="58" y="200"/>
                </a:lnTo>
                <a:lnTo>
                  <a:pt x="55" y="198"/>
                </a:lnTo>
                <a:lnTo>
                  <a:pt x="57" y="192"/>
                </a:lnTo>
                <a:lnTo>
                  <a:pt x="60" y="191"/>
                </a:lnTo>
                <a:lnTo>
                  <a:pt x="66" y="196"/>
                </a:lnTo>
                <a:lnTo>
                  <a:pt x="71" y="191"/>
                </a:lnTo>
                <a:lnTo>
                  <a:pt x="75" y="194"/>
                </a:lnTo>
                <a:lnTo>
                  <a:pt x="76" y="189"/>
                </a:lnTo>
                <a:lnTo>
                  <a:pt x="71" y="178"/>
                </a:lnTo>
                <a:lnTo>
                  <a:pt x="76" y="176"/>
                </a:lnTo>
                <a:lnTo>
                  <a:pt x="80" y="180"/>
                </a:lnTo>
                <a:lnTo>
                  <a:pt x="80" y="174"/>
                </a:lnTo>
                <a:lnTo>
                  <a:pt x="86" y="171"/>
                </a:lnTo>
                <a:lnTo>
                  <a:pt x="93" y="176"/>
                </a:lnTo>
                <a:lnTo>
                  <a:pt x="100" y="171"/>
                </a:lnTo>
                <a:lnTo>
                  <a:pt x="96" y="163"/>
                </a:lnTo>
                <a:lnTo>
                  <a:pt x="102" y="158"/>
                </a:lnTo>
                <a:lnTo>
                  <a:pt x="107" y="160"/>
                </a:lnTo>
                <a:lnTo>
                  <a:pt x="109" y="156"/>
                </a:lnTo>
                <a:lnTo>
                  <a:pt x="104" y="145"/>
                </a:lnTo>
                <a:lnTo>
                  <a:pt x="115" y="140"/>
                </a:lnTo>
                <a:lnTo>
                  <a:pt x="120" y="151"/>
                </a:lnTo>
                <a:lnTo>
                  <a:pt x="136" y="138"/>
                </a:lnTo>
                <a:lnTo>
                  <a:pt x="140" y="140"/>
                </a:lnTo>
                <a:lnTo>
                  <a:pt x="145" y="134"/>
                </a:lnTo>
                <a:lnTo>
                  <a:pt x="136" y="122"/>
                </a:lnTo>
                <a:lnTo>
                  <a:pt x="145" y="114"/>
                </a:lnTo>
                <a:lnTo>
                  <a:pt x="151" y="114"/>
                </a:lnTo>
                <a:lnTo>
                  <a:pt x="154" y="118"/>
                </a:lnTo>
                <a:lnTo>
                  <a:pt x="151" y="120"/>
                </a:lnTo>
                <a:lnTo>
                  <a:pt x="158" y="118"/>
                </a:lnTo>
                <a:lnTo>
                  <a:pt x="165" y="120"/>
                </a:lnTo>
                <a:lnTo>
                  <a:pt x="169" y="116"/>
                </a:lnTo>
                <a:lnTo>
                  <a:pt x="171" y="109"/>
                </a:lnTo>
                <a:lnTo>
                  <a:pt x="169" y="105"/>
                </a:lnTo>
                <a:lnTo>
                  <a:pt x="173" y="102"/>
                </a:lnTo>
                <a:lnTo>
                  <a:pt x="171" y="98"/>
                </a:lnTo>
                <a:lnTo>
                  <a:pt x="173" y="94"/>
                </a:lnTo>
                <a:lnTo>
                  <a:pt x="169" y="84"/>
                </a:lnTo>
                <a:lnTo>
                  <a:pt x="160" y="71"/>
                </a:lnTo>
                <a:lnTo>
                  <a:pt x="156" y="60"/>
                </a:lnTo>
                <a:lnTo>
                  <a:pt x="165" y="64"/>
                </a:lnTo>
                <a:lnTo>
                  <a:pt x="176" y="58"/>
                </a:lnTo>
                <a:lnTo>
                  <a:pt x="180" y="51"/>
                </a:lnTo>
                <a:lnTo>
                  <a:pt x="176" y="36"/>
                </a:lnTo>
                <a:lnTo>
                  <a:pt x="187" y="24"/>
                </a:lnTo>
                <a:lnTo>
                  <a:pt x="173" y="15"/>
                </a:lnTo>
                <a:lnTo>
                  <a:pt x="160" y="13"/>
                </a:lnTo>
                <a:lnTo>
                  <a:pt x="156" y="0"/>
                </a:lnTo>
                <a:lnTo>
                  <a:pt x="610" y="7"/>
                </a:lnTo>
                <a:lnTo>
                  <a:pt x="700" y="11"/>
                </a:lnTo>
                <a:close/>
              </a:path>
            </a:pathLst>
          </a:custGeom>
          <a:noFill/>
          <a:ln w="2" cap="rnd">
            <a:solidFill>
              <a:srgbClr val="010202"/>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5158" name="Freeform 38"/>
          <p:cNvSpPr>
            <a:spLocks noEditPoints="1"/>
          </p:cNvSpPr>
          <p:nvPr/>
        </p:nvSpPr>
        <p:spPr bwMode="auto">
          <a:xfrm>
            <a:off x="547688" y="0"/>
            <a:ext cx="1298575" cy="800100"/>
          </a:xfrm>
          <a:custGeom>
            <a:avLst/>
            <a:gdLst/>
            <a:ahLst/>
            <a:cxnLst>
              <a:cxn ang="0">
                <a:pos x="763" y="154"/>
              </a:cxn>
              <a:cxn ang="0">
                <a:pos x="765" y="160"/>
              </a:cxn>
              <a:cxn ang="0">
                <a:pos x="765" y="207"/>
              </a:cxn>
              <a:cxn ang="0">
                <a:pos x="771" y="209"/>
              </a:cxn>
              <a:cxn ang="0">
                <a:pos x="780" y="209"/>
              </a:cxn>
              <a:cxn ang="0">
                <a:pos x="778" y="229"/>
              </a:cxn>
              <a:cxn ang="0">
                <a:pos x="780" y="221"/>
              </a:cxn>
              <a:cxn ang="0">
                <a:pos x="791" y="219"/>
              </a:cxn>
              <a:cxn ang="0">
                <a:pos x="800" y="223"/>
              </a:cxn>
              <a:cxn ang="0">
                <a:pos x="812" y="239"/>
              </a:cxn>
              <a:cxn ang="0">
                <a:pos x="818" y="236"/>
              </a:cxn>
              <a:cxn ang="0">
                <a:pos x="763" y="243"/>
              </a:cxn>
              <a:cxn ang="0">
                <a:pos x="743" y="334"/>
              </a:cxn>
              <a:cxn ang="0">
                <a:pos x="687" y="337"/>
              </a:cxn>
              <a:cxn ang="0">
                <a:pos x="671" y="350"/>
              </a:cxn>
              <a:cxn ang="0">
                <a:pos x="655" y="348"/>
              </a:cxn>
              <a:cxn ang="0">
                <a:pos x="647" y="363"/>
              </a:cxn>
              <a:cxn ang="0">
                <a:pos x="627" y="355"/>
              </a:cxn>
              <a:cxn ang="0">
                <a:pos x="620" y="350"/>
              </a:cxn>
              <a:cxn ang="0">
                <a:pos x="631" y="341"/>
              </a:cxn>
              <a:cxn ang="0">
                <a:pos x="604" y="348"/>
              </a:cxn>
              <a:cxn ang="0">
                <a:pos x="615" y="357"/>
              </a:cxn>
              <a:cxn ang="0">
                <a:pos x="515" y="365"/>
              </a:cxn>
              <a:cxn ang="0">
                <a:pos x="287" y="450"/>
              </a:cxn>
              <a:cxn ang="0">
                <a:pos x="230" y="504"/>
              </a:cxn>
              <a:cxn ang="0">
                <a:pos x="56" y="426"/>
              </a:cxn>
              <a:cxn ang="0">
                <a:pos x="551" y="2"/>
              </a:cxn>
              <a:cxn ang="0">
                <a:pos x="765" y="132"/>
              </a:cxn>
              <a:cxn ang="0">
                <a:pos x="765" y="143"/>
              </a:cxn>
              <a:cxn ang="0">
                <a:pos x="760" y="134"/>
              </a:cxn>
              <a:cxn ang="0">
                <a:pos x="749" y="136"/>
              </a:cxn>
              <a:cxn ang="0">
                <a:pos x="742" y="154"/>
              </a:cxn>
              <a:cxn ang="0">
                <a:pos x="743" y="158"/>
              </a:cxn>
              <a:cxn ang="0">
                <a:pos x="753" y="152"/>
              </a:cxn>
              <a:cxn ang="0">
                <a:pos x="751" y="161"/>
              </a:cxn>
              <a:cxn ang="0">
                <a:pos x="758" y="158"/>
              </a:cxn>
              <a:cxn ang="0">
                <a:pos x="765" y="160"/>
              </a:cxn>
            </a:cxnLst>
            <a:rect l="0" t="0" r="r" b="b"/>
            <a:pathLst>
              <a:path w="818" h="504">
                <a:moveTo>
                  <a:pt x="765" y="160"/>
                </a:moveTo>
                <a:lnTo>
                  <a:pt x="763" y="154"/>
                </a:lnTo>
                <a:lnTo>
                  <a:pt x="765" y="154"/>
                </a:lnTo>
                <a:lnTo>
                  <a:pt x="765" y="160"/>
                </a:lnTo>
                <a:close/>
                <a:moveTo>
                  <a:pt x="765" y="160"/>
                </a:moveTo>
                <a:lnTo>
                  <a:pt x="765" y="207"/>
                </a:lnTo>
                <a:lnTo>
                  <a:pt x="771" y="203"/>
                </a:lnTo>
                <a:lnTo>
                  <a:pt x="771" y="209"/>
                </a:lnTo>
                <a:lnTo>
                  <a:pt x="776" y="205"/>
                </a:lnTo>
                <a:lnTo>
                  <a:pt x="780" y="209"/>
                </a:lnTo>
                <a:lnTo>
                  <a:pt x="774" y="227"/>
                </a:lnTo>
                <a:lnTo>
                  <a:pt x="778" y="229"/>
                </a:lnTo>
                <a:lnTo>
                  <a:pt x="776" y="223"/>
                </a:lnTo>
                <a:lnTo>
                  <a:pt x="780" y="221"/>
                </a:lnTo>
                <a:lnTo>
                  <a:pt x="783" y="212"/>
                </a:lnTo>
                <a:lnTo>
                  <a:pt x="791" y="219"/>
                </a:lnTo>
                <a:lnTo>
                  <a:pt x="789" y="223"/>
                </a:lnTo>
                <a:lnTo>
                  <a:pt x="800" y="223"/>
                </a:lnTo>
                <a:lnTo>
                  <a:pt x="800" y="236"/>
                </a:lnTo>
                <a:lnTo>
                  <a:pt x="812" y="239"/>
                </a:lnTo>
                <a:lnTo>
                  <a:pt x="814" y="236"/>
                </a:lnTo>
                <a:lnTo>
                  <a:pt x="818" y="236"/>
                </a:lnTo>
                <a:lnTo>
                  <a:pt x="818" y="243"/>
                </a:lnTo>
                <a:lnTo>
                  <a:pt x="763" y="243"/>
                </a:lnTo>
                <a:lnTo>
                  <a:pt x="763" y="334"/>
                </a:lnTo>
                <a:lnTo>
                  <a:pt x="743" y="334"/>
                </a:lnTo>
                <a:lnTo>
                  <a:pt x="687" y="332"/>
                </a:lnTo>
                <a:lnTo>
                  <a:pt x="687" y="337"/>
                </a:lnTo>
                <a:lnTo>
                  <a:pt x="676" y="336"/>
                </a:lnTo>
                <a:lnTo>
                  <a:pt x="671" y="350"/>
                </a:lnTo>
                <a:lnTo>
                  <a:pt x="658" y="341"/>
                </a:lnTo>
                <a:lnTo>
                  <a:pt x="655" y="348"/>
                </a:lnTo>
                <a:lnTo>
                  <a:pt x="656" y="372"/>
                </a:lnTo>
                <a:lnTo>
                  <a:pt x="647" y="363"/>
                </a:lnTo>
                <a:lnTo>
                  <a:pt x="635" y="365"/>
                </a:lnTo>
                <a:lnTo>
                  <a:pt x="627" y="355"/>
                </a:lnTo>
                <a:lnTo>
                  <a:pt x="620" y="357"/>
                </a:lnTo>
                <a:lnTo>
                  <a:pt x="620" y="350"/>
                </a:lnTo>
                <a:lnTo>
                  <a:pt x="633" y="346"/>
                </a:lnTo>
                <a:lnTo>
                  <a:pt x="631" y="341"/>
                </a:lnTo>
                <a:lnTo>
                  <a:pt x="626" y="339"/>
                </a:lnTo>
                <a:lnTo>
                  <a:pt x="604" y="348"/>
                </a:lnTo>
                <a:lnTo>
                  <a:pt x="606" y="359"/>
                </a:lnTo>
                <a:lnTo>
                  <a:pt x="615" y="357"/>
                </a:lnTo>
                <a:lnTo>
                  <a:pt x="611" y="366"/>
                </a:lnTo>
                <a:lnTo>
                  <a:pt x="515" y="365"/>
                </a:lnTo>
                <a:lnTo>
                  <a:pt x="290" y="359"/>
                </a:lnTo>
                <a:lnTo>
                  <a:pt x="287" y="450"/>
                </a:lnTo>
                <a:lnTo>
                  <a:pt x="232" y="450"/>
                </a:lnTo>
                <a:lnTo>
                  <a:pt x="230" y="504"/>
                </a:lnTo>
                <a:lnTo>
                  <a:pt x="67" y="501"/>
                </a:lnTo>
                <a:lnTo>
                  <a:pt x="56" y="426"/>
                </a:lnTo>
                <a:lnTo>
                  <a:pt x="0" y="0"/>
                </a:lnTo>
                <a:lnTo>
                  <a:pt x="551" y="2"/>
                </a:lnTo>
                <a:lnTo>
                  <a:pt x="765" y="2"/>
                </a:lnTo>
                <a:lnTo>
                  <a:pt x="765" y="132"/>
                </a:lnTo>
                <a:lnTo>
                  <a:pt x="763" y="140"/>
                </a:lnTo>
                <a:lnTo>
                  <a:pt x="765" y="143"/>
                </a:lnTo>
                <a:lnTo>
                  <a:pt x="760" y="145"/>
                </a:lnTo>
                <a:lnTo>
                  <a:pt x="760" y="134"/>
                </a:lnTo>
                <a:lnTo>
                  <a:pt x="749" y="132"/>
                </a:lnTo>
                <a:lnTo>
                  <a:pt x="749" y="136"/>
                </a:lnTo>
                <a:lnTo>
                  <a:pt x="751" y="143"/>
                </a:lnTo>
                <a:lnTo>
                  <a:pt x="742" y="154"/>
                </a:lnTo>
                <a:lnTo>
                  <a:pt x="745" y="154"/>
                </a:lnTo>
                <a:lnTo>
                  <a:pt x="743" y="158"/>
                </a:lnTo>
                <a:lnTo>
                  <a:pt x="747" y="161"/>
                </a:lnTo>
                <a:lnTo>
                  <a:pt x="753" y="152"/>
                </a:lnTo>
                <a:lnTo>
                  <a:pt x="756" y="152"/>
                </a:lnTo>
                <a:lnTo>
                  <a:pt x="751" y="161"/>
                </a:lnTo>
                <a:lnTo>
                  <a:pt x="754" y="165"/>
                </a:lnTo>
                <a:lnTo>
                  <a:pt x="758" y="158"/>
                </a:lnTo>
                <a:lnTo>
                  <a:pt x="760" y="163"/>
                </a:lnTo>
                <a:lnTo>
                  <a:pt x="765" y="160"/>
                </a:lnTo>
                <a:close/>
              </a:path>
            </a:pathLst>
          </a:custGeom>
          <a:noFill/>
          <a:ln w="2" cap="rnd">
            <a:solidFill>
              <a:srgbClr val="010202"/>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5159" name="Freeform 39"/>
          <p:cNvSpPr>
            <a:spLocks noEditPoints="1"/>
          </p:cNvSpPr>
          <p:nvPr/>
        </p:nvSpPr>
        <p:spPr bwMode="auto">
          <a:xfrm>
            <a:off x="4992688" y="1111250"/>
            <a:ext cx="1087438" cy="827088"/>
          </a:xfrm>
          <a:custGeom>
            <a:avLst/>
            <a:gdLst/>
            <a:ahLst/>
            <a:cxnLst>
              <a:cxn ang="0">
                <a:pos x="678" y="89"/>
              </a:cxn>
              <a:cxn ang="0">
                <a:pos x="671" y="76"/>
              </a:cxn>
              <a:cxn ang="0">
                <a:pos x="665" y="78"/>
              </a:cxn>
              <a:cxn ang="0">
                <a:pos x="674" y="100"/>
              </a:cxn>
              <a:cxn ang="0">
                <a:pos x="663" y="107"/>
              </a:cxn>
              <a:cxn ang="0">
                <a:pos x="665" y="118"/>
              </a:cxn>
              <a:cxn ang="0">
                <a:pos x="674" y="118"/>
              </a:cxn>
              <a:cxn ang="0">
                <a:pos x="647" y="138"/>
              </a:cxn>
              <a:cxn ang="0">
                <a:pos x="636" y="143"/>
              </a:cxn>
              <a:cxn ang="0">
                <a:pos x="645" y="151"/>
              </a:cxn>
              <a:cxn ang="0">
                <a:pos x="653" y="161"/>
              </a:cxn>
              <a:cxn ang="0">
                <a:pos x="627" y="169"/>
              </a:cxn>
              <a:cxn ang="0">
                <a:pos x="622" y="174"/>
              </a:cxn>
              <a:cxn ang="0">
                <a:pos x="634" y="180"/>
              </a:cxn>
              <a:cxn ang="0">
                <a:pos x="611" y="194"/>
              </a:cxn>
              <a:cxn ang="0">
                <a:pos x="602" y="189"/>
              </a:cxn>
              <a:cxn ang="0">
                <a:pos x="593" y="203"/>
              </a:cxn>
              <a:cxn ang="0">
                <a:pos x="602" y="212"/>
              </a:cxn>
              <a:cxn ang="0">
                <a:pos x="591" y="223"/>
              </a:cxn>
              <a:cxn ang="0">
                <a:pos x="569" y="225"/>
              </a:cxn>
              <a:cxn ang="0">
                <a:pos x="562" y="234"/>
              </a:cxn>
              <a:cxn ang="0">
                <a:pos x="555" y="245"/>
              </a:cxn>
              <a:cxn ang="0">
                <a:pos x="553" y="259"/>
              </a:cxn>
              <a:cxn ang="0">
                <a:pos x="547" y="272"/>
              </a:cxn>
              <a:cxn ang="0">
                <a:pos x="540" y="288"/>
              </a:cxn>
              <a:cxn ang="0">
                <a:pos x="538" y="279"/>
              </a:cxn>
              <a:cxn ang="0">
                <a:pos x="533" y="288"/>
              </a:cxn>
              <a:cxn ang="0">
                <a:pos x="529" y="297"/>
              </a:cxn>
              <a:cxn ang="0">
                <a:pos x="526" y="310"/>
              </a:cxn>
              <a:cxn ang="0">
                <a:pos x="533" y="330"/>
              </a:cxn>
              <a:cxn ang="0">
                <a:pos x="538" y="339"/>
              </a:cxn>
              <a:cxn ang="0">
                <a:pos x="544" y="350"/>
              </a:cxn>
              <a:cxn ang="0">
                <a:pos x="553" y="372"/>
              </a:cxn>
              <a:cxn ang="0">
                <a:pos x="558" y="377"/>
              </a:cxn>
              <a:cxn ang="0">
                <a:pos x="556" y="383"/>
              </a:cxn>
              <a:cxn ang="0">
                <a:pos x="535" y="385"/>
              </a:cxn>
              <a:cxn ang="0">
                <a:pos x="511" y="379"/>
              </a:cxn>
              <a:cxn ang="0">
                <a:pos x="295" y="515"/>
              </a:cxn>
              <a:cxn ang="0">
                <a:pos x="78" y="511"/>
              </a:cxn>
              <a:cxn ang="0">
                <a:pos x="65" y="299"/>
              </a:cxn>
              <a:cxn ang="0">
                <a:pos x="36" y="243"/>
              </a:cxn>
              <a:cxn ang="0">
                <a:pos x="5" y="216"/>
              </a:cxn>
              <a:cxn ang="0">
                <a:pos x="3" y="152"/>
              </a:cxn>
              <a:cxn ang="0">
                <a:pos x="22" y="125"/>
              </a:cxn>
              <a:cxn ang="0">
                <a:pos x="119" y="0"/>
              </a:cxn>
              <a:cxn ang="0">
                <a:pos x="415" y="7"/>
              </a:cxn>
              <a:cxn ang="0">
                <a:pos x="524" y="65"/>
              </a:cxn>
              <a:cxn ang="0">
                <a:pos x="685" y="67"/>
              </a:cxn>
              <a:cxn ang="0">
                <a:pos x="685" y="74"/>
              </a:cxn>
            </a:cxnLst>
            <a:rect l="0" t="0" r="r" b="b"/>
            <a:pathLst>
              <a:path w="685" h="521">
                <a:moveTo>
                  <a:pt x="671" y="76"/>
                </a:moveTo>
                <a:lnTo>
                  <a:pt x="678" y="89"/>
                </a:lnTo>
                <a:lnTo>
                  <a:pt x="674" y="89"/>
                </a:lnTo>
                <a:lnTo>
                  <a:pt x="671" y="76"/>
                </a:lnTo>
                <a:close/>
                <a:moveTo>
                  <a:pt x="671" y="76"/>
                </a:moveTo>
                <a:lnTo>
                  <a:pt x="665" y="78"/>
                </a:lnTo>
                <a:lnTo>
                  <a:pt x="669" y="94"/>
                </a:lnTo>
                <a:lnTo>
                  <a:pt x="674" y="100"/>
                </a:lnTo>
                <a:lnTo>
                  <a:pt x="671" y="105"/>
                </a:lnTo>
                <a:lnTo>
                  <a:pt x="663" y="107"/>
                </a:lnTo>
                <a:lnTo>
                  <a:pt x="662" y="114"/>
                </a:lnTo>
                <a:lnTo>
                  <a:pt x="665" y="118"/>
                </a:lnTo>
                <a:lnTo>
                  <a:pt x="672" y="114"/>
                </a:lnTo>
                <a:lnTo>
                  <a:pt x="674" y="118"/>
                </a:lnTo>
                <a:lnTo>
                  <a:pt x="654" y="123"/>
                </a:lnTo>
                <a:lnTo>
                  <a:pt x="647" y="138"/>
                </a:lnTo>
                <a:lnTo>
                  <a:pt x="634" y="138"/>
                </a:lnTo>
                <a:lnTo>
                  <a:pt x="636" y="143"/>
                </a:lnTo>
                <a:lnTo>
                  <a:pt x="651" y="149"/>
                </a:lnTo>
                <a:lnTo>
                  <a:pt x="645" y="151"/>
                </a:lnTo>
                <a:lnTo>
                  <a:pt x="643" y="156"/>
                </a:lnTo>
                <a:lnTo>
                  <a:pt x="653" y="161"/>
                </a:lnTo>
                <a:lnTo>
                  <a:pt x="636" y="163"/>
                </a:lnTo>
                <a:lnTo>
                  <a:pt x="627" y="169"/>
                </a:lnTo>
                <a:lnTo>
                  <a:pt x="624" y="165"/>
                </a:lnTo>
                <a:lnTo>
                  <a:pt x="622" y="174"/>
                </a:lnTo>
                <a:lnTo>
                  <a:pt x="633" y="176"/>
                </a:lnTo>
                <a:lnTo>
                  <a:pt x="634" y="180"/>
                </a:lnTo>
                <a:lnTo>
                  <a:pt x="614" y="189"/>
                </a:lnTo>
                <a:lnTo>
                  <a:pt x="611" y="194"/>
                </a:lnTo>
                <a:lnTo>
                  <a:pt x="605" y="189"/>
                </a:lnTo>
                <a:lnTo>
                  <a:pt x="602" y="189"/>
                </a:lnTo>
                <a:lnTo>
                  <a:pt x="600" y="198"/>
                </a:lnTo>
                <a:lnTo>
                  <a:pt x="593" y="203"/>
                </a:lnTo>
                <a:lnTo>
                  <a:pt x="596" y="209"/>
                </a:lnTo>
                <a:lnTo>
                  <a:pt x="602" y="212"/>
                </a:lnTo>
                <a:lnTo>
                  <a:pt x="591" y="212"/>
                </a:lnTo>
                <a:lnTo>
                  <a:pt x="591" y="223"/>
                </a:lnTo>
                <a:lnTo>
                  <a:pt x="569" y="221"/>
                </a:lnTo>
                <a:lnTo>
                  <a:pt x="569" y="225"/>
                </a:lnTo>
                <a:lnTo>
                  <a:pt x="571" y="232"/>
                </a:lnTo>
                <a:lnTo>
                  <a:pt x="562" y="234"/>
                </a:lnTo>
                <a:lnTo>
                  <a:pt x="564" y="243"/>
                </a:lnTo>
                <a:lnTo>
                  <a:pt x="555" y="245"/>
                </a:lnTo>
                <a:lnTo>
                  <a:pt x="547" y="254"/>
                </a:lnTo>
                <a:lnTo>
                  <a:pt x="553" y="259"/>
                </a:lnTo>
                <a:lnTo>
                  <a:pt x="553" y="267"/>
                </a:lnTo>
                <a:lnTo>
                  <a:pt x="547" y="272"/>
                </a:lnTo>
                <a:lnTo>
                  <a:pt x="549" y="281"/>
                </a:lnTo>
                <a:lnTo>
                  <a:pt x="540" y="288"/>
                </a:lnTo>
                <a:lnTo>
                  <a:pt x="538" y="285"/>
                </a:lnTo>
                <a:lnTo>
                  <a:pt x="538" y="279"/>
                </a:lnTo>
                <a:lnTo>
                  <a:pt x="535" y="278"/>
                </a:lnTo>
                <a:lnTo>
                  <a:pt x="533" y="288"/>
                </a:lnTo>
                <a:lnTo>
                  <a:pt x="527" y="292"/>
                </a:lnTo>
                <a:lnTo>
                  <a:pt x="529" y="297"/>
                </a:lnTo>
                <a:lnTo>
                  <a:pt x="524" y="301"/>
                </a:lnTo>
                <a:lnTo>
                  <a:pt x="526" y="310"/>
                </a:lnTo>
                <a:lnTo>
                  <a:pt x="535" y="321"/>
                </a:lnTo>
                <a:lnTo>
                  <a:pt x="533" y="330"/>
                </a:lnTo>
                <a:lnTo>
                  <a:pt x="527" y="332"/>
                </a:lnTo>
                <a:lnTo>
                  <a:pt x="538" y="339"/>
                </a:lnTo>
                <a:lnTo>
                  <a:pt x="535" y="348"/>
                </a:lnTo>
                <a:lnTo>
                  <a:pt x="544" y="350"/>
                </a:lnTo>
                <a:lnTo>
                  <a:pt x="540" y="365"/>
                </a:lnTo>
                <a:lnTo>
                  <a:pt x="553" y="372"/>
                </a:lnTo>
                <a:lnTo>
                  <a:pt x="558" y="370"/>
                </a:lnTo>
                <a:lnTo>
                  <a:pt x="558" y="377"/>
                </a:lnTo>
                <a:lnTo>
                  <a:pt x="560" y="379"/>
                </a:lnTo>
                <a:lnTo>
                  <a:pt x="556" y="383"/>
                </a:lnTo>
                <a:lnTo>
                  <a:pt x="544" y="379"/>
                </a:lnTo>
                <a:lnTo>
                  <a:pt x="535" y="385"/>
                </a:lnTo>
                <a:lnTo>
                  <a:pt x="522" y="377"/>
                </a:lnTo>
                <a:lnTo>
                  <a:pt x="511" y="379"/>
                </a:lnTo>
                <a:lnTo>
                  <a:pt x="511" y="521"/>
                </a:lnTo>
                <a:lnTo>
                  <a:pt x="295" y="515"/>
                </a:lnTo>
                <a:lnTo>
                  <a:pt x="165" y="513"/>
                </a:lnTo>
                <a:lnTo>
                  <a:pt x="78" y="511"/>
                </a:lnTo>
                <a:lnTo>
                  <a:pt x="83" y="290"/>
                </a:lnTo>
                <a:lnTo>
                  <a:pt x="65" y="299"/>
                </a:lnTo>
                <a:lnTo>
                  <a:pt x="34" y="297"/>
                </a:lnTo>
                <a:lnTo>
                  <a:pt x="36" y="243"/>
                </a:lnTo>
                <a:lnTo>
                  <a:pt x="25" y="229"/>
                </a:lnTo>
                <a:lnTo>
                  <a:pt x="5" y="216"/>
                </a:lnTo>
                <a:lnTo>
                  <a:pt x="0" y="169"/>
                </a:lnTo>
                <a:lnTo>
                  <a:pt x="3" y="152"/>
                </a:lnTo>
                <a:lnTo>
                  <a:pt x="16" y="138"/>
                </a:lnTo>
                <a:lnTo>
                  <a:pt x="22" y="125"/>
                </a:lnTo>
                <a:lnTo>
                  <a:pt x="22" y="94"/>
                </a:lnTo>
                <a:lnTo>
                  <a:pt x="119" y="0"/>
                </a:lnTo>
                <a:lnTo>
                  <a:pt x="163" y="2"/>
                </a:lnTo>
                <a:lnTo>
                  <a:pt x="415" y="7"/>
                </a:lnTo>
                <a:lnTo>
                  <a:pt x="413" y="64"/>
                </a:lnTo>
                <a:lnTo>
                  <a:pt x="524" y="65"/>
                </a:lnTo>
                <a:lnTo>
                  <a:pt x="660" y="65"/>
                </a:lnTo>
                <a:lnTo>
                  <a:pt x="685" y="67"/>
                </a:lnTo>
                <a:lnTo>
                  <a:pt x="682" y="69"/>
                </a:lnTo>
                <a:lnTo>
                  <a:pt x="685" y="74"/>
                </a:lnTo>
                <a:lnTo>
                  <a:pt x="671" y="76"/>
                </a:lnTo>
                <a:close/>
              </a:path>
            </a:pathLst>
          </a:custGeom>
          <a:noFill/>
          <a:ln w="2" cap="rnd">
            <a:solidFill>
              <a:srgbClr val="010202"/>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5160" name="Freeform 40"/>
          <p:cNvSpPr>
            <a:spLocks/>
          </p:cNvSpPr>
          <p:nvPr/>
        </p:nvSpPr>
        <p:spPr bwMode="auto">
          <a:xfrm>
            <a:off x="1595438" y="4914900"/>
            <a:ext cx="831850" cy="1030288"/>
          </a:xfrm>
          <a:custGeom>
            <a:avLst/>
            <a:gdLst/>
            <a:ahLst/>
            <a:cxnLst>
              <a:cxn ang="0">
                <a:pos x="510" y="225"/>
              </a:cxn>
              <a:cxn ang="0">
                <a:pos x="355" y="645"/>
              </a:cxn>
              <a:cxn ang="0">
                <a:pos x="229" y="613"/>
              </a:cxn>
              <a:cxn ang="0">
                <a:pos x="232" y="587"/>
              </a:cxn>
              <a:cxn ang="0">
                <a:pos x="210" y="605"/>
              </a:cxn>
              <a:cxn ang="0">
                <a:pos x="214" y="622"/>
              </a:cxn>
              <a:cxn ang="0">
                <a:pos x="194" y="596"/>
              </a:cxn>
              <a:cxn ang="0">
                <a:pos x="178" y="575"/>
              </a:cxn>
              <a:cxn ang="0">
                <a:pos x="183" y="553"/>
              </a:cxn>
              <a:cxn ang="0">
                <a:pos x="167" y="564"/>
              </a:cxn>
              <a:cxn ang="0">
                <a:pos x="170" y="542"/>
              </a:cxn>
              <a:cxn ang="0">
                <a:pos x="145" y="528"/>
              </a:cxn>
              <a:cxn ang="0">
                <a:pos x="154" y="482"/>
              </a:cxn>
              <a:cxn ang="0">
                <a:pos x="129" y="477"/>
              </a:cxn>
              <a:cxn ang="0">
                <a:pos x="114" y="480"/>
              </a:cxn>
              <a:cxn ang="0">
                <a:pos x="102" y="459"/>
              </a:cxn>
              <a:cxn ang="0">
                <a:pos x="87" y="466"/>
              </a:cxn>
              <a:cxn ang="0">
                <a:pos x="62" y="464"/>
              </a:cxn>
              <a:cxn ang="0">
                <a:pos x="60" y="450"/>
              </a:cxn>
              <a:cxn ang="0">
                <a:pos x="67" y="435"/>
              </a:cxn>
              <a:cxn ang="0">
                <a:pos x="40" y="422"/>
              </a:cxn>
              <a:cxn ang="0">
                <a:pos x="27" y="439"/>
              </a:cxn>
              <a:cxn ang="0">
                <a:pos x="2" y="404"/>
              </a:cxn>
              <a:cxn ang="0">
                <a:pos x="4" y="377"/>
              </a:cxn>
              <a:cxn ang="0">
                <a:pos x="18" y="370"/>
              </a:cxn>
              <a:cxn ang="0">
                <a:pos x="16" y="343"/>
              </a:cxn>
              <a:cxn ang="0">
                <a:pos x="7" y="361"/>
              </a:cxn>
              <a:cxn ang="0">
                <a:pos x="2" y="332"/>
              </a:cxn>
              <a:cxn ang="0">
                <a:pos x="11" y="330"/>
              </a:cxn>
              <a:cxn ang="0">
                <a:pos x="18" y="330"/>
              </a:cxn>
              <a:cxn ang="0">
                <a:pos x="151" y="0"/>
              </a:cxn>
              <a:cxn ang="0">
                <a:pos x="245" y="9"/>
              </a:cxn>
              <a:cxn ang="0">
                <a:pos x="294" y="31"/>
              </a:cxn>
              <a:cxn ang="0">
                <a:pos x="336" y="38"/>
              </a:cxn>
              <a:cxn ang="0">
                <a:pos x="346" y="49"/>
              </a:cxn>
              <a:cxn ang="0">
                <a:pos x="368" y="60"/>
              </a:cxn>
              <a:cxn ang="0">
                <a:pos x="375" y="54"/>
              </a:cxn>
              <a:cxn ang="0">
                <a:pos x="386" y="54"/>
              </a:cxn>
              <a:cxn ang="0">
                <a:pos x="397" y="60"/>
              </a:cxn>
              <a:cxn ang="0">
                <a:pos x="403" y="60"/>
              </a:cxn>
              <a:cxn ang="0">
                <a:pos x="410" y="63"/>
              </a:cxn>
              <a:cxn ang="0">
                <a:pos x="448" y="65"/>
              </a:cxn>
              <a:cxn ang="0">
                <a:pos x="481" y="78"/>
              </a:cxn>
              <a:cxn ang="0">
                <a:pos x="481" y="67"/>
              </a:cxn>
              <a:cxn ang="0">
                <a:pos x="495" y="63"/>
              </a:cxn>
              <a:cxn ang="0">
                <a:pos x="501" y="63"/>
              </a:cxn>
              <a:cxn ang="0">
                <a:pos x="511" y="54"/>
              </a:cxn>
              <a:cxn ang="0">
                <a:pos x="520" y="56"/>
              </a:cxn>
            </a:cxnLst>
            <a:rect l="0" t="0" r="r" b="b"/>
            <a:pathLst>
              <a:path w="524" h="649">
                <a:moveTo>
                  <a:pt x="524" y="63"/>
                </a:moveTo>
                <a:lnTo>
                  <a:pt x="519" y="225"/>
                </a:lnTo>
                <a:lnTo>
                  <a:pt x="510" y="225"/>
                </a:lnTo>
                <a:lnTo>
                  <a:pt x="499" y="596"/>
                </a:lnTo>
                <a:lnTo>
                  <a:pt x="497" y="649"/>
                </a:lnTo>
                <a:lnTo>
                  <a:pt x="355" y="645"/>
                </a:lnTo>
                <a:lnTo>
                  <a:pt x="252" y="642"/>
                </a:lnTo>
                <a:lnTo>
                  <a:pt x="238" y="618"/>
                </a:lnTo>
                <a:lnTo>
                  <a:pt x="229" y="613"/>
                </a:lnTo>
                <a:lnTo>
                  <a:pt x="221" y="604"/>
                </a:lnTo>
                <a:lnTo>
                  <a:pt x="221" y="600"/>
                </a:lnTo>
                <a:lnTo>
                  <a:pt x="232" y="587"/>
                </a:lnTo>
                <a:lnTo>
                  <a:pt x="230" y="580"/>
                </a:lnTo>
                <a:lnTo>
                  <a:pt x="210" y="598"/>
                </a:lnTo>
                <a:lnTo>
                  <a:pt x="210" y="605"/>
                </a:lnTo>
                <a:lnTo>
                  <a:pt x="218" y="613"/>
                </a:lnTo>
                <a:lnTo>
                  <a:pt x="218" y="618"/>
                </a:lnTo>
                <a:lnTo>
                  <a:pt x="214" y="622"/>
                </a:lnTo>
                <a:lnTo>
                  <a:pt x="201" y="622"/>
                </a:lnTo>
                <a:lnTo>
                  <a:pt x="200" y="607"/>
                </a:lnTo>
                <a:lnTo>
                  <a:pt x="194" y="596"/>
                </a:lnTo>
                <a:lnTo>
                  <a:pt x="196" y="589"/>
                </a:lnTo>
                <a:lnTo>
                  <a:pt x="185" y="578"/>
                </a:lnTo>
                <a:lnTo>
                  <a:pt x="178" y="575"/>
                </a:lnTo>
                <a:lnTo>
                  <a:pt x="190" y="564"/>
                </a:lnTo>
                <a:lnTo>
                  <a:pt x="192" y="555"/>
                </a:lnTo>
                <a:lnTo>
                  <a:pt x="183" y="553"/>
                </a:lnTo>
                <a:lnTo>
                  <a:pt x="178" y="567"/>
                </a:lnTo>
                <a:lnTo>
                  <a:pt x="169" y="571"/>
                </a:lnTo>
                <a:lnTo>
                  <a:pt x="167" y="564"/>
                </a:lnTo>
                <a:lnTo>
                  <a:pt x="178" y="553"/>
                </a:lnTo>
                <a:lnTo>
                  <a:pt x="178" y="546"/>
                </a:lnTo>
                <a:lnTo>
                  <a:pt x="170" y="542"/>
                </a:lnTo>
                <a:lnTo>
                  <a:pt x="152" y="540"/>
                </a:lnTo>
                <a:lnTo>
                  <a:pt x="145" y="537"/>
                </a:lnTo>
                <a:lnTo>
                  <a:pt x="145" y="528"/>
                </a:lnTo>
                <a:lnTo>
                  <a:pt x="158" y="513"/>
                </a:lnTo>
                <a:lnTo>
                  <a:pt x="161" y="500"/>
                </a:lnTo>
                <a:lnTo>
                  <a:pt x="154" y="482"/>
                </a:lnTo>
                <a:lnTo>
                  <a:pt x="147" y="488"/>
                </a:lnTo>
                <a:lnTo>
                  <a:pt x="140" y="489"/>
                </a:lnTo>
                <a:lnTo>
                  <a:pt x="129" y="477"/>
                </a:lnTo>
                <a:lnTo>
                  <a:pt x="125" y="477"/>
                </a:lnTo>
                <a:lnTo>
                  <a:pt x="122" y="482"/>
                </a:lnTo>
                <a:lnTo>
                  <a:pt x="114" y="480"/>
                </a:lnTo>
                <a:lnTo>
                  <a:pt x="111" y="475"/>
                </a:lnTo>
                <a:lnTo>
                  <a:pt x="111" y="466"/>
                </a:lnTo>
                <a:lnTo>
                  <a:pt x="102" y="459"/>
                </a:lnTo>
                <a:lnTo>
                  <a:pt x="96" y="457"/>
                </a:lnTo>
                <a:lnTo>
                  <a:pt x="93" y="464"/>
                </a:lnTo>
                <a:lnTo>
                  <a:pt x="87" y="466"/>
                </a:lnTo>
                <a:lnTo>
                  <a:pt x="78" y="451"/>
                </a:lnTo>
                <a:lnTo>
                  <a:pt x="65" y="455"/>
                </a:lnTo>
                <a:lnTo>
                  <a:pt x="62" y="464"/>
                </a:lnTo>
                <a:lnTo>
                  <a:pt x="56" y="464"/>
                </a:lnTo>
                <a:lnTo>
                  <a:pt x="54" y="462"/>
                </a:lnTo>
                <a:lnTo>
                  <a:pt x="60" y="450"/>
                </a:lnTo>
                <a:lnTo>
                  <a:pt x="67" y="446"/>
                </a:lnTo>
                <a:lnTo>
                  <a:pt x="69" y="440"/>
                </a:lnTo>
                <a:lnTo>
                  <a:pt x="67" y="435"/>
                </a:lnTo>
                <a:lnTo>
                  <a:pt x="56" y="428"/>
                </a:lnTo>
                <a:lnTo>
                  <a:pt x="58" y="421"/>
                </a:lnTo>
                <a:lnTo>
                  <a:pt x="40" y="422"/>
                </a:lnTo>
                <a:lnTo>
                  <a:pt x="40" y="433"/>
                </a:lnTo>
                <a:lnTo>
                  <a:pt x="31" y="440"/>
                </a:lnTo>
                <a:lnTo>
                  <a:pt x="27" y="439"/>
                </a:lnTo>
                <a:lnTo>
                  <a:pt x="24" y="424"/>
                </a:lnTo>
                <a:lnTo>
                  <a:pt x="5" y="413"/>
                </a:lnTo>
                <a:lnTo>
                  <a:pt x="2" y="404"/>
                </a:lnTo>
                <a:lnTo>
                  <a:pt x="7" y="399"/>
                </a:lnTo>
                <a:lnTo>
                  <a:pt x="9" y="384"/>
                </a:lnTo>
                <a:lnTo>
                  <a:pt x="4" y="377"/>
                </a:lnTo>
                <a:lnTo>
                  <a:pt x="4" y="372"/>
                </a:lnTo>
                <a:lnTo>
                  <a:pt x="7" y="368"/>
                </a:lnTo>
                <a:lnTo>
                  <a:pt x="18" y="370"/>
                </a:lnTo>
                <a:lnTo>
                  <a:pt x="15" y="361"/>
                </a:lnTo>
                <a:lnTo>
                  <a:pt x="20" y="352"/>
                </a:lnTo>
                <a:lnTo>
                  <a:pt x="16" y="343"/>
                </a:lnTo>
                <a:lnTo>
                  <a:pt x="11" y="343"/>
                </a:lnTo>
                <a:lnTo>
                  <a:pt x="11" y="361"/>
                </a:lnTo>
                <a:lnTo>
                  <a:pt x="7" y="361"/>
                </a:lnTo>
                <a:lnTo>
                  <a:pt x="2" y="343"/>
                </a:lnTo>
                <a:lnTo>
                  <a:pt x="7" y="333"/>
                </a:lnTo>
                <a:lnTo>
                  <a:pt x="2" y="332"/>
                </a:lnTo>
                <a:lnTo>
                  <a:pt x="0" y="328"/>
                </a:lnTo>
                <a:lnTo>
                  <a:pt x="4" y="326"/>
                </a:lnTo>
                <a:lnTo>
                  <a:pt x="11" y="330"/>
                </a:lnTo>
                <a:lnTo>
                  <a:pt x="11" y="335"/>
                </a:lnTo>
                <a:lnTo>
                  <a:pt x="15" y="330"/>
                </a:lnTo>
                <a:lnTo>
                  <a:pt x="18" y="330"/>
                </a:lnTo>
                <a:lnTo>
                  <a:pt x="13" y="315"/>
                </a:lnTo>
                <a:lnTo>
                  <a:pt x="141" y="319"/>
                </a:lnTo>
                <a:lnTo>
                  <a:pt x="151" y="0"/>
                </a:lnTo>
                <a:lnTo>
                  <a:pt x="225" y="2"/>
                </a:lnTo>
                <a:lnTo>
                  <a:pt x="230" y="7"/>
                </a:lnTo>
                <a:lnTo>
                  <a:pt x="245" y="9"/>
                </a:lnTo>
                <a:lnTo>
                  <a:pt x="252" y="14"/>
                </a:lnTo>
                <a:lnTo>
                  <a:pt x="276" y="16"/>
                </a:lnTo>
                <a:lnTo>
                  <a:pt x="294" y="31"/>
                </a:lnTo>
                <a:lnTo>
                  <a:pt x="330" y="31"/>
                </a:lnTo>
                <a:lnTo>
                  <a:pt x="332" y="36"/>
                </a:lnTo>
                <a:lnTo>
                  <a:pt x="336" y="38"/>
                </a:lnTo>
                <a:lnTo>
                  <a:pt x="336" y="43"/>
                </a:lnTo>
                <a:lnTo>
                  <a:pt x="350" y="43"/>
                </a:lnTo>
                <a:lnTo>
                  <a:pt x="346" y="49"/>
                </a:lnTo>
                <a:lnTo>
                  <a:pt x="352" y="47"/>
                </a:lnTo>
                <a:lnTo>
                  <a:pt x="361" y="60"/>
                </a:lnTo>
                <a:lnTo>
                  <a:pt x="368" y="60"/>
                </a:lnTo>
                <a:lnTo>
                  <a:pt x="374" y="54"/>
                </a:lnTo>
                <a:lnTo>
                  <a:pt x="374" y="58"/>
                </a:lnTo>
                <a:lnTo>
                  <a:pt x="375" y="54"/>
                </a:lnTo>
                <a:lnTo>
                  <a:pt x="379" y="56"/>
                </a:lnTo>
                <a:lnTo>
                  <a:pt x="386" y="58"/>
                </a:lnTo>
                <a:lnTo>
                  <a:pt x="386" y="54"/>
                </a:lnTo>
                <a:lnTo>
                  <a:pt x="390" y="56"/>
                </a:lnTo>
                <a:lnTo>
                  <a:pt x="392" y="61"/>
                </a:lnTo>
                <a:lnTo>
                  <a:pt x="397" y="60"/>
                </a:lnTo>
                <a:lnTo>
                  <a:pt x="399" y="63"/>
                </a:lnTo>
                <a:lnTo>
                  <a:pt x="403" y="63"/>
                </a:lnTo>
                <a:lnTo>
                  <a:pt x="403" y="60"/>
                </a:lnTo>
                <a:lnTo>
                  <a:pt x="408" y="58"/>
                </a:lnTo>
                <a:lnTo>
                  <a:pt x="412" y="60"/>
                </a:lnTo>
                <a:lnTo>
                  <a:pt x="410" y="63"/>
                </a:lnTo>
                <a:lnTo>
                  <a:pt x="424" y="65"/>
                </a:lnTo>
                <a:lnTo>
                  <a:pt x="435" y="70"/>
                </a:lnTo>
                <a:lnTo>
                  <a:pt x="448" y="65"/>
                </a:lnTo>
                <a:lnTo>
                  <a:pt x="450" y="80"/>
                </a:lnTo>
                <a:lnTo>
                  <a:pt x="468" y="76"/>
                </a:lnTo>
                <a:lnTo>
                  <a:pt x="481" y="78"/>
                </a:lnTo>
                <a:lnTo>
                  <a:pt x="479" y="72"/>
                </a:lnTo>
                <a:lnTo>
                  <a:pt x="486" y="74"/>
                </a:lnTo>
                <a:lnTo>
                  <a:pt x="481" y="67"/>
                </a:lnTo>
                <a:lnTo>
                  <a:pt x="490" y="63"/>
                </a:lnTo>
                <a:lnTo>
                  <a:pt x="493" y="67"/>
                </a:lnTo>
                <a:lnTo>
                  <a:pt x="495" y="63"/>
                </a:lnTo>
                <a:lnTo>
                  <a:pt x="504" y="70"/>
                </a:lnTo>
                <a:lnTo>
                  <a:pt x="504" y="63"/>
                </a:lnTo>
                <a:lnTo>
                  <a:pt x="501" y="63"/>
                </a:lnTo>
                <a:lnTo>
                  <a:pt x="502" y="58"/>
                </a:lnTo>
                <a:lnTo>
                  <a:pt x="508" y="60"/>
                </a:lnTo>
                <a:lnTo>
                  <a:pt x="511" y="54"/>
                </a:lnTo>
                <a:lnTo>
                  <a:pt x="515" y="61"/>
                </a:lnTo>
                <a:lnTo>
                  <a:pt x="520" y="60"/>
                </a:lnTo>
                <a:lnTo>
                  <a:pt x="520" y="56"/>
                </a:lnTo>
                <a:lnTo>
                  <a:pt x="524" y="63"/>
                </a:lnTo>
                <a:close/>
              </a:path>
            </a:pathLst>
          </a:custGeom>
          <a:noFill/>
          <a:ln w="2" cap="rnd">
            <a:solidFill>
              <a:srgbClr val="010202"/>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5161" name="Freeform 41"/>
          <p:cNvSpPr>
            <a:spLocks/>
          </p:cNvSpPr>
          <p:nvPr/>
        </p:nvSpPr>
        <p:spPr bwMode="auto">
          <a:xfrm>
            <a:off x="749301" y="1465263"/>
            <a:ext cx="973138" cy="820738"/>
          </a:xfrm>
          <a:custGeom>
            <a:avLst/>
            <a:gdLst/>
            <a:ahLst/>
            <a:cxnLst>
              <a:cxn ang="0">
                <a:pos x="593" y="7"/>
              </a:cxn>
              <a:cxn ang="0">
                <a:pos x="613" y="25"/>
              </a:cxn>
              <a:cxn ang="0">
                <a:pos x="593" y="44"/>
              </a:cxn>
              <a:cxn ang="0">
                <a:pos x="538" y="76"/>
              </a:cxn>
              <a:cxn ang="0">
                <a:pos x="519" y="131"/>
              </a:cxn>
              <a:cxn ang="0">
                <a:pos x="424" y="236"/>
              </a:cxn>
              <a:cxn ang="0">
                <a:pos x="479" y="259"/>
              </a:cxn>
              <a:cxn ang="0">
                <a:pos x="468" y="274"/>
              </a:cxn>
              <a:cxn ang="0">
                <a:pos x="461" y="292"/>
              </a:cxn>
              <a:cxn ang="0">
                <a:pos x="473" y="321"/>
              </a:cxn>
              <a:cxn ang="0">
                <a:pos x="461" y="332"/>
              </a:cxn>
              <a:cxn ang="0">
                <a:pos x="462" y="348"/>
              </a:cxn>
              <a:cxn ang="0">
                <a:pos x="446" y="359"/>
              </a:cxn>
              <a:cxn ang="0">
                <a:pos x="475" y="379"/>
              </a:cxn>
              <a:cxn ang="0">
                <a:pos x="410" y="403"/>
              </a:cxn>
              <a:cxn ang="0">
                <a:pos x="350" y="397"/>
              </a:cxn>
              <a:cxn ang="0">
                <a:pos x="339" y="414"/>
              </a:cxn>
              <a:cxn ang="0">
                <a:pos x="357" y="437"/>
              </a:cxn>
              <a:cxn ang="0">
                <a:pos x="364" y="457"/>
              </a:cxn>
              <a:cxn ang="0">
                <a:pos x="350" y="483"/>
              </a:cxn>
              <a:cxn ang="0">
                <a:pos x="317" y="472"/>
              </a:cxn>
              <a:cxn ang="0">
                <a:pos x="303" y="479"/>
              </a:cxn>
              <a:cxn ang="0">
                <a:pos x="296" y="502"/>
              </a:cxn>
              <a:cxn ang="0">
                <a:pos x="237" y="513"/>
              </a:cxn>
              <a:cxn ang="0">
                <a:pos x="210" y="506"/>
              </a:cxn>
              <a:cxn ang="0">
                <a:pos x="176" y="508"/>
              </a:cxn>
              <a:cxn ang="0">
                <a:pos x="152" y="479"/>
              </a:cxn>
              <a:cxn ang="0">
                <a:pos x="154" y="450"/>
              </a:cxn>
              <a:cxn ang="0">
                <a:pos x="111" y="397"/>
              </a:cxn>
              <a:cxn ang="0">
                <a:pos x="89" y="394"/>
              </a:cxn>
              <a:cxn ang="0">
                <a:pos x="71" y="419"/>
              </a:cxn>
              <a:cxn ang="0">
                <a:pos x="72" y="426"/>
              </a:cxn>
              <a:cxn ang="0">
                <a:pos x="22" y="158"/>
              </a:cxn>
              <a:cxn ang="0">
                <a:pos x="375" y="18"/>
              </a:cxn>
              <a:cxn ang="0">
                <a:pos x="466" y="4"/>
              </a:cxn>
            </a:cxnLst>
            <a:rect l="0" t="0" r="r" b="b"/>
            <a:pathLst>
              <a:path w="613" h="517">
                <a:moveTo>
                  <a:pt x="540" y="6"/>
                </a:moveTo>
                <a:lnTo>
                  <a:pt x="593" y="7"/>
                </a:lnTo>
                <a:lnTo>
                  <a:pt x="613" y="7"/>
                </a:lnTo>
                <a:lnTo>
                  <a:pt x="613" y="25"/>
                </a:lnTo>
                <a:lnTo>
                  <a:pt x="593" y="24"/>
                </a:lnTo>
                <a:lnTo>
                  <a:pt x="593" y="44"/>
                </a:lnTo>
                <a:lnTo>
                  <a:pt x="538" y="42"/>
                </a:lnTo>
                <a:lnTo>
                  <a:pt x="538" y="76"/>
                </a:lnTo>
                <a:lnTo>
                  <a:pt x="520" y="76"/>
                </a:lnTo>
                <a:lnTo>
                  <a:pt x="519" y="131"/>
                </a:lnTo>
                <a:lnTo>
                  <a:pt x="428" y="129"/>
                </a:lnTo>
                <a:lnTo>
                  <a:pt x="424" y="236"/>
                </a:lnTo>
                <a:lnTo>
                  <a:pt x="479" y="238"/>
                </a:lnTo>
                <a:lnTo>
                  <a:pt x="479" y="259"/>
                </a:lnTo>
                <a:lnTo>
                  <a:pt x="466" y="267"/>
                </a:lnTo>
                <a:lnTo>
                  <a:pt x="468" y="274"/>
                </a:lnTo>
                <a:lnTo>
                  <a:pt x="461" y="278"/>
                </a:lnTo>
                <a:lnTo>
                  <a:pt x="461" y="292"/>
                </a:lnTo>
                <a:lnTo>
                  <a:pt x="464" y="296"/>
                </a:lnTo>
                <a:lnTo>
                  <a:pt x="473" y="321"/>
                </a:lnTo>
                <a:lnTo>
                  <a:pt x="470" y="330"/>
                </a:lnTo>
                <a:lnTo>
                  <a:pt x="461" y="332"/>
                </a:lnTo>
                <a:lnTo>
                  <a:pt x="451" y="343"/>
                </a:lnTo>
                <a:lnTo>
                  <a:pt x="462" y="348"/>
                </a:lnTo>
                <a:lnTo>
                  <a:pt x="461" y="354"/>
                </a:lnTo>
                <a:lnTo>
                  <a:pt x="446" y="359"/>
                </a:lnTo>
                <a:lnTo>
                  <a:pt x="444" y="365"/>
                </a:lnTo>
                <a:lnTo>
                  <a:pt x="475" y="379"/>
                </a:lnTo>
                <a:lnTo>
                  <a:pt x="426" y="399"/>
                </a:lnTo>
                <a:lnTo>
                  <a:pt x="410" y="403"/>
                </a:lnTo>
                <a:lnTo>
                  <a:pt x="366" y="392"/>
                </a:lnTo>
                <a:lnTo>
                  <a:pt x="350" y="397"/>
                </a:lnTo>
                <a:lnTo>
                  <a:pt x="341" y="405"/>
                </a:lnTo>
                <a:lnTo>
                  <a:pt x="339" y="414"/>
                </a:lnTo>
                <a:lnTo>
                  <a:pt x="343" y="423"/>
                </a:lnTo>
                <a:lnTo>
                  <a:pt x="357" y="437"/>
                </a:lnTo>
                <a:lnTo>
                  <a:pt x="361" y="444"/>
                </a:lnTo>
                <a:lnTo>
                  <a:pt x="364" y="457"/>
                </a:lnTo>
                <a:lnTo>
                  <a:pt x="361" y="475"/>
                </a:lnTo>
                <a:lnTo>
                  <a:pt x="350" y="483"/>
                </a:lnTo>
                <a:lnTo>
                  <a:pt x="337" y="484"/>
                </a:lnTo>
                <a:lnTo>
                  <a:pt x="317" y="472"/>
                </a:lnTo>
                <a:lnTo>
                  <a:pt x="310" y="470"/>
                </a:lnTo>
                <a:lnTo>
                  <a:pt x="303" y="479"/>
                </a:lnTo>
                <a:lnTo>
                  <a:pt x="301" y="493"/>
                </a:lnTo>
                <a:lnTo>
                  <a:pt x="296" y="502"/>
                </a:lnTo>
                <a:lnTo>
                  <a:pt x="274" y="513"/>
                </a:lnTo>
                <a:lnTo>
                  <a:pt x="237" y="513"/>
                </a:lnTo>
                <a:lnTo>
                  <a:pt x="216" y="506"/>
                </a:lnTo>
                <a:lnTo>
                  <a:pt x="210" y="506"/>
                </a:lnTo>
                <a:lnTo>
                  <a:pt x="201" y="517"/>
                </a:lnTo>
                <a:lnTo>
                  <a:pt x="176" y="508"/>
                </a:lnTo>
                <a:lnTo>
                  <a:pt x="170" y="492"/>
                </a:lnTo>
                <a:lnTo>
                  <a:pt x="152" y="479"/>
                </a:lnTo>
                <a:lnTo>
                  <a:pt x="149" y="463"/>
                </a:lnTo>
                <a:lnTo>
                  <a:pt x="154" y="450"/>
                </a:lnTo>
                <a:lnTo>
                  <a:pt x="147" y="428"/>
                </a:lnTo>
                <a:lnTo>
                  <a:pt x="111" y="397"/>
                </a:lnTo>
                <a:lnTo>
                  <a:pt x="100" y="394"/>
                </a:lnTo>
                <a:lnTo>
                  <a:pt x="89" y="394"/>
                </a:lnTo>
                <a:lnTo>
                  <a:pt x="78" y="419"/>
                </a:lnTo>
                <a:lnTo>
                  <a:pt x="71" y="419"/>
                </a:lnTo>
                <a:lnTo>
                  <a:pt x="69" y="423"/>
                </a:lnTo>
                <a:lnTo>
                  <a:pt x="72" y="426"/>
                </a:lnTo>
                <a:lnTo>
                  <a:pt x="63" y="459"/>
                </a:lnTo>
                <a:lnTo>
                  <a:pt x="22" y="158"/>
                </a:lnTo>
                <a:lnTo>
                  <a:pt x="0" y="7"/>
                </a:lnTo>
                <a:lnTo>
                  <a:pt x="375" y="18"/>
                </a:lnTo>
                <a:lnTo>
                  <a:pt x="375" y="0"/>
                </a:lnTo>
                <a:lnTo>
                  <a:pt x="466" y="4"/>
                </a:lnTo>
                <a:lnTo>
                  <a:pt x="540" y="6"/>
                </a:lnTo>
                <a:close/>
              </a:path>
            </a:pathLst>
          </a:custGeom>
          <a:noFill/>
          <a:ln w="2" cap="rnd">
            <a:solidFill>
              <a:srgbClr val="010202"/>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5162" name="Freeform 42"/>
          <p:cNvSpPr>
            <a:spLocks/>
          </p:cNvSpPr>
          <p:nvPr/>
        </p:nvSpPr>
        <p:spPr bwMode="auto">
          <a:xfrm>
            <a:off x="823913" y="2087563"/>
            <a:ext cx="676275" cy="1023938"/>
          </a:xfrm>
          <a:custGeom>
            <a:avLst/>
            <a:gdLst/>
            <a:ahLst/>
            <a:cxnLst>
              <a:cxn ang="0">
                <a:pos x="372" y="294"/>
              </a:cxn>
              <a:cxn ang="0">
                <a:pos x="390" y="312"/>
              </a:cxn>
              <a:cxn ang="0">
                <a:pos x="406" y="314"/>
              </a:cxn>
              <a:cxn ang="0">
                <a:pos x="426" y="295"/>
              </a:cxn>
              <a:cxn ang="0">
                <a:pos x="314" y="382"/>
              </a:cxn>
              <a:cxn ang="0">
                <a:pos x="294" y="437"/>
              </a:cxn>
              <a:cxn ang="0">
                <a:pos x="276" y="446"/>
              </a:cxn>
              <a:cxn ang="0">
                <a:pos x="270" y="450"/>
              </a:cxn>
              <a:cxn ang="0">
                <a:pos x="258" y="453"/>
              </a:cxn>
              <a:cxn ang="0">
                <a:pos x="229" y="462"/>
              </a:cxn>
              <a:cxn ang="0">
                <a:pos x="200" y="479"/>
              </a:cxn>
              <a:cxn ang="0">
                <a:pos x="223" y="489"/>
              </a:cxn>
              <a:cxn ang="0">
                <a:pos x="185" y="613"/>
              </a:cxn>
              <a:cxn ang="0">
                <a:pos x="125" y="615"/>
              </a:cxn>
              <a:cxn ang="0">
                <a:pos x="114" y="624"/>
              </a:cxn>
              <a:cxn ang="0">
                <a:pos x="98" y="624"/>
              </a:cxn>
              <a:cxn ang="0">
                <a:pos x="82" y="607"/>
              </a:cxn>
              <a:cxn ang="0">
                <a:pos x="56" y="629"/>
              </a:cxn>
              <a:cxn ang="0">
                <a:pos x="18" y="645"/>
              </a:cxn>
              <a:cxn ang="0">
                <a:pos x="13" y="163"/>
              </a:cxn>
              <a:cxn ang="0">
                <a:pos x="11" y="81"/>
              </a:cxn>
              <a:cxn ang="0">
                <a:pos x="16" y="67"/>
              </a:cxn>
              <a:cxn ang="0">
                <a:pos x="22" y="31"/>
              </a:cxn>
              <a:cxn ang="0">
                <a:pos x="31" y="27"/>
              </a:cxn>
              <a:cxn ang="0">
                <a:pos x="53" y="2"/>
              </a:cxn>
              <a:cxn ang="0">
                <a:pos x="100" y="36"/>
              </a:cxn>
              <a:cxn ang="0">
                <a:pos x="102" y="71"/>
              </a:cxn>
              <a:cxn ang="0">
                <a:pos x="123" y="100"/>
              </a:cxn>
              <a:cxn ang="0">
                <a:pos x="154" y="125"/>
              </a:cxn>
              <a:cxn ang="0">
                <a:pos x="169" y="114"/>
              </a:cxn>
              <a:cxn ang="0">
                <a:pos x="227" y="121"/>
              </a:cxn>
              <a:cxn ang="0">
                <a:pos x="254" y="101"/>
              </a:cxn>
              <a:cxn ang="0">
                <a:pos x="263" y="78"/>
              </a:cxn>
              <a:cxn ang="0">
                <a:pos x="290" y="92"/>
              </a:cxn>
              <a:cxn ang="0">
                <a:pos x="314" y="83"/>
              </a:cxn>
              <a:cxn ang="0">
                <a:pos x="314" y="52"/>
              </a:cxn>
              <a:cxn ang="0">
                <a:pos x="296" y="31"/>
              </a:cxn>
              <a:cxn ang="0">
                <a:pos x="294" y="13"/>
              </a:cxn>
              <a:cxn ang="0">
                <a:pos x="319" y="0"/>
              </a:cxn>
              <a:cxn ang="0">
                <a:pos x="379" y="7"/>
              </a:cxn>
            </a:cxnLst>
            <a:rect l="0" t="0" r="r" b="b"/>
            <a:pathLst>
              <a:path w="426" h="645">
                <a:moveTo>
                  <a:pt x="379" y="7"/>
                </a:moveTo>
                <a:lnTo>
                  <a:pt x="372" y="294"/>
                </a:lnTo>
                <a:lnTo>
                  <a:pt x="390" y="294"/>
                </a:lnTo>
                <a:lnTo>
                  <a:pt x="390" y="312"/>
                </a:lnTo>
                <a:lnTo>
                  <a:pt x="399" y="312"/>
                </a:lnTo>
                <a:lnTo>
                  <a:pt x="406" y="314"/>
                </a:lnTo>
                <a:lnTo>
                  <a:pt x="408" y="294"/>
                </a:lnTo>
                <a:lnTo>
                  <a:pt x="426" y="295"/>
                </a:lnTo>
                <a:lnTo>
                  <a:pt x="424" y="386"/>
                </a:lnTo>
                <a:lnTo>
                  <a:pt x="314" y="382"/>
                </a:lnTo>
                <a:lnTo>
                  <a:pt x="312" y="437"/>
                </a:lnTo>
                <a:lnTo>
                  <a:pt x="294" y="437"/>
                </a:lnTo>
                <a:lnTo>
                  <a:pt x="294" y="446"/>
                </a:lnTo>
                <a:lnTo>
                  <a:pt x="276" y="446"/>
                </a:lnTo>
                <a:lnTo>
                  <a:pt x="276" y="450"/>
                </a:lnTo>
                <a:lnTo>
                  <a:pt x="270" y="450"/>
                </a:lnTo>
                <a:lnTo>
                  <a:pt x="270" y="453"/>
                </a:lnTo>
                <a:lnTo>
                  <a:pt x="258" y="453"/>
                </a:lnTo>
                <a:lnTo>
                  <a:pt x="256" y="462"/>
                </a:lnTo>
                <a:lnTo>
                  <a:pt x="229" y="462"/>
                </a:lnTo>
                <a:lnTo>
                  <a:pt x="229" y="471"/>
                </a:lnTo>
                <a:lnTo>
                  <a:pt x="200" y="479"/>
                </a:lnTo>
                <a:lnTo>
                  <a:pt x="200" y="488"/>
                </a:lnTo>
                <a:lnTo>
                  <a:pt x="223" y="489"/>
                </a:lnTo>
                <a:lnTo>
                  <a:pt x="221" y="598"/>
                </a:lnTo>
                <a:lnTo>
                  <a:pt x="185" y="613"/>
                </a:lnTo>
                <a:lnTo>
                  <a:pt x="156" y="618"/>
                </a:lnTo>
                <a:lnTo>
                  <a:pt x="125" y="615"/>
                </a:lnTo>
                <a:lnTo>
                  <a:pt x="120" y="616"/>
                </a:lnTo>
                <a:lnTo>
                  <a:pt x="114" y="624"/>
                </a:lnTo>
                <a:lnTo>
                  <a:pt x="107" y="626"/>
                </a:lnTo>
                <a:lnTo>
                  <a:pt x="98" y="624"/>
                </a:lnTo>
                <a:lnTo>
                  <a:pt x="89" y="607"/>
                </a:lnTo>
                <a:lnTo>
                  <a:pt x="82" y="607"/>
                </a:lnTo>
                <a:lnTo>
                  <a:pt x="73" y="624"/>
                </a:lnTo>
                <a:lnTo>
                  <a:pt x="56" y="629"/>
                </a:lnTo>
                <a:lnTo>
                  <a:pt x="38" y="622"/>
                </a:lnTo>
                <a:lnTo>
                  <a:pt x="18" y="645"/>
                </a:lnTo>
                <a:lnTo>
                  <a:pt x="0" y="642"/>
                </a:lnTo>
                <a:lnTo>
                  <a:pt x="13" y="163"/>
                </a:lnTo>
                <a:lnTo>
                  <a:pt x="16" y="101"/>
                </a:lnTo>
                <a:lnTo>
                  <a:pt x="11" y="81"/>
                </a:lnTo>
                <a:lnTo>
                  <a:pt x="16" y="72"/>
                </a:lnTo>
                <a:lnTo>
                  <a:pt x="16" y="67"/>
                </a:lnTo>
                <a:lnTo>
                  <a:pt x="25" y="34"/>
                </a:lnTo>
                <a:lnTo>
                  <a:pt x="22" y="31"/>
                </a:lnTo>
                <a:lnTo>
                  <a:pt x="24" y="27"/>
                </a:lnTo>
                <a:lnTo>
                  <a:pt x="31" y="27"/>
                </a:lnTo>
                <a:lnTo>
                  <a:pt x="42" y="2"/>
                </a:lnTo>
                <a:lnTo>
                  <a:pt x="53" y="2"/>
                </a:lnTo>
                <a:lnTo>
                  <a:pt x="64" y="5"/>
                </a:lnTo>
                <a:lnTo>
                  <a:pt x="100" y="36"/>
                </a:lnTo>
                <a:lnTo>
                  <a:pt x="107" y="58"/>
                </a:lnTo>
                <a:lnTo>
                  <a:pt x="102" y="71"/>
                </a:lnTo>
                <a:lnTo>
                  <a:pt x="105" y="87"/>
                </a:lnTo>
                <a:lnTo>
                  <a:pt x="123" y="100"/>
                </a:lnTo>
                <a:lnTo>
                  <a:pt x="129" y="116"/>
                </a:lnTo>
                <a:lnTo>
                  <a:pt x="154" y="125"/>
                </a:lnTo>
                <a:lnTo>
                  <a:pt x="163" y="114"/>
                </a:lnTo>
                <a:lnTo>
                  <a:pt x="169" y="114"/>
                </a:lnTo>
                <a:lnTo>
                  <a:pt x="190" y="121"/>
                </a:lnTo>
                <a:lnTo>
                  <a:pt x="227" y="121"/>
                </a:lnTo>
                <a:lnTo>
                  <a:pt x="249" y="110"/>
                </a:lnTo>
                <a:lnTo>
                  <a:pt x="254" y="101"/>
                </a:lnTo>
                <a:lnTo>
                  <a:pt x="256" y="87"/>
                </a:lnTo>
                <a:lnTo>
                  <a:pt x="263" y="78"/>
                </a:lnTo>
                <a:lnTo>
                  <a:pt x="270" y="80"/>
                </a:lnTo>
                <a:lnTo>
                  <a:pt x="290" y="92"/>
                </a:lnTo>
                <a:lnTo>
                  <a:pt x="303" y="91"/>
                </a:lnTo>
                <a:lnTo>
                  <a:pt x="314" y="83"/>
                </a:lnTo>
                <a:lnTo>
                  <a:pt x="317" y="65"/>
                </a:lnTo>
                <a:lnTo>
                  <a:pt x="314" y="52"/>
                </a:lnTo>
                <a:lnTo>
                  <a:pt x="310" y="45"/>
                </a:lnTo>
                <a:lnTo>
                  <a:pt x="296" y="31"/>
                </a:lnTo>
                <a:lnTo>
                  <a:pt x="292" y="22"/>
                </a:lnTo>
                <a:lnTo>
                  <a:pt x="294" y="13"/>
                </a:lnTo>
                <a:lnTo>
                  <a:pt x="303" y="5"/>
                </a:lnTo>
                <a:lnTo>
                  <a:pt x="319" y="0"/>
                </a:lnTo>
                <a:lnTo>
                  <a:pt x="363" y="11"/>
                </a:lnTo>
                <a:lnTo>
                  <a:pt x="379" y="7"/>
                </a:lnTo>
                <a:close/>
              </a:path>
            </a:pathLst>
          </a:custGeom>
          <a:noFill/>
          <a:ln w="2" cap="rnd">
            <a:solidFill>
              <a:srgbClr val="010202"/>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5163" name="Freeform 43"/>
          <p:cNvSpPr>
            <a:spLocks/>
          </p:cNvSpPr>
          <p:nvPr/>
        </p:nvSpPr>
        <p:spPr bwMode="auto">
          <a:xfrm>
            <a:off x="2016126" y="1457325"/>
            <a:ext cx="882650" cy="874713"/>
          </a:xfrm>
          <a:custGeom>
            <a:avLst/>
            <a:gdLst/>
            <a:ahLst/>
            <a:cxnLst>
              <a:cxn ang="0">
                <a:pos x="196" y="7"/>
              </a:cxn>
              <a:cxn ang="0">
                <a:pos x="194" y="43"/>
              </a:cxn>
              <a:cxn ang="0">
                <a:pos x="343" y="49"/>
              </a:cxn>
              <a:cxn ang="0">
                <a:pos x="556" y="50"/>
              </a:cxn>
              <a:cxn ang="0">
                <a:pos x="553" y="214"/>
              </a:cxn>
              <a:cxn ang="0">
                <a:pos x="498" y="212"/>
              </a:cxn>
              <a:cxn ang="0">
                <a:pos x="497" y="375"/>
              </a:cxn>
              <a:cxn ang="0">
                <a:pos x="422" y="373"/>
              </a:cxn>
              <a:cxn ang="0">
                <a:pos x="419" y="551"/>
              </a:cxn>
              <a:cxn ang="0">
                <a:pos x="388" y="533"/>
              </a:cxn>
              <a:cxn ang="0">
                <a:pos x="353" y="547"/>
              </a:cxn>
              <a:cxn ang="0">
                <a:pos x="330" y="546"/>
              </a:cxn>
              <a:cxn ang="0">
                <a:pos x="297" y="551"/>
              </a:cxn>
              <a:cxn ang="0">
                <a:pos x="294" y="547"/>
              </a:cxn>
              <a:cxn ang="0">
                <a:pos x="294" y="538"/>
              </a:cxn>
              <a:cxn ang="0">
                <a:pos x="315" y="531"/>
              </a:cxn>
              <a:cxn ang="0">
                <a:pos x="321" y="524"/>
              </a:cxn>
              <a:cxn ang="0">
                <a:pos x="301" y="502"/>
              </a:cxn>
              <a:cxn ang="0">
                <a:pos x="292" y="473"/>
              </a:cxn>
              <a:cxn ang="0">
                <a:pos x="292" y="451"/>
              </a:cxn>
              <a:cxn ang="0">
                <a:pos x="284" y="431"/>
              </a:cxn>
              <a:cxn ang="0">
                <a:pos x="275" y="424"/>
              </a:cxn>
              <a:cxn ang="0">
                <a:pos x="252" y="429"/>
              </a:cxn>
              <a:cxn ang="0">
                <a:pos x="239" y="442"/>
              </a:cxn>
              <a:cxn ang="0">
                <a:pos x="234" y="455"/>
              </a:cxn>
              <a:cxn ang="0">
                <a:pos x="214" y="466"/>
              </a:cxn>
              <a:cxn ang="0">
                <a:pos x="197" y="460"/>
              </a:cxn>
              <a:cxn ang="0">
                <a:pos x="181" y="449"/>
              </a:cxn>
              <a:cxn ang="0">
                <a:pos x="170" y="457"/>
              </a:cxn>
              <a:cxn ang="0">
                <a:pos x="141" y="464"/>
              </a:cxn>
              <a:cxn ang="0">
                <a:pos x="127" y="478"/>
              </a:cxn>
              <a:cxn ang="0">
                <a:pos x="118" y="480"/>
              </a:cxn>
              <a:cxn ang="0">
                <a:pos x="71" y="478"/>
              </a:cxn>
              <a:cxn ang="0">
                <a:pos x="61" y="471"/>
              </a:cxn>
              <a:cxn ang="0">
                <a:pos x="51" y="455"/>
              </a:cxn>
              <a:cxn ang="0">
                <a:pos x="45" y="453"/>
              </a:cxn>
              <a:cxn ang="0">
                <a:pos x="36" y="457"/>
              </a:cxn>
              <a:cxn ang="0">
                <a:pos x="34" y="469"/>
              </a:cxn>
              <a:cxn ang="0">
                <a:pos x="27" y="484"/>
              </a:cxn>
              <a:cxn ang="0">
                <a:pos x="14" y="491"/>
              </a:cxn>
              <a:cxn ang="0">
                <a:pos x="0" y="491"/>
              </a:cxn>
              <a:cxn ang="0">
                <a:pos x="14" y="0"/>
              </a:cxn>
              <a:cxn ang="0">
                <a:pos x="196" y="7"/>
              </a:cxn>
            </a:cxnLst>
            <a:rect l="0" t="0" r="r" b="b"/>
            <a:pathLst>
              <a:path w="556" h="551">
                <a:moveTo>
                  <a:pt x="196" y="7"/>
                </a:moveTo>
                <a:lnTo>
                  <a:pt x="194" y="43"/>
                </a:lnTo>
                <a:lnTo>
                  <a:pt x="343" y="49"/>
                </a:lnTo>
                <a:lnTo>
                  <a:pt x="556" y="50"/>
                </a:lnTo>
                <a:lnTo>
                  <a:pt x="553" y="214"/>
                </a:lnTo>
                <a:lnTo>
                  <a:pt x="498" y="212"/>
                </a:lnTo>
                <a:lnTo>
                  <a:pt x="497" y="375"/>
                </a:lnTo>
                <a:lnTo>
                  <a:pt x="422" y="373"/>
                </a:lnTo>
                <a:lnTo>
                  <a:pt x="419" y="551"/>
                </a:lnTo>
                <a:lnTo>
                  <a:pt x="388" y="533"/>
                </a:lnTo>
                <a:lnTo>
                  <a:pt x="353" y="547"/>
                </a:lnTo>
                <a:lnTo>
                  <a:pt x="330" y="546"/>
                </a:lnTo>
                <a:lnTo>
                  <a:pt x="297" y="551"/>
                </a:lnTo>
                <a:lnTo>
                  <a:pt x="294" y="547"/>
                </a:lnTo>
                <a:lnTo>
                  <a:pt x="294" y="538"/>
                </a:lnTo>
                <a:lnTo>
                  <a:pt x="315" y="531"/>
                </a:lnTo>
                <a:lnTo>
                  <a:pt x="321" y="524"/>
                </a:lnTo>
                <a:lnTo>
                  <a:pt x="301" y="502"/>
                </a:lnTo>
                <a:lnTo>
                  <a:pt x="292" y="473"/>
                </a:lnTo>
                <a:lnTo>
                  <a:pt x="292" y="451"/>
                </a:lnTo>
                <a:lnTo>
                  <a:pt x="284" y="431"/>
                </a:lnTo>
                <a:lnTo>
                  <a:pt x="275" y="424"/>
                </a:lnTo>
                <a:lnTo>
                  <a:pt x="252" y="429"/>
                </a:lnTo>
                <a:lnTo>
                  <a:pt x="239" y="442"/>
                </a:lnTo>
                <a:lnTo>
                  <a:pt x="234" y="455"/>
                </a:lnTo>
                <a:lnTo>
                  <a:pt x="214" y="466"/>
                </a:lnTo>
                <a:lnTo>
                  <a:pt x="197" y="460"/>
                </a:lnTo>
                <a:lnTo>
                  <a:pt x="181" y="449"/>
                </a:lnTo>
                <a:lnTo>
                  <a:pt x="170" y="457"/>
                </a:lnTo>
                <a:lnTo>
                  <a:pt x="141" y="464"/>
                </a:lnTo>
                <a:lnTo>
                  <a:pt x="127" y="478"/>
                </a:lnTo>
                <a:lnTo>
                  <a:pt x="118" y="480"/>
                </a:lnTo>
                <a:lnTo>
                  <a:pt x="71" y="478"/>
                </a:lnTo>
                <a:lnTo>
                  <a:pt x="61" y="471"/>
                </a:lnTo>
                <a:lnTo>
                  <a:pt x="51" y="455"/>
                </a:lnTo>
                <a:lnTo>
                  <a:pt x="45" y="453"/>
                </a:lnTo>
                <a:lnTo>
                  <a:pt x="36" y="457"/>
                </a:lnTo>
                <a:lnTo>
                  <a:pt x="34" y="469"/>
                </a:lnTo>
                <a:lnTo>
                  <a:pt x="27" y="484"/>
                </a:lnTo>
                <a:lnTo>
                  <a:pt x="14" y="491"/>
                </a:lnTo>
                <a:lnTo>
                  <a:pt x="0" y="491"/>
                </a:lnTo>
                <a:lnTo>
                  <a:pt x="14" y="0"/>
                </a:lnTo>
                <a:lnTo>
                  <a:pt x="196" y="7"/>
                </a:lnTo>
                <a:close/>
              </a:path>
            </a:pathLst>
          </a:custGeom>
          <a:noFill/>
          <a:ln w="2" cap="rnd">
            <a:solidFill>
              <a:srgbClr val="010202"/>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5164" name="Freeform 44"/>
          <p:cNvSpPr>
            <a:spLocks/>
          </p:cNvSpPr>
          <p:nvPr/>
        </p:nvSpPr>
        <p:spPr bwMode="auto">
          <a:xfrm>
            <a:off x="6338888" y="1577975"/>
            <a:ext cx="1217613" cy="534988"/>
          </a:xfrm>
          <a:custGeom>
            <a:avLst/>
            <a:gdLst/>
            <a:ahLst/>
            <a:cxnLst>
              <a:cxn ang="0">
                <a:pos x="767" y="11"/>
              </a:cxn>
              <a:cxn ang="0">
                <a:pos x="766" y="201"/>
              </a:cxn>
              <a:cxn ang="0">
                <a:pos x="766" y="337"/>
              </a:cxn>
              <a:cxn ang="0">
                <a:pos x="546" y="332"/>
              </a:cxn>
              <a:cxn ang="0">
                <a:pos x="436" y="332"/>
              </a:cxn>
              <a:cxn ang="0">
                <a:pos x="436" y="324"/>
              </a:cxn>
              <a:cxn ang="0">
                <a:pos x="372" y="323"/>
              </a:cxn>
              <a:cxn ang="0">
                <a:pos x="329" y="323"/>
              </a:cxn>
              <a:cxn ang="0">
                <a:pos x="329" y="328"/>
              </a:cxn>
              <a:cxn ang="0">
                <a:pos x="220" y="328"/>
              </a:cxn>
              <a:cxn ang="0">
                <a:pos x="109" y="332"/>
              </a:cxn>
              <a:cxn ang="0">
                <a:pos x="0" y="328"/>
              </a:cxn>
              <a:cxn ang="0">
                <a:pos x="2" y="0"/>
              </a:cxn>
              <a:cxn ang="0">
                <a:pos x="193" y="3"/>
              </a:cxn>
              <a:cxn ang="0">
                <a:pos x="434" y="5"/>
              </a:cxn>
              <a:cxn ang="0">
                <a:pos x="548" y="2"/>
              </a:cxn>
              <a:cxn ang="0">
                <a:pos x="582" y="3"/>
              </a:cxn>
              <a:cxn ang="0">
                <a:pos x="659" y="9"/>
              </a:cxn>
              <a:cxn ang="0">
                <a:pos x="767" y="11"/>
              </a:cxn>
            </a:cxnLst>
            <a:rect l="0" t="0" r="r" b="b"/>
            <a:pathLst>
              <a:path w="767" h="337">
                <a:moveTo>
                  <a:pt x="767" y="11"/>
                </a:moveTo>
                <a:lnTo>
                  <a:pt x="766" y="201"/>
                </a:lnTo>
                <a:lnTo>
                  <a:pt x="766" y="337"/>
                </a:lnTo>
                <a:lnTo>
                  <a:pt x="546" y="332"/>
                </a:lnTo>
                <a:lnTo>
                  <a:pt x="436" y="332"/>
                </a:lnTo>
                <a:lnTo>
                  <a:pt x="436" y="324"/>
                </a:lnTo>
                <a:lnTo>
                  <a:pt x="372" y="323"/>
                </a:lnTo>
                <a:lnTo>
                  <a:pt x="329" y="323"/>
                </a:lnTo>
                <a:lnTo>
                  <a:pt x="329" y="328"/>
                </a:lnTo>
                <a:lnTo>
                  <a:pt x="220" y="328"/>
                </a:lnTo>
                <a:lnTo>
                  <a:pt x="109" y="332"/>
                </a:lnTo>
                <a:lnTo>
                  <a:pt x="0" y="328"/>
                </a:lnTo>
                <a:lnTo>
                  <a:pt x="2" y="0"/>
                </a:lnTo>
                <a:lnTo>
                  <a:pt x="193" y="3"/>
                </a:lnTo>
                <a:lnTo>
                  <a:pt x="434" y="5"/>
                </a:lnTo>
                <a:lnTo>
                  <a:pt x="548" y="2"/>
                </a:lnTo>
                <a:lnTo>
                  <a:pt x="582" y="3"/>
                </a:lnTo>
                <a:lnTo>
                  <a:pt x="659" y="9"/>
                </a:lnTo>
                <a:lnTo>
                  <a:pt x="767" y="11"/>
                </a:lnTo>
                <a:close/>
              </a:path>
            </a:pathLst>
          </a:custGeom>
          <a:noFill/>
          <a:ln w="2" cap="rnd">
            <a:solidFill>
              <a:srgbClr val="010202"/>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5165" name="Freeform 45"/>
          <p:cNvSpPr>
            <a:spLocks/>
          </p:cNvSpPr>
          <p:nvPr/>
        </p:nvSpPr>
        <p:spPr bwMode="auto">
          <a:xfrm>
            <a:off x="2668588" y="2749550"/>
            <a:ext cx="1241425" cy="676275"/>
          </a:xfrm>
          <a:custGeom>
            <a:avLst/>
            <a:gdLst/>
            <a:ahLst/>
            <a:cxnLst>
              <a:cxn ang="0">
                <a:pos x="771" y="7"/>
              </a:cxn>
              <a:cxn ang="0">
                <a:pos x="782" y="45"/>
              </a:cxn>
              <a:cxn ang="0">
                <a:pos x="764" y="96"/>
              </a:cxn>
              <a:cxn ang="0">
                <a:pos x="722" y="143"/>
              </a:cxn>
              <a:cxn ang="0">
                <a:pos x="737" y="178"/>
              </a:cxn>
              <a:cxn ang="0">
                <a:pos x="778" y="201"/>
              </a:cxn>
              <a:cxn ang="0">
                <a:pos x="671" y="219"/>
              </a:cxn>
              <a:cxn ang="0">
                <a:pos x="564" y="254"/>
              </a:cxn>
              <a:cxn ang="0">
                <a:pos x="579" y="325"/>
              </a:cxn>
              <a:cxn ang="0">
                <a:pos x="561" y="337"/>
              </a:cxn>
              <a:cxn ang="0">
                <a:pos x="546" y="337"/>
              </a:cxn>
              <a:cxn ang="0">
                <a:pos x="517" y="330"/>
              </a:cxn>
              <a:cxn ang="0">
                <a:pos x="488" y="326"/>
              </a:cxn>
              <a:cxn ang="0">
                <a:pos x="343" y="317"/>
              </a:cxn>
              <a:cxn ang="0">
                <a:pos x="236" y="426"/>
              </a:cxn>
              <a:cxn ang="0">
                <a:pos x="19" y="316"/>
              </a:cxn>
              <a:cxn ang="0">
                <a:pos x="2" y="297"/>
              </a:cxn>
              <a:cxn ang="0">
                <a:pos x="19" y="281"/>
              </a:cxn>
              <a:cxn ang="0">
                <a:pos x="37" y="263"/>
              </a:cxn>
              <a:cxn ang="0">
                <a:pos x="57" y="245"/>
              </a:cxn>
              <a:cxn ang="0">
                <a:pos x="73" y="227"/>
              </a:cxn>
              <a:cxn ang="0">
                <a:pos x="91" y="209"/>
              </a:cxn>
              <a:cxn ang="0">
                <a:pos x="109" y="190"/>
              </a:cxn>
              <a:cxn ang="0">
                <a:pos x="127" y="172"/>
              </a:cxn>
              <a:cxn ang="0">
                <a:pos x="149" y="154"/>
              </a:cxn>
              <a:cxn ang="0">
                <a:pos x="169" y="138"/>
              </a:cxn>
              <a:cxn ang="0">
                <a:pos x="187" y="120"/>
              </a:cxn>
              <a:cxn ang="0">
                <a:pos x="205" y="102"/>
              </a:cxn>
              <a:cxn ang="0">
                <a:pos x="223" y="83"/>
              </a:cxn>
              <a:cxn ang="0">
                <a:pos x="242" y="65"/>
              </a:cxn>
              <a:cxn ang="0">
                <a:pos x="262" y="47"/>
              </a:cxn>
              <a:cxn ang="0">
                <a:pos x="584" y="54"/>
              </a:cxn>
              <a:cxn ang="0">
                <a:pos x="642" y="47"/>
              </a:cxn>
              <a:cxn ang="0">
                <a:pos x="688" y="5"/>
              </a:cxn>
              <a:cxn ang="0">
                <a:pos x="699" y="22"/>
              </a:cxn>
              <a:cxn ang="0">
                <a:pos x="677" y="38"/>
              </a:cxn>
              <a:cxn ang="0">
                <a:pos x="706" y="45"/>
              </a:cxn>
              <a:cxn ang="0">
                <a:pos x="755" y="0"/>
              </a:cxn>
            </a:cxnLst>
            <a:rect l="0" t="0" r="r" b="b"/>
            <a:pathLst>
              <a:path w="782" h="426">
                <a:moveTo>
                  <a:pt x="767" y="4"/>
                </a:moveTo>
                <a:lnTo>
                  <a:pt x="771" y="7"/>
                </a:lnTo>
                <a:lnTo>
                  <a:pt x="780" y="33"/>
                </a:lnTo>
                <a:lnTo>
                  <a:pt x="782" y="45"/>
                </a:lnTo>
                <a:lnTo>
                  <a:pt x="777" y="74"/>
                </a:lnTo>
                <a:lnTo>
                  <a:pt x="764" y="96"/>
                </a:lnTo>
                <a:lnTo>
                  <a:pt x="728" y="129"/>
                </a:lnTo>
                <a:lnTo>
                  <a:pt x="722" y="143"/>
                </a:lnTo>
                <a:lnTo>
                  <a:pt x="726" y="158"/>
                </a:lnTo>
                <a:lnTo>
                  <a:pt x="737" y="178"/>
                </a:lnTo>
                <a:lnTo>
                  <a:pt x="758" y="194"/>
                </a:lnTo>
                <a:lnTo>
                  <a:pt x="778" y="201"/>
                </a:lnTo>
                <a:lnTo>
                  <a:pt x="777" y="223"/>
                </a:lnTo>
                <a:lnTo>
                  <a:pt x="671" y="219"/>
                </a:lnTo>
                <a:lnTo>
                  <a:pt x="670" y="254"/>
                </a:lnTo>
                <a:lnTo>
                  <a:pt x="564" y="254"/>
                </a:lnTo>
                <a:lnTo>
                  <a:pt x="563" y="325"/>
                </a:lnTo>
                <a:lnTo>
                  <a:pt x="579" y="325"/>
                </a:lnTo>
                <a:lnTo>
                  <a:pt x="577" y="355"/>
                </a:lnTo>
                <a:lnTo>
                  <a:pt x="561" y="337"/>
                </a:lnTo>
                <a:lnTo>
                  <a:pt x="553" y="343"/>
                </a:lnTo>
                <a:lnTo>
                  <a:pt x="546" y="337"/>
                </a:lnTo>
                <a:lnTo>
                  <a:pt x="534" y="341"/>
                </a:lnTo>
                <a:lnTo>
                  <a:pt x="517" y="330"/>
                </a:lnTo>
                <a:lnTo>
                  <a:pt x="499" y="332"/>
                </a:lnTo>
                <a:lnTo>
                  <a:pt x="488" y="326"/>
                </a:lnTo>
                <a:lnTo>
                  <a:pt x="486" y="323"/>
                </a:lnTo>
                <a:lnTo>
                  <a:pt x="343" y="317"/>
                </a:lnTo>
                <a:lnTo>
                  <a:pt x="238" y="319"/>
                </a:lnTo>
                <a:lnTo>
                  <a:pt x="236" y="426"/>
                </a:lnTo>
                <a:lnTo>
                  <a:pt x="20" y="424"/>
                </a:lnTo>
                <a:lnTo>
                  <a:pt x="19" y="316"/>
                </a:lnTo>
                <a:lnTo>
                  <a:pt x="0" y="316"/>
                </a:lnTo>
                <a:lnTo>
                  <a:pt x="2" y="297"/>
                </a:lnTo>
                <a:lnTo>
                  <a:pt x="19" y="297"/>
                </a:lnTo>
                <a:lnTo>
                  <a:pt x="19" y="281"/>
                </a:lnTo>
                <a:lnTo>
                  <a:pt x="37" y="281"/>
                </a:lnTo>
                <a:lnTo>
                  <a:pt x="37" y="263"/>
                </a:lnTo>
                <a:lnTo>
                  <a:pt x="55" y="263"/>
                </a:lnTo>
                <a:lnTo>
                  <a:pt x="57" y="245"/>
                </a:lnTo>
                <a:lnTo>
                  <a:pt x="73" y="245"/>
                </a:lnTo>
                <a:lnTo>
                  <a:pt x="73" y="227"/>
                </a:lnTo>
                <a:lnTo>
                  <a:pt x="91" y="227"/>
                </a:lnTo>
                <a:lnTo>
                  <a:pt x="91" y="209"/>
                </a:lnTo>
                <a:lnTo>
                  <a:pt x="109" y="209"/>
                </a:lnTo>
                <a:lnTo>
                  <a:pt x="109" y="190"/>
                </a:lnTo>
                <a:lnTo>
                  <a:pt x="127" y="190"/>
                </a:lnTo>
                <a:lnTo>
                  <a:pt x="127" y="172"/>
                </a:lnTo>
                <a:lnTo>
                  <a:pt x="149" y="172"/>
                </a:lnTo>
                <a:lnTo>
                  <a:pt x="149" y="154"/>
                </a:lnTo>
                <a:lnTo>
                  <a:pt x="167" y="156"/>
                </a:lnTo>
                <a:lnTo>
                  <a:pt x="169" y="138"/>
                </a:lnTo>
                <a:lnTo>
                  <a:pt x="187" y="138"/>
                </a:lnTo>
                <a:lnTo>
                  <a:pt x="187" y="120"/>
                </a:lnTo>
                <a:lnTo>
                  <a:pt x="205" y="121"/>
                </a:lnTo>
                <a:lnTo>
                  <a:pt x="205" y="102"/>
                </a:lnTo>
                <a:lnTo>
                  <a:pt x="223" y="102"/>
                </a:lnTo>
                <a:lnTo>
                  <a:pt x="223" y="83"/>
                </a:lnTo>
                <a:lnTo>
                  <a:pt x="242" y="83"/>
                </a:lnTo>
                <a:lnTo>
                  <a:pt x="242" y="65"/>
                </a:lnTo>
                <a:lnTo>
                  <a:pt x="260" y="65"/>
                </a:lnTo>
                <a:lnTo>
                  <a:pt x="262" y="47"/>
                </a:lnTo>
                <a:lnTo>
                  <a:pt x="272" y="47"/>
                </a:lnTo>
                <a:lnTo>
                  <a:pt x="584" y="54"/>
                </a:lnTo>
                <a:lnTo>
                  <a:pt x="622" y="53"/>
                </a:lnTo>
                <a:lnTo>
                  <a:pt x="642" y="47"/>
                </a:lnTo>
                <a:lnTo>
                  <a:pt x="671" y="13"/>
                </a:lnTo>
                <a:lnTo>
                  <a:pt x="688" y="5"/>
                </a:lnTo>
                <a:lnTo>
                  <a:pt x="697" y="9"/>
                </a:lnTo>
                <a:lnTo>
                  <a:pt x="699" y="22"/>
                </a:lnTo>
                <a:lnTo>
                  <a:pt x="695" y="27"/>
                </a:lnTo>
                <a:lnTo>
                  <a:pt x="677" y="38"/>
                </a:lnTo>
                <a:lnTo>
                  <a:pt x="675" y="49"/>
                </a:lnTo>
                <a:lnTo>
                  <a:pt x="706" y="45"/>
                </a:lnTo>
                <a:lnTo>
                  <a:pt x="720" y="38"/>
                </a:lnTo>
                <a:lnTo>
                  <a:pt x="755" y="0"/>
                </a:lnTo>
                <a:lnTo>
                  <a:pt x="767" y="4"/>
                </a:lnTo>
                <a:close/>
              </a:path>
            </a:pathLst>
          </a:custGeom>
          <a:noFill/>
          <a:ln w="2" cap="rnd">
            <a:solidFill>
              <a:srgbClr val="010202"/>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5166" name="Freeform 46"/>
          <p:cNvSpPr>
            <a:spLocks/>
          </p:cNvSpPr>
          <p:nvPr/>
        </p:nvSpPr>
        <p:spPr bwMode="auto">
          <a:xfrm>
            <a:off x="2352676" y="4267200"/>
            <a:ext cx="1012825" cy="1111250"/>
          </a:xfrm>
          <a:custGeom>
            <a:avLst/>
            <a:gdLst/>
            <a:ahLst/>
            <a:cxnLst>
              <a:cxn ang="0">
                <a:pos x="308" y="114"/>
              </a:cxn>
              <a:cxn ang="0">
                <a:pos x="426" y="130"/>
              </a:cxn>
              <a:cxn ang="0">
                <a:pos x="459" y="130"/>
              </a:cxn>
              <a:cxn ang="0">
                <a:pos x="477" y="154"/>
              </a:cxn>
              <a:cxn ang="0">
                <a:pos x="470" y="223"/>
              </a:cxn>
              <a:cxn ang="0">
                <a:pos x="620" y="439"/>
              </a:cxn>
              <a:cxn ang="0">
                <a:pos x="562" y="457"/>
              </a:cxn>
              <a:cxn ang="0">
                <a:pos x="575" y="459"/>
              </a:cxn>
              <a:cxn ang="0">
                <a:pos x="578" y="493"/>
              </a:cxn>
              <a:cxn ang="0">
                <a:pos x="600" y="500"/>
              </a:cxn>
              <a:cxn ang="0">
                <a:pos x="602" y="524"/>
              </a:cxn>
              <a:cxn ang="0">
                <a:pos x="611" y="564"/>
              </a:cxn>
              <a:cxn ang="0">
                <a:pos x="615" y="595"/>
              </a:cxn>
              <a:cxn ang="0">
                <a:pos x="636" y="618"/>
              </a:cxn>
              <a:cxn ang="0">
                <a:pos x="620" y="651"/>
              </a:cxn>
              <a:cxn ang="0">
                <a:pos x="587" y="638"/>
              </a:cxn>
              <a:cxn ang="0">
                <a:pos x="577" y="654"/>
              </a:cxn>
              <a:cxn ang="0">
                <a:pos x="558" y="665"/>
              </a:cxn>
              <a:cxn ang="0">
                <a:pos x="531" y="683"/>
              </a:cxn>
              <a:cxn ang="0">
                <a:pos x="490" y="696"/>
              </a:cxn>
              <a:cxn ang="0">
                <a:pos x="470" y="696"/>
              </a:cxn>
              <a:cxn ang="0">
                <a:pos x="450" y="683"/>
              </a:cxn>
              <a:cxn ang="0">
                <a:pos x="428" y="682"/>
              </a:cxn>
              <a:cxn ang="0">
                <a:pos x="399" y="685"/>
              </a:cxn>
              <a:cxn ang="0">
                <a:pos x="368" y="644"/>
              </a:cxn>
              <a:cxn ang="0">
                <a:pos x="341" y="658"/>
              </a:cxn>
              <a:cxn ang="0">
                <a:pos x="325" y="654"/>
              </a:cxn>
              <a:cxn ang="0">
                <a:pos x="314" y="644"/>
              </a:cxn>
              <a:cxn ang="0">
                <a:pos x="299" y="634"/>
              </a:cxn>
              <a:cxn ang="0">
                <a:pos x="281" y="625"/>
              </a:cxn>
              <a:cxn ang="0">
                <a:pos x="272" y="625"/>
              </a:cxn>
              <a:cxn ang="0">
                <a:pos x="250" y="627"/>
              </a:cxn>
              <a:cxn ang="0">
                <a:pos x="230" y="620"/>
              </a:cxn>
              <a:cxn ang="0">
                <a:pos x="203" y="580"/>
              </a:cxn>
              <a:cxn ang="0">
                <a:pos x="194" y="537"/>
              </a:cxn>
              <a:cxn ang="0">
                <a:pos x="181" y="518"/>
              </a:cxn>
              <a:cxn ang="0">
                <a:pos x="161" y="497"/>
              </a:cxn>
              <a:cxn ang="0">
                <a:pos x="143" y="486"/>
              </a:cxn>
              <a:cxn ang="0">
                <a:pos x="134" y="466"/>
              </a:cxn>
              <a:cxn ang="0">
                <a:pos x="123" y="451"/>
              </a:cxn>
              <a:cxn ang="0">
                <a:pos x="120" y="424"/>
              </a:cxn>
              <a:cxn ang="0">
                <a:pos x="100" y="413"/>
              </a:cxn>
              <a:cxn ang="0">
                <a:pos x="69" y="357"/>
              </a:cxn>
              <a:cxn ang="0">
                <a:pos x="63" y="315"/>
              </a:cxn>
              <a:cxn ang="0">
                <a:pos x="53" y="270"/>
              </a:cxn>
              <a:cxn ang="0">
                <a:pos x="49" y="252"/>
              </a:cxn>
              <a:cxn ang="0">
                <a:pos x="60" y="237"/>
              </a:cxn>
              <a:cxn ang="0">
                <a:pos x="49" y="201"/>
              </a:cxn>
              <a:cxn ang="0">
                <a:pos x="53" y="167"/>
              </a:cxn>
              <a:cxn ang="0">
                <a:pos x="11" y="161"/>
              </a:cxn>
              <a:cxn ang="0">
                <a:pos x="24" y="0"/>
              </a:cxn>
            </a:cxnLst>
            <a:rect l="0" t="0" r="r" b="b"/>
            <a:pathLst>
              <a:path w="638" h="700">
                <a:moveTo>
                  <a:pt x="96" y="2"/>
                </a:moveTo>
                <a:lnTo>
                  <a:pt x="149" y="3"/>
                </a:lnTo>
                <a:lnTo>
                  <a:pt x="149" y="74"/>
                </a:lnTo>
                <a:lnTo>
                  <a:pt x="310" y="78"/>
                </a:lnTo>
                <a:lnTo>
                  <a:pt x="308" y="114"/>
                </a:lnTo>
                <a:lnTo>
                  <a:pt x="421" y="118"/>
                </a:lnTo>
                <a:lnTo>
                  <a:pt x="422" y="121"/>
                </a:lnTo>
                <a:lnTo>
                  <a:pt x="419" y="123"/>
                </a:lnTo>
                <a:lnTo>
                  <a:pt x="419" y="128"/>
                </a:lnTo>
                <a:lnTo>
                  <a:pt x="426" y="130"/>
                </a:lnTo>
                <a:lnTo>
                  <a:pt x="428" y="125"/>
                </a:lnTo>
                <a:lnTo>
                  <a:pt x="432" y="125"/>
                </a:lnTo>
                <a:lnTo>
                  <a:pt x="430" y="130"/>
                </a:lnTo>
                <a:lnTo>
                  <a:pt x="455" y="127"/>
                </a:lnTo>
                <a:lnTo>
                  <a:pt x="459" y="130"/>
                </a:lnTo>
                <a:lnTo>
                  <a:pt x="477" y="128"/>
                </a:lnTo>
                <a:lnTo>
                  <a:pt x="477" y="138"/>
                </a:lnTo>
                <a:lnTo>
                  <a:pt x="471" y="145"/>
                </a:lnTo>
                <a:lnTo>
                  <a:pt x="480" y="148"/>
                </a:lnTo>
                <a:lnTo>
                  <a:pt x="477" y="154"/>
                </a:lnTo>
                <a:lnTo>
                  <a:pt x="484" y="161"/>
                </a:lnTo>
                <a:lnTo>
                  <a:pt x="486" y="172"/>
                </a:lnTo>
                <a:lnTo>
                  <a:pt x="475" y="179"/>
                </a:lnTo>
                <a:lnTo>
                  <a:pt x="468" y="197"/>
                </a:lnTo>
                <a:lnTo>
                  <a:pt x="470" y="223"/>
                </a:lnTo>
                <a:lnTo>
                  <a:pt x="473" y="228"/>
                </a:lnTo>
                <a:lnTo>
                  <a:pt x="477" y="230"/>
                </a:lnTo>
                <a:lnTo>
                  <a:pt x="484" y="221"/>
                </a:lnTo>
                <a:lnTo>
                  <a:pt x="627" y="228"/>
                </a:lnTo>
                <a:lnTo>
                  <a:pt x="620" y="439"/>
                </a:lnTo>
                <a:lnTo>
                  <a:pt x="564" y="435"/>
                </a:lnTo>
                <a:lnTo>
                  <a:pt x="560" y="446"/>
                </a:lnTo>
                <a:lnTo>
                  <a:pt x="551" y="449"/>
                </a:lnTo>
                <a:lnTo>
                  <a:pt x="555" y="455"/>
                </a:lnTo>
                <a:lnTo>
                  <a:pt x="562" y="457"/>
                </a:lnTo>
                <a:lnTo>
                  <a:pt x="564" y="464"/>
                </a:lnTo>
                <a:lnTo>
                  <a:pt x="568" y="464"/>
                </a:lnTo>
                <a:lnTo>
                  <a:pt x="568" y="460"/>
                </a:lnTo>
                <a:lnTo>
                  <a:pt x="569" y="457"/>
                </a:lnTo>
                <a:lnTo>
                  <a:pt x="575" y="459"/>
                </a:lnTo>
                <a:lnTo>
                  <a:pt x="573" y="466"/>
                </a:lnTo>
                <a:lnTo>
                  <a:pt x="577" y="475"/>
                </a:lnTo>
                <a:lnTo>
                  <a:pt x="575" y="480"/>
                </a:lnTo>
                <a:lnTo>
                  <a:pt x="586" y="484"/>
                </a:lnTo>
                <a:lnTo>
                  <a:pt x="578" y="493"/>
                </a:lnTo>
                <a:lnTo>
                  <a:pt x="580" y="502"/>
                </a:lnTo>
                <a:lnTo>
                  <a:pt x="587" y="506"/>
                </a:lnTo>
                <a:lnTo>
                  <a:pt x="593" y="502"/>
                </a:lnTo>
                <a:lnTo>
                  <a:pt x="595" y="497"/>
                </a:lnTo>
                <a:lnTo>
                  <a:pt x="600" y="500"/>
                </a:lnTo>
                <a:lnTo>
                  <a:pt x="600" y="504"/>
                </a:lnTo>
                <a:lnTo>
                  <a:pt x="593" y="509"/>
                </a:lnTo>
                <a:lnTo>
                  <a:pt x="606" y="520"/>
                </a:lnTo>
                <a:lnTo>
                  <a:pt x="607" y="524"/>
                </a:lnTo>
                <a:lnTo>
                  <a:pt x="602" y="524"/>
                </a:lnTo>
                <a:lnTo>
                  <a:pt x="604" y="529"/>
                </a:lnTo>
                <a:lnTo>
                  <a:pt x="622" y="537"/>
                </a:lnTo>
                <a:lnTo>
                  <a:pt x="604" y="544"/>
                </a:lnTo>
                <a:lnTo>
                  <a:pt x="600" y="549"/>
                </a:lnTo>
                <a:lnTo>
                  <a:pt x="611" y="564"/>
                </a:lnTo>
                <a:lnTo>
                  <a:pt x="607" y="571"/>
                </a:lnTo>
                <a:lnTo>
                  <a:pt x="613" y="582"/>
                </a:lnTo>
                <a:lnTo>
                  <a:pt x="609" y="584"/>
                </a:lnTo>
                <a:lnTo>
                  <a:pt x="607" y="587"/>
                </a:lnTo>
                <a:lnTo>
                  <a:pt x="615" y="595"/>
                </a:lnTo>
                <a:lnTo>
                  <a:pt x="624" y="591"/>
                </a:lnTo>
                <a:lnTo>
                  <a:pt x="629" y="595"/>
                </a:lnTo>
                <a:lnTo>
                  <a:pt x="633" y="605"/>
                </a:lnTo>
                <a:lnTo>
                  <a:pt x="638" y="609"/>
                </a:lnTo>
                <a:lnTo>
                  <a:pt x="636" y="618"/>
                </a:lnTo>
                <a:lnTo>
                  <a:pt x="620" y="622"/>
                </a:lnTo>
                <a:lnTo>
                  <a:pt x="626" y="633"/>
                </a:lnTo>
                <a:lnTo>
                  <a:pt x="618" y="636"/>
                </a:lnTo>
                <a:lnTo>
                  <a:pt x="615" y="644"/>
                </a:lnTo>
                <a:lnTo>
                  <a:pt x="620" y="651"/>
                </a:lnTo>
                <a:lnTo>
                  <a:pt x="618" y="656"/>
                </a:lnTo>
                <a:lnTo>
                  <a:pt x="595" y="636"/>
                </a:lnTo>
                <a:lnTo>
                  <a:pt x="593" y="640"/>
                </a:lnTo>
                <a:lnTo>
                  <a:pt x="586" y="645"/>
                </a:lnTo>
                <a:lnTo>
                  <a:pt x="587" y="638"/>
                </a:lnTo>
                <a:lnTo>
                  <a:pt x="584" y="636"/>
                </a:lnTo>
                <a:lnTo>
                  <a:pt x="580" y="644"/>
                </a:lnTo>
                <a:lnTo>
                  <a:pt x="582" y="647"/>
                </a:lnTo>
                <a:lnTo>
                  <a:pt x="573" y="649"/>
                </a:lnTo>
                <a:lnTo>
                  <a:pt x="577" y="654"/>
                </a:lnTo>
                <a:lnTo>
                  <a:pt x="573" y="654"/>
                </a:lnTo>
                <a:lnTo>
                  <a:pt x="571" y="667"/>
                </a:lnTo>
                <a:lnTo>
                  <a:pt x="569" y="662"/>
                </a:lnTo>
                <a:lnTo>
                  <a:pt x="562" y="667"/>
                </a:lnTo>
                <a:lnTo>
                  <a:pt x="558" y="665"/>
                </a:lnTo>
                <a:lnTo>
                  <a:pt x="557" y="671"/>
                </a:lnTo>
                <a:lnTo>
                  <a:pt x="542" y="674"/>
                </a:lnTo>
                <a:lnTo>
                  <a:pt x="544" y="678"/>
                </a:lnTo>
                <a:lnTo>
                  <a:pt x="531" y="678"/>
                </a:lnTo>
                <a:lnTo>
                  <a:pt x="531" y="683"/>
                </a:lnTo>
                <a:lnTo>
                  <a:pt x="519" y="685"/>
                </a:lnTo>
                <a:lnTo>
                  <a:pt x="522" y="687"/>
                </a:lnTo>
                <a:lnTo>
                  <a:pt x="520" y="691"/>
                </a:lnTo>
                <a:lnTo>
                  <a:pt x="504" y="689"/>
                </a:lnTo>
                <a:lnTo>
                  <a:pt x="490" y="696"/>
                </a:lnTo>
                <a:lnTo>
                  <a:pt x="484" y="694"/>
                </a:lnTo>
                <a:lnTo>
                  <a:pt x="480" y="700"/>
                </a:lnTo>
                <a:lnTo>
                  <a:pt x="477" y="696"/>
                </a:lnTo>
                <a:lnTo>
                  <a:pt x="475" y="698"/>
                </a:lnTo>
                <a:lnTo>
                  <a:pt x="470" y="696"/>
                </a:lnTo>
                <a:lnTo>
                  <a:pt x="468" y="689"/>
                </a:lnTo>
                <a:lnTo>
                  <a:pt x="462" y="692"/>
                </a:lnTo>
                <a:lnTo>
                  <a:pt x="455" y="689"/>
                </a:lnTo>
                <a:lnTo>
                  <a:pt x="457" y="683"/>
                </a:lnTo>
                <a:lnTo>
                  <a:pt x="450" y="683"/>
                </a:lnTo>
                <a:lnTo>
                  <a:pt x="450" y="680"/>
                </a:lnTo>
                <a:lnTo>
                  <a:pt x="442" y="680"/>
                </a:lnTo>
                <a:lnTo>
                  <a:pt x="441" y="676"/>
                </a:lnTo>
                <a:lnTo>
                  <a:pt x="435" y="682"/>
                </a:lnTo>
                <a:lnTo>
                  <a:pt x="428" y="682"/>
                </a:lnTo>
                <a:lnTo>
                  <a:pt x="432" y="685"/>
                </a:lnTo>
                <a:lnTo>
                  <a:pt x="424" y="692"/>
                </a:lnTo>
                <a:lnTo>
                  <a:pt x="406" y="691"/>
                </a:lnTo>
                <a:lnTo>
                  <a:pt x="399" y="689"/>
                </a:lnTo>
                <a:lnTo>
                  <a:pt x="399" y="685"/>
                </a:lnTo>
                <a:lnTo>
                  <a:pt x="395" y="680"/>
                </a:lnTo>
                <a:lnTo>
                  <a:pt x="381" y="673"/>
                </a:lnTo>
                <a:lnTo>
                  <a:pt x="383" y="665"/>
                </a:lnTo>
                <a:lnTo>
                  <a:pt x="375" y="651"/>
                </a:lnTo>
                <a:lnTo>
                  <a:pt x="368" y="644"/>
                </a:lnTo>
                <a:lnTo>
                  <a:pt x="359" y="647"/>
                </a:lnTo>
                <a:lnTo>
                  <a:pt x="363" y="651"/>
                </a:lnTo>
                <a:lnTo>
                  <a:pt x="354" y="651"/>
                </a:lnTo>
                <a:lnTo>
                  <a:pt x="352" y="645"/>
                </a:lnTo>
                <a:lnTo>
                  <a:pt x="341" y="658"/>
                </a:lnTo>
                <a:lnTo>
                  <a:pt x="334" y="654"/>
                </a:lnTo>
                <a:lnTo>
                  <a:pt x="335" y="658"/>
                </a:lnTo>
                <a:lnTo>
                  <a:pt x="330" y="663"/>
                </a:lnTo>
                <a:lnTo>
                  <a:pt x="323" y="658"/>
                </a:lnTo>
                <a:lnTo>
                  <a:pt x="325" y="654"/>
                </a:lnTo>
                <a:lnTo>
                  <a:pt x="321" y="651"/>
                </a:lnTo>
                <a:lnTo>
                  <a:pt x="323" y="647"/>
                </a:lnTo>
                <a:lnTo>
                  <a:pt x="315" y="649"/>
                </a:lnTo>
                <a:lnTo>
                  <a:pt x="317" y="645"/>
                </a:lnTo>
                <a:lnTo>
                  <a:pt x="314" y="644"/>
                </a:lnTo>
                <a:lnTo>
                  <a:pt x="314" y="640"/>
                </a:lnTo>
                <a:lnTo>
                  <a:pt x="308" y="642"/>
                </a:lnTo>
                <a:lnTo>
                  <a:pt x="310" y="638"/>
                </a:lnTo>
                <a:lnTo>
                  <a:pt x="305" y="638"/>
                </a:lnTo>
                <a:lnTo>
                  <a:pt x="299" y="634"/>
                </a:lnTo>
                <a:lnTo>
                  <a:pt x="297" y="640"/>
                </a:lnTo>
                <a:lnTo>
                  <a:pt x="294" y="631"/>
                </a:lnTo>
                <a:lnTo>
                  <a:pt x="288" y="636"/>
                </a:lnTo>
                <a:lnTo>
                  <a:pt x="288" y="627"/>
                </a:lnTo>
                <a:lnTo>
                  <a:pt x="281" y="625"/>
                </a:lnTo>
                <a:lnTo>
                  <a:pt x="283" y="629"/>
                </a:lnTo>
                <a:lnTo>
                  <a:pt x="279" y="633"/>
                </a:lnTo>
                <a:lnTo>
                  <a:pt x="277" y="627"/>
                </a:lnTo>
                <a:lnTo>
                  <a:pt x="272" y="631"/>
                </a:lnTo>
                <a:lnTo>
                  <a:pt x="272" y="625"/>
                </a:lnTo>
                <a:lnTo>
                  <a:pt x="266" y="627"/>
                </a:lnTo>
                <a:lnTo>
                  <a:pt x="268" y="631"/>
                </a:lnTo>
                <a:lnTo>
                  <a:pt x="266" y="633"/>
                </a:lnTo>
                <a:lnTo>
                  <a:pt x="263" y="627"/>
                </a:lnTo>
                <a:lnTo>
                  <a:pt x="250" y="627"/>
                </a:lnTo>
                <a:lnTo>
                  <a:pt x="247" y="624"/>
                </a:lnTo>
                <a:lnTo>
                  <a:pt x="241" y="622"/>
                </a:lnTo>
                <a:lnTo>
                  <a:pt x="247" y="616"/>
                </a:lnTo>
                <a:lnTo>
                  <a:pt x="239" y="615"/>
                </a:lnTo>
                <a:lnTo>
                  <a:pt x="230" y="620"/>
                </a:lnTo>
                <a:lnTo>
                  <a:pt x="232" y="613"/>
                </a:lnTo>
                <a:lnTo>
                  <a:pt x="218" y="609"/>
                </a:lnTo>
                <a:lnTo>
                  <a:pt x="208" y="595"/>
                </a:lnTo>
                <a:lnTo>
                  <a:pt x="210" y="589"/>
                </a:lnTo>
                <a:lnTo>
                  <a:pt x="203" y="580"/>
                </a:lnTo>
                <a:lnTo>
                  <a:pt x="201" y="567"/>
                </a:lnTo>
                <a:lnTo>
                  <a:pt x="199" y="564"/>
                </a:lnTo>
                <a:lnTo>
                  <a:pt x="208" y="556"/>
                </a:lnTo>
                <a:lnTo>
                  <a:pt x="205" y="544"/>
                </a:lnTo>
                <a:lnTo>
                  <a:pt x="194" y="537"/>
                </a:lnTo>
                <a:lnTo>
                  <a:pt x="194" y="533"/>
                </a:lnTo>
                <a:lnTo>
                  <a:pt x="189" y="535"/>
                </a:lnTo>
                <a:lnTo>
                  <a:pt x="183" y="531"/>
                </a:lnTo>
                <a:lnTo>
                  <a:pt x="185" y="524"/>
                </a:lnTo>
                <a:lnTo>
                  <a:pt x="181" y="518"/>
                </a:lnTo>
                <a:lnTo>
                  <a:pt x="167" y="520"/>
                </a:lnTo>
                <a:lnTo>
                  <a:pt x="169" y="517"/>
                </a:lnTo>
                <a:lnTo>
                  <a:pt x="163" y="502"/>
                </a:lnTo>
                <a:lnTo>
                  <a:pt x="165" y="498"/>
                </a:lnTo>
                <a:lnTo>
                  <a:pt x="161" y="497"/>
                </a:lnTo>
                <a:lnTo>
                  <a:pt x="160" y="498"/>
                </a:lnTo>
                <a:lnTo>
                  <a:pt x="154" y="500"/>
                </a:lnTo>
                <a:lnTo>
                  <a:pt x="149" y="491"/>
                </a:lnTo>
                <a:lnTo>
                  <a:pt x="147" y="484"/>
                </a:lnTo>
                <a:lnTo>
                  <a:pt x="143" y="486"/>
                </a:lnTo>
                <a:lnTo>
                  <a:pt x="136" y="480"/>
                </a:lnTo>
                <a:lnTo>
                  <a:pt x="138" y="477"/>
                </a:lnTo>
                <a:lnTo>
                  <a:pt x="134" y="477"/>
                </a:lnTo>
                <a:lnTo>
                  <a:pt x="132" y="471"/>
                </a:lnTo>
                <a:lnTo>
                  <a:pt x="134" y="466"/>
                </a:lnTo>
                <a:lnTo>
                  <a:pt x="131" y="468"/>
                </a:lnTo>
                <a:lnTo>
                  <a:pt x="129" y="464"/>
                </a:lnTo>
                <a:lnTo>
                  <a:pt x="127" y="455"/>
                </a:lnTo>
                <a:lnTo>
                  <a:pt x="129" y="453"/>
                </a:lnTo>
                <a:lnTo>
                  <a:pt x="123" y="451"/>
                </a:lnTo>
                <a:lnTo>
                  <a:pt x="127" y="448"/>
                </a:lnTo>
                <a:lnTo>
                  <a:pt x="125" y="440"/>
                </a:lnTo>
                <a:lnTo>
                  <a:pt x="123" y="440"/>
                </a:lnTo>
                <a:lnTo>
                  <a:pt x="125" y="435"/>
                </a:lnTo>
                <a:lnTo>
                  <a:pt x="120" y="424"/>
                </a:lnTo>
                <a:lnTo>
                  <a:pt x="114" y="424"/>
                </a:lnTo>
                <a:lnTo>
                  <a:pt x="116" y="420"/>
                </a:lnTo>
                <a:lnTo>
                  <a:pt x="112" y="420"/>
                </a:lnTo>
                <a:lnTo>
                  <a:pt x="111" y="415"/>
                </a:lnTo>
                <a:lnTo>
                  <a:pt x="100" y="413"/>
                </a:lnTo>
                <a:lnTo>
                  <a:pt x="103" y="404"/>
                </a:lnTo>
                <a:lnTo>
                  <a:pt x="96" y="402"/>
                </a:lnTo>
                <a:lnTo>
                  <a:pt x="96" y="388"/>
                </a:lnTo>
                <a:lnTo>
                  <a:pt x="89" y="371"/>
                </a:lnTo>
                <a:lnTo>
                  <a:pt x="69" y="357"/>
                </a:lnTo>
                <a:lnTo>
                  <a:pt x="71" y="350"/>
                </a:lnTo>
                <a:lnTo>
                  <a:pt x="69" y="341"/>
                </a:lnTo>
                <a:lnTo>
                  <a:pt x="69" y="332"/>
                </a:lnTo>
                <a:lnTo>
                  <a:pt x="60" y="321"/>
                </a:lnTo>
                <a:lnTo>
                  <a:pt x="63" y="315"/>
                </a:lnTo>
                <a:lnTo>
                  <a:pt x="60" y="286"/>
                </a:lnTo>
                <a:lnTo>
                  <a:pt x="62" y="283"/>
                </a:lnTo>
                <a:lnTo>
                  <a:pt x="58" y="279"/>
                </a:lnTo>
                <a:lnTo>
                  <a:pt x="62" y="272"/>
                </a:lnTo>
                <a:lnTo>
                  <a:pt x="53" y="270"/>
                </a:lnTo>
                <a:lnTo>
                  <a:pt x="51" y="264"/>
                </a:lnTo>
                <a:lnTo>
                  <a:pt x="60" y="259"/>
                </a:lnTo>
                <a:lnTo>
                  <a:pt x="56" y="255"/>
                </a:lnTo>
                <a:lnTo>
                  <a:pt x="45" y="259"/>
                </a:lnTo>
                <a:lnTo>
                  <a:pt x="49" y="252"/>
                </a:lnTo>
                <a:lnTo>
                  <a:pt x="43" y="243"/>
                </a:lnTo>
                <a:lnTo>
                  <a:pt x="47" y="243"/>
                </a:lnTo>
                <a:lnTo>
                  <a:pt x="51" y="248"/>
                </a:lnTo>
                <a:lnTo>
                  <a:pt x="54" y="239"/>
                </a:lnTo>
                <a:lnTo>
                  <a:pt x="60" y="237"/>
                </a:lnTo>
                <a:lnTo>
                  <a:pt x="49" y="230"/>
                </a:lnTo>
                <a:lnTo>
                  <a:pt x="47" y="225"/>
                </a:lnTo>
                <a:lnTo>
                  <a:pt x="49" y="206"/>
                </a:lnTo>
                <a:lnTo>
                  <a:pt x="56" y="205"/>
                </a:lnTo>
                <a:lnTo>
                  <a:pt x="49" y="201"/>
                </a:lnTo>
                <a:lnTo>
                  <a:pt x="54" y="197"/>
                </a:lnTo>
                <a:lnTo>
                  <a:pt x="43" y="185"/>
                </a:lnTo>
                <a:lnTo>
                  <a:pt x="54" y="176"/>
                </a:lnTo>
                <a:lnTo>
                  <a:pt x="60" y="163"/>
                </a:lnTo>
                <a:lnTo>
                  <a:pt x="53" y="167"/>
                </a:lnTo>
                <a:lnTo>
                  <a:pt x="45" y="157"/>
                </a:lnTo>
                <a:lnTo>
                  <a:pt x="40" y="167"/>
                </a:lnTo>
                <a:lnTo>
                  <a:pt x="25" y="161"/>
                </a:lnTo>
                <a:lnTo>
                  <a:pt x="13" y="165"/>
                </a:lnTo>
                <a:lnTo>
                  <a:pt x="11" y="161"/>
                </a:lnTo>
                <a:lnTo>
                  <a:pt x="13" y="159"/>
                </a:lnTo>
                <a:lnTo>
                  <a:pt x="0" y="156"/>
                </a:lnTo>
                <a:lnTo>
                  <a:pt x="2" y="107"/>
                </a:lnTo>
                <a:lnTo>
                  <a:pt x="22" y="109"/>
                </a:lnTo>
                <a:lnTo>
                  <a:pt x="24" y="0"/>
                </a:lnTo>
                <a:lnTo>
                  <a:pt x="96" y="2"/>
                </a:lnTo>
                <a:close/>
              </a:path>
            </a:pathLst>
          </a:custGeom>
          <a:noFill/>
          <a:ln w="2" cap="rnd">
            <a:solidFill>
              <a:srgbClr val="010202"/>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5167" name="Freeform 47"/>
          <p:cNvSpPr>
            <a:spLocks/>
          </p:cNvSpPr>
          <p:nvPr/>
        </p:nvSpPr>
        <p:spPr bwMode="auto">
          <a:xfrm>
            <a:off x="4405313" y="3970338"/>
            <a:ext cx="1298575" cy="839788"/>
          </a:xfrm>
          <a:custGeom>
            <a:avLst/>
            <a:gdLst/>
            <a:ahLst/>
            <a:cxnLst>
              <a:cxn ang="0">
                <a:pos x="538" y="13"/>
              </a:cxn>
              <a:cxn ang="0">
                <a:pos x="647" y="321"/>
              </a:cxn>
              <a:cxn ang="0">
                <a:pos x="654" y="325"/>
              </a:cxn>
              <a:cxn ang="0">
                <a:pos x="651" y="346"/>
              </a:cxn>
              <a:cxn ang="0">
                <a:pos x="658" y="341"/>
              </a:cxn>
              <a:cxn ang="0">
                <a:pos x="663" y="339"/>
              </a:cxn>
              <a:cxn ang="0">
                <a:pos x="691" y="328"/>
              </a:cxn>
              <a:cxn ang="0">
                <a:pos x="709" y="332"/>
              </a:cxn>
              <a:cxn ang="0">
                <a:pos x="716" y="357"/>
              </a:cxn>
              <a:cxn ang="0">
                <a:pos x="720" y="381"/>
              </a:cxn>
              <a:cxn ang="0">
                <a:pos x="727" y="404"/>
              </a:cxn>
              <a:cxn ang="0">
                <a:pos x="732" y="430"/>
              </a:cxn>
              <a:cxn ang="0">
                <a:pos x="745" y="422"/>
              </a:cxn>
              <a:cxn ang="0">
                <a:pos x="754" y="424"/>
              </a:cxn>
              <a:cxn ang="0">
                <a:pos x="754" y="450"/>
              </a:cxn>
              <a:cxn ang="0">
                <a:pos x="772" y="439"/>
              </a:cxn>
              <a:cxn ang="0">
                <a:pos x="796" y="441"/>
              </a:cxn>
              <a:cxn ang="0">
                <a:pos x="801" y="446"/>
              </a:cxn>
              <a:cxn ang="0">
                <a:pos x="801" y="457"/>
              </a:cxn>
              <a:cxn ang="0">
                <a:pos x="801" y="468"/>
              </a:cxn>
              <a:cxn ang="0">
                <a:pos x="809" y="477"/>
              </a:cxn>
              <a:cxn ang="0">
                <a:pos x="809" y="484"/>
              </a:cxn>
              <a:cxn ang="0">
                <a:pos x="810" y="491"/>
              </a:cxn>
              <a:cxn ang="0">
                <a:pos x="818" y="499"/>
              </a:cxn>
              <a:cxn ang="0">
                <a:pos x="794" y="502"/>
              </a:cxn>
              <a:cxn ang="0">
                <a:pos x="756" y="513"/>
              </a:cxn>
              <a:cxn ang="0">
                <a:pos x="734" y="510"/>
              </a:cxn>
              <a:cxn ang="0">
                <a:pos x="694" y="475"/>
              </a:cxn>
              <a:cxn ang="0">
                <a:pos x="660" y="497"/>
              </a:cxn>
              <a:cxn ang="0">
                <a:pos x="636" y="488"/>
              </a:cxn>
              <a:cxn ang="0">
                <a:pos x="644" y="461"/>
              </a:cxn>
              <a:cxn ang="0">
                <a:pos x="663" y="451"/>
              </a:cxn>
              <a:cxn ang="0">
                <a:pos x="653" y="442"/>
              </a:cxn>
              <a:cxn ang="0">
                <a:pos x="620" y="448"/>
              </a:cxn>
              <a:cxn ang="0">
                <a:pos x="517" y="392"/>
              </a:cxn>
              <a:cxn ang="0">
                <a:pos x="517" y="526"/>
              </a:cxn>
              <a:cxn ang="0">
                <a:pos x="498" y="490"/>
              </a:cxn>
              <a:cxn ang="0">
                <a:pos x="286" y="491"/>
              </a:cxn>
              <a:cxn ang="0">
                <a:pos x="109" y="528"/>
              </a:cxn>
              <a:cxn ang="0">
                <a:pos x="2" y="457"/>
              </a:cxn>
              <a:cxn ang="0">
                <a:pos x="22" y="323"/>
              </a:cxn>
              <a:cxn ang="0">
                <a:pos x="92" y="2"/>
              </a:cxn>
            </a:cxnLst>
            <a:rect l="0" t="0" r="r" b="b"/>
            <a:pathLst>
              <a:path w="818" h="529">
                <a:moveTo>
                  <a:pt x="208" y="5"/>
                </a:moveTo>
                <a:lnTo>
                  <a:pt x="538" y="13"/>
                </a:lnTo>
                <a:lnTo>
                  <a:pt x="531" y="319"/>
                </a:lnTo>
                <a:lnTo>
                  <a:pt x="647" y="321"/>
                </a:lnTo>
                <a:lnTo>
                  <a:pt x="647" y="325"/>
                </a:lnTo>
                <a:lnTo>
                  <a:pt x="654" y="325"/>
                </a:lnTo>
                <a:lnTo>
                  <a:pt x="649" y="339"/>
                </a:lnTo>
                <a:lnTo>
                  <a:pt x="651" y="346"/>
                </a:lnTo>
                <a:lnTo>
                  <a:pt x="656" y="344"/>
                </a:lnTo>
                <a:lnTo>
                  <a:pt x="658" y="341"/>
                </a:lnTo>
                <a:lnTo>
                  <a:pt x="667" y="341"/>
                </a:lnTo>
                <a:lnTo>
                  <a:pt x="663" y="339"/>
                </a:lnTo>
                <a:lnTo>
                  <a:pt x="669" y="332"/>
                </a:lnTo>
                <a:lnTo>
                  <a:pt x="691" y="328"/>
                </a:lnTo>
                <a:lnTo>
                  <a:pt x="700" y="332"/>
                </a:lnTo>
                <a:lnTo>
                  <a:pt x="709" y="332"/>
                </a:lnTo>
                <a:lnTo>
                  <a:pt x="720" y="341"/>
                </a:lnTo>
                <a:lnTo>
                  <a:pt x="716" y="357"/>
                </a:lnTo>
                <a:lnTo>
                  <a:pt x="723" y="372"/>
                </a:lnTo>
                <a:lnTo>
                  <a:pt x="720" y="381"/>
                </a:lnTo>
                <a:lnTo>
                  <a:pt x="732" y="395"/>
                </a:lnTo>
                <a:lnTo>
                  <a:pt x="727" y="404"/>
                </a:lnTo>
                <a:lnTo>
                  <a:pt x="732" y="413"/>
                </a:lnTo>
                <a:lnTo>
                  <a:pt x="732" y="430"/>
                </a:lnTo>
                <a:lnTo>
                  <a:pt x="741" y="430"/>
                </a:lnTo>
                <a:lnTo>
                  <a:pt x="745" y="422"/>
                </a:lnTo>
                <a:lnTo>
                  <a:pt x="752" y="422"/>
                </a:lnTo>
                <a:lnTo>
                  <a:pt x="754" y="424"/>
                </a:lnTo>
                <a:lnTo>
                  <a:pt x="751" y="444"/>
                </a:lnTo>
                <a:lnTo>
                  <a:pt x="754" y="450"/>
                </a:lnTo>
                <a:lnTo>
                  <a:pt x="767" y="444"/>
                </a:lnTo>
                <a:lnTo>
                  <a:pt x="772" y="439"/>
                </a:lnTo>
                <a:lnTo>
                  <a:pt x="785" y="439"/>
                </a:lnTo>
                <a:lnTo>
                  <a:pt x="796" y="441"/>
                </a:lnTo>
                <a:lnTo>
                  <a:pt x="798" y="448"/>
                </a:lnTo>
                <a:lnTo>
                  <a:pt x="801" y="446"/>
                </a:lnTo>
                <a:lnTo>
                  <a:pt x="807" y="451"/>
                </a:lnTo>
                <a:lnTo>
                  <a:pt x="801" y="457"/>
                </a:lnTo>
                <a:lnTo>
                  <a:pt x="805" y="462"/>
                </a:lnTo>
                <a:lnTo>
                  <a:pt x="801" y="468"/>
                </a:lnTo>
                <a:lnTo>
                  <a:pt x="807" y="468"/>
                </a:lnTo>
                <a:lnTo>
                  <a:pt x="809" y="477"/>
                </a:lnTo>
                <a:lnTo>
                  <a:pt x="807" y="479"/>
                </a:lnTo>
                <a:lnTo>
                  <a:pt x="809" y="484"/>
                </a:lnTo>
                <a:lnTo>
                  <a:pt x="810" y="488"/>
                </a:lnTo>
                <a:lnTo>
                  <a:pt x="810" y="491"/>
                </a:lnTo>
                <a:lnTo>
                  <a:pt x="807" y="499"/>
                </a:lnTo>
                <a:lnTo>
                  <a:pt x="818" y="499"/>
                </a:lnTo>
                <a:lnTo>
                  <a:pt x="803" y="508"/>
                </a:lnTo>
                <a:lnTo>
                  <a:pt x="794" y="502"/>
                </a:lnTo>
                <a:lnTo>
                  <a:pt x="783" y="500"/>
                </a:lnTo>
                <a:lnTo>
                  <a:pt x="756" y="513"/>
                </a:lnTo>
                <a:lnTo>
                  <a:pt x="745" y="515"/>
                </a:lnTo>
                <a:lnTo>
                  <a:pt x="734" y="510"/>
                </a:lnTo>
                <a:lnTo>
                  <a:pt x="714" y="484"/>
                </a:lnTo>
                <a:lnTo>
                  <a:pt x="694" y="475"/>
                </a:lnTo>
                <a:lnTo>
                  <a:pt x="680" y="481"/>
                </a:lnTo>
                <a:lnTo>
                  <a:pt x="660" y="497"/>
                </a:lnTo>
                <a:lnTo>
                  <a:pt x="644" y="497"/>
                </a:lnTo>
                <a:lnTo>
                  <a:pt x="636" y="488"/>
                </a:lnTo>
                <a:lnTo>
                  <a:pt x="636" y="473"/>
                </a:lnTo>
                <a:lnTo>
                  <a:pt x="644" y="461"/>
                </a:lnTo>
                <a:lnTo>
                  <a:pt x="656" y="459"/>
                </a:lnTo>
                <a:lnTo>
                  <a:pt x="663" y="451"/>
                </a:lnTo>
                <a:lnTo>
                  <a:pt x="660" y="444"/>
                </a:lnTo>
                <a:lnTo>
                  <a:pt x="653" y="442"/>
                </a:lnTo>
                <a:lnTo>
                  <a:pt x="631" y="448"/>
                </a:lnTo>
                <a:lnTo>
                  <a:pt x="620" y="448"/>
                </a:lnTo>
                <a:lnTo>
                  <a:pt x="544" y="395"/>
                </a:lnTo>
                <a:lnTo>
                  <a:pt x="517" y="392"/>
                </a:lnTo>
                <a:lnTo>
                  <a:pt x="517" y="455"/>
                </a:lnTo>
                <a:lnTo>
                  <a:pt x="517" y="526"/>
                </a:lnTo>
                <a:lnTo>
                  <a:pt x="498" y="526"/>
                </a:lnTo>
                <a:lnTo>
                  <a:pt x="498" y="490"/>
                </a:lnTo>
                <a:lnTo>
                  <a:pt x="444" y="490"/>
                </a:lnTo>
                <a:lnTo>
                  <a:pt x="286" y="491"/>
                </a:lnTo>
                <a:lnTo>
                  <a:pt x="285" y="528"/>
                </a:lnTo>
                <a:lnTo>
                  <a:pt x="109" y="528"/>
                </a:lnTo>
                <a:lnTo>
                  <a:pt x="0" y="529"/>
                </a:lnTo>
                <a:lnTo>
                  <a:pt x="2" y="457"/>
                </a:lnTo>
                <a:lnTo>
                  <a:pt x="2" y="323"/>
                </a:lnTo>
                <a:lnTo>
                  <a:pt x="22" y="323"/>
                </a:lnTo>
                <a:lnTo>
                  <a:pt x="27" y="0"/>
                </a:lnTo>
                <a:lnTo>
                  <a:pt x="92" y="2"/>
                </a:lnTo>
                <a:lnTo>
                  <a:pt x="208" y="5"/>
                </a:lnTo>
                <a:close/>
              </a:path>
            </a:pathLst>
          </a:custGeom>
          <a:noFill/>
          <a:ln w="2" cap="rnd">
            <a:solidFill>
              <a:srgbClr val="010202"/>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5168" name="Freeform 48"/>
          <p:cNvSpPr>
            <a:spLocks/>
          </p:cNvSpPr>
          <p:nvPr/>
        </p:nvSpPr>
        <p:spPr bwMode="auto">
          <a:xfrm>
            <a:off x="3814763" y="2251075"/>
            <a:ext cx="788988" cy="1036638"/>
          </a:xfrm>
          <a:custGeom>
            <a:avLst/>
            <a:gdLst/>
            <a:ahLst/>
            <a:cxnLst>
              <a:cxn ang="0">
                <a:pos x="497" y="7"/>
              </a:cxn>
              <a:cxn ang="0">
                <a:pos x="486" y="443"/>
              </a:cxn>
              <a:cxn ang="0">
                <a:pos x="375" y="546"/>
              </a:cxn>
              <a:cxn ang="0">
                <a:pos x="189" y="550"/>
              </a:cxn>
              <a:cxn ang="0">
                <a:pos x="189" y="553"/>
              </a:cxn>
              <a:cxn ang="0">
                <a:pos x="187" y="559"/>
              </a:cxn>
              <a:cxn ang="0">
                <a:pos x="185" y="564"/>
              </a:cxn>
              <a:cxn ang="0">
                <a:pos x="174" y="568"/>
              </a:cxn>
              <a:cxn ang="0">
                <a:pos x="165" y="577"/>
              </a:cxn>
              <a:cxn ang="0">
                <a:pos x="158" y="577"/>
              </a:cxn>
              <a:cxn ang="0">
                <a:pos x="154" y="600"/>
              </a:cxn>
              <a:cxn ang="0">
                <a:pos x="154" y="635"/>
              </a:cxn>
              <a:cxn ang="0">
                <a:pos x="143" y="639"/>
              </a:cxn>
              <a:cxn ang="0">
                <a:pos x="138" y="620"/>
              </a:cxn>
              <a:cxn ang="0">
                <a:pos x="151" y="581"/>
              </a:cxn>
              <a:cxn ang="0">
                <a:pos x="138" y="557"/>
              </a:cxn>
              <a:cxn ang="0">
                <a:pos x="125" y="524"/>
              </a:cxn>
              <a:cxn ang="0">
                <a:pos x="107" y="515"/>
              </a:cxn>
              <a:cxn ang="0">
                <a:pos x="56" y="515"/>
              </a:cxn>
              <a:cxn ang="0">
                <a:pos x="15" y="492"/>
              </a:cxn>
              <a:cxn ang="0">
                <a:pos x="0" y="457"/>
              </a:cxn>
              <a:cxn ang="0">
                <a:pos x="42" y="410"/>
              </a:cxn>
              <a:cxn ang="0">
                <a:pos x="60" y="359"/>
              </a:cxn>
              <a:cxn ang="0">
                <a:pos x="49" y="321"/>
              </a:cxn>
              <a:cxn ang="0">
                <a:pos x="45" y="312"/>
              </a:cxn>
              <a:cxn ang="0">
                <a:pos x="65" y="316"/>
              </a:cxn>
              <a:cxn ang="0">
                <a:pos x="85" y="298"/>
              </a:cxn>
              <a:cxn ang="0">
                <a:pos x="93" y="281"/>
              </a:cxn>
              <a:cxn ang="0">
                <a:pos x="96" y="274"/>
              </a:cxn>
              <a:cxn ang="0">
                <a:pos x="98" y="256"/>
              </a:cxn>
              <a:cxn ang="0">
                <a:pos x="100" y="247"/>
              </a:cxn>
              <a:cxn ang="0">
                <a:pos x="100" y="241"/>
              </a:cxn>
              <a:cxn ang="0">
                <a:pos x="82" y="225"/>
              </a:cxn>
              <a:cxn ang="0">
                <a:pos x="76" y="221"/>
              </a:cxn>
              <a:cxn ang="0">
                <a:pos x="73" y="216"/>
              </a:cxn>
              <a:cxn ang="0">
                <a:pos x="76" y="203"/>
              </a:cxn>
              <a:cxn ang="0">
                <a:pos x="76" y="196"/>
              </a:cxn>
              <a:cxn ang="0">
                <a:pos x="80" y="192"/>
              </a:cxn>
              <a:cxn ang="0">
                <a:pos x="74" y="187"/>
              </a:cxn>
              <a:cxn ang="0">
                <a:pos x="71" y="185"/>
              </a:cxn>
              <a:cxn ang="0">
                <a:pos x="73" y="171"/>
              </a:cxn>
              <a:cxn ang="0">
                <a:pos x="78" y="171"/>
              </a:cxn>
              <a:cxn ang="0">
                <a:pos x="89" y="153"/>
              </a:cxn>
              <a:cxn ang="0">
                <a:pos x="96" y="160"/>
              </a:cxn>
              <a:cxn ang="0">
                <a:pos x="91" y="149"/>
              </a:cxn>
              <a:cxn ang="0">
                <a:pos x="94" y="136"/>
              </a:cxn>
              <a:cxn ang="0">
                <a:pos x="102" y="125"/>
              </a:cxn>
              <a:cxn ang="0">
                <a:pos x="116" y="116"/>
              </a:cxn>
              <a:cxn ang="0">
                <a:pos x="120" y="0"/>
              </a:cxn>
            </a:cxnLst>
            <a:rect l="0" t="0" r="r" b="b"/>
            <a:pathLst>
              <a:path w="497" h="653">
                <a:moveTo>
                  <a:pt x="352" y="6"/>
                </a:moveTo>
                <a:lnTo>
                  <a:pt x="497" y="7"/>
                </a:lnTo>
                <a:lnTo>
                  <a:pt x="488" y="376"/>
                </a:lnTo>
                <a:lnTo>
                  <a:pt x="486" y="443"/>
                </a:lnTo>
                <a:lnTo>
                  <a:pt x="379" y="439"/>
                </a:lnTo>
                <a:lnTo>
                  <a:pt x="375" y="546"/>
                </a:lnTo>
                <a:lnTo>
                  <a:pt x="183" y="542"/>
                </a:lnTo>
                <a:lnTo>
                  <a:pt x="189" y="550"/>
                </a:lnTo>
                <a:lnTo>
                  <a:pt x="185" y="552"/>
                </a:lnTo>
                <a:lnTo>
                  <a:pt x="189" y="553"/>
                </a:lnTo>
                <a:lnTo>
                  <a:pt x="185" y="555"/>
                </a:lnTo>
                <a:lnTo>
                  <a:pt x="187" y="559"/>
                </a:lnTo>
                <a:lnTo>
                  <a:pt x="183" y="561"/>
                </a:lnTo>
                <a:lnTo>
                  <a:pt x="185" y="564"/>
                </a:lnTo>
                <a:lnTo>
                  <a:pt x="178" y="568"/>
                </a:lnTo>
                <a:lnTo>
                  <a:pt x="174" y="568"/>
                </a:lnTo>
                <a:lnTo>
                  <a:pt x="167" y="573"/>
                </a:lnTo>
                <a:lnTo>
                  <a:pt x="165" y="577"/>
                </a:lnTo>
                <a:lnTo>
                  <a:pt x="158" y="573"/>
                </a:lnTo>
                <a:lnTo>
                  <a:pt x="158" y="577"/>
                </a:lnTo>
                <a:lnTo>
                  <a:pt x="151" y="577"/>
                </a:lnTo>
                <a:lnTo>
                  <a:pt x="154" y="600"/>
                </a:lnTo>
                <a:lnTo>
                  <a:pt x="160" y="619"/>
                </a:lnTo>
                <a:lnTo>
                  <a:pt x="154" y="635"/>
                </a:lnTo>
                <a:lnTo>
                  <a:pt x="165" y="653"/>
                </a:lnTo>
                <a:lnTo>
                  <a:pt x="143" y="639"/>
                </a:lnTo>
                <a:lnTo>
                  <a:pt x="138" y="630"/>
                </a:lnTo>
                <a:lnTo>
                  <a:pt x="138" y="620"/>
                </a:lnTo>
                <a:lnTo>
                  <a:pt x="149" y="591"/>
                </a:lnTo>
                <a:lnTo>
                  <a:pt x="151" y="581"/>
                </a:lnTo>
                <a:lnTo>
                  <a:pt x="149" y="573"/>
                </a:lnTo>
                <a:lnTo>
                  <a:pt x="138" y="557"/>
                </a:lnTo>
                <a:lnTo>
                  <a:pt x="136" y="544"/>
                </a:lnTo>
                <a:lnTo>
                  <a:pt x="125" y="524"/>
                </a:lnTo>
                <a:lnTo>
                  <a:pt x="118" y="517"/>
                </a:lnTo>
                <a:lnTo>
                  <a:pt x="107" y="515"/>
                </a:lnTo>
                <a:lnTo>
                  <a:pt x="78" y="519"/>
                </a:lnTo>
                <a:lnTo>
                  <a:pt x="56" y="515"/>
                </a:lnTo>
                <a:lnTo>
                  <a:pt x="36" y="508"/>
                </a:lnTo>
                <a:lnTo>
                  <a:pt x="15" y="492"/>
                </a:lnTo>
                <a:lnTo>
                  <a:pt x="4" y="472"/>
                </a:lnTo>
                <a:lnTo>
                  <a:pt x="0" y="457"/>
                </a:lnTo>
                <a:lnTo>
                  <a:pt x="6" y="443"/>
                </a:lnTo>
                <a:lnTo>
                  <a:pt x="42" y="410"/>
                </a:lnTo>
                <a:lnTo>
                  <a:pt x="55" y="388"/>
                </a:lnTo>
                <a:lnTo>
                  <a:pt x="60" y="359"/>
                </a:lnTo>
                <a:lnTo>
                  <a:pt x="58" y="347"/>
                </a:lnTo>
                <a:lnTo>
                  <a:pt x="49" y="321"/>
                </a:lnTo>
                <a:lnTo>
                  <a:pt x="45" y="318"/>
                </a:lnTo>
                <a:lnTo>
                  <a:pt x="45" y="312"/>
                </a:lnTo>
                <a:lnTo>
                  <a:pt x="56" y="301"/>
                </a:lnTo>
                <a:lnTo>
                  <a:pt x="65" y="316"/>
                </a:lnTo>
                <a:lnTo>
                  <a:pt x="78" y="316"/>
                </a:lnTo>
                <a:lnTo>
                  <a:pt x="85" y="298"/>
                </a:lnTo>
                <a:lnTo>
                  <a:pt x="94" y="287"/>
                </a:lnTo>
                <a:lnTo>
                  <a:pt x="93" y="281"/>
                </a:lnTo>
                <a:lnTo>
                  <a:pt x="87" y="278"/>
                </a:lnTo>
                <a:lnTo>
                  <a:pt x="96" y="274"/>
                </a:lnTo>
                <a:lnTo>
                  <a:pt x="96" y="260"/>
                </a:lnTo>
                <a:lnTo>
                  <a:pt x="98" y="256"/>
                </a:lnTo>
                <a:lnTo>
                  <a:pt x="93" y="250"/>
                </a:lnTo>
                <a:lnTo>
                  <a:pt x="100" y="247"/>
                </a:lnTo>
                <a:lnTo>
                  <a:pt x="98" y="245"/>
                </a:lnTo>
                <a:lnTo>
                  <a:pt x="100" y="241"/>
                </a:lnTo>
                <a:lnTo>
                  <a:pt x="82" y="229"/>
                </a:lnTo>
                <a:lnTo>
                  <a:pt x="82" y="225"/>
                </a:lnTo>
                <a:lnTo>
                  <a:pt x="78" y="227"/>
                </a:lnTo>
                <a:lnTo>
                  <a:pt x="76" y="221"/>
                </a:lnTo>
                <a:lnTo>
                  <a:pt x="71" y="221"/>
                </a:lnTo>
                <a:lnTo>
                  <a:pt x="73" y="216"/>
                </a:lnTo>
                <a:lnTo>
                  <a:pt x="71" y="214"/>
                </a:lnTo>
                <a:lnTo>
                  <a:pt x="76" y="203"/>
                </a:lnTo>
                <a:lnTo>
                  <a:pt x="73" y="198"/>
                </a:lnTo>
                <a:lnTo>
                  <a:pt x="76" y="196"/>
                </a:lnTo>
                <a:lnTo>
                  <a:pt x="76" y="189"/>
                </a:lnTo>
                <a:lnTo>
                  <a:pt x="80" y="192"/>
                </a:lnTo>
                <a:lnTo>
                  <a:pt x="82" y="189"/>
                </a:lnTo>
                <a:lnTo>
                  <a:pt x="74" y="187"/>
                </a:lnTo>
                <a:lnTo>
                  <a:pt x="78" y="182"/>
                </a:lnTo>
                <a:lnTo>
                  <a:pt x="71" y="185"/>
                </a:lnTo>
                <a:lnTo>
                  <a:pt x="69" y="178"/>
                </a:lnTo>
                <a:lnTo>
                  <a:pt x="73" y="171"/>
                </a:lnTo>
                <a:lnTo>
                  <a:pt x="78" y="174"/>
                </a:lnTo>
                <a:lnTo>
                  <a:pt x="78" y="171"/>
                </a:lnTo>
                <a:lnTo>
                  <a:pt x="85" y="167"/>
                </a:lnTo>
                <a:lnTo>
                  <a:pt x="89" y="153"/>
                </a:lnTo>
                <a:lnTo>
                  <a:pt x="89" y="160"/>
                </a:lnTo>
                <a:lnTo>
                  <a:pt x="96" y="160"/>
                </a:lnTo>
                <a:lnTo>
                  <a:pt x="96" y="151"/>
                </a:lnTo>
                <a:lnTo>
                  <a:pt x="91" y="149"/>
                </a:lnTo>
                <a:lnTo>
                  <a:pt x="85" y="138"/>
                </a:lnTo>
                <a:lnTo>
                  <a:pt x="94" y="136"/>
                </a:lnTo>
                <a:lnTo>
                  <a:pt x="107" y="127"/>
                </a:lnTo>
                <a:lnTo>
                  <a:pt x="102" y="125"/>
                </a:lnTo>
                <a:lnTo>
                  <a:pt x="107" y="116"/>
                </a:lnTo>
                <a:lnTo>
                  <a:pt x="116" y="116"/>
                </a:lnTo>
                <a:lnTo>
                  <a:pt x="116" y="109"/>
                </a:lnTo>
                <a:lnTo>
                  <a:pt x="120" y="0"/>
                </a:lnTo>
                <a:lnTo>
                  <a:pt x="352" y="6"/>
                </a:lnTo>
                <a:close/>
              </a:path>
            </a:pathLst>
          </a:custGeom>
          <a:noFill/>
          <a:ln w="2" cap="rnd">
            <a:solidFill>
              <a:srgbClr val="010202"/>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5169" name="Freeform 49"/>
          <p:cNvSpPr>
            <a:spLocks/>
          </p:cNvSpPr>
          <p:nvPr/>
        </p:nvSpPr>
        <p:spPr bwMode="auto">
          <a:xfrm>
            <a:off x="3686176" y="3963988"/>
            <a:ext cx="762000" cy="852488"/>
          </a:xfrm>
          <a:custGeom>
            <a:avLst/>
            <a:gdLst/>
            <a:ahLst/>
            <a:cxnLst>
              <a:cxn ang="0">
                <a:pos x="480" y="4"/>
              </a:cxn>
              <a:cxn ang="0">
                <a:pos x="455" y="327"/>
              </a:cxn>
              <a:cxn ang="0">
                <a:pos x="453" y="533"/>
              </a:cxn>
              <a:cxn ang="0">
                <a:pos x="348" y="532"/>
              </a:cxn>
              <a:cxn ang="0">
                <a:pos x="337" y="523"/>
              </a:cxn>
              <a:cxn ang="0">
                <a:pos x="330" y="521"/>
              </a:cxn>
              <a:cxn ang="0">
                <a:pos x="310" y="517"/>
              </a:cxn>
              <a:cxn ang="0">
                <a:pos x="310" y="504"/>
              </a:cxn>
              <a:cxn ang="0">
                <a:pos x="301" y="492"/>
              </a:cxn>
              <a:cxn ang="0">
                <a:pos x="295" y="494"/>
              </a:cxn>
              <a:cxn ang="0">
                <a:pos x="286" y="479"/>
              </a:cxn>
              <a:cxn ang="0">
                <a:pos x="279" y="477"/>
              </a:cxn>
              <a:cxn ang="0">
                <a:pos x="279" y="468"/>
              </a:cxn>
              <a:cxn ang="0">
                <a:pos x="273" y="468"/>
              </a:cxn>
              <a:cxn ang="0">
                <a:pos x="257" y="461"/>
              </a:cxn>
              <a:cxn ang="0">
                <a:pos x="252" y="455"/>
              </a:cxn>
              <a:cxn ang="0">
                <a:pos x="241" y="459"/>
              </a:cxn>
              <a:cxn ang="0">
                <a:pos x="233" y="459"/>
              </a:cxn>
              <a:cxn ang="0">
                <a:pos x="224" y="454"/>
              </a:cxn>
              <a:cxn ang="0">
                <a:pos x="217" y="446"/>
              </a:cxn>
              <a:cxn ang="0">
                <a:pos x="215" y="446"/>
              </a:cxn>
              <a:cxn ang="0">
                <a:pos x="206" y="448"/>
              </a:cxn>
              <a:cxn ang="0">
                <a:pos x="203" y="446"/>
              </a:cxn>
              <a:cxn ang="0">
                <a:pos x="190" y="446"/>
              </a:cxn>
              <a:cxn ang="0">
                <a:pos x="0" y="426"/>
              </a:cxn>
              <a:cxn ang="0">
                <a:pos x="58" y="102"/>
              </a:cxn>
              <a:cxn ang="0">
                <a:pos x="56" y="95"/>
              </a:cxn>
              <a:cxn ang="0">
                <a:pos x="65" y="78"/>
              </a:cxn>
              <a:cxn ang="0">
                <a:pos x="79" y="71"/>
              </a:cxn>
              <a:cxn ang="0">
                <a:pos x="83" y="55"/>
              </a:cxn>
              <a:cxn ang="0">
                <a:pos x="279" y="55"/>
              </a:cxn>
              <a:cxn ang="0">
                <a:pos x="290" y="0"/>
              </a:cxn>
            </a:cxnLst>
            <a:rect l="0" t="0" r="r" b="b"/>
            <a:pathLst>
              <a:path w="480" h="537">
                <a:moveTo>
                  <a:pt x="440" y="4"/>
                </a:moveTo>
                <a:lnTo>
                  <a:pt x="480" y="4"/>
                </a:lnTo>
                <a:lnTo>
                  <a:pt x="475" y="327"/>
                </a:lnTo>
                <a:lnTo>
                  <a:pt x="455" y="327"/>
                </a:lnTo>
                <a:lnTo>
                  <a:pt x="455" y="461"/>
                </a:lnTo>
                <a:lnTo>
                  <a:pt x="453" y="533"/>
                </a:lnTo>
                <a:lnTo>
                  <a:pt x="348" y="537"/>
                </a:lnTo>
                <a:lnTo>
                  <a:pt x="348" y="532"/>
                </a:lnTo>
                <a:lnTo>
                  <a:pt x="339" y="530"/>
                </a:lnTo>
                <a:lnTo>
                  <a:pt x="337" y="523"/>
                </a:lnTo>
                <a:lnTo>
                  <a:pt x="335" y="524"/>
                </a:lnTo>
                <a:lnTo>
                  <a:pt x="330" y="521"/>
                </a:lnTo>
                <a:lnTo>
                  <a:pt x="330" y="526"/>
                </a:lnTo>
                <a:lnTo>
                  <a:pt x="310" y="517"/>
                </a:lnTo>
                <a:lnTo>
                  <a:pt x="313" y="515"/>
                </a:lnTo>
                <a:lnTo>
                  <a:pt x="310" y="504"/>
                </a:lnTo>
                <a:lnTo>
                  <a:pt x="306" y="501"/>
                </a:lnTo>
                <a:lnTo>
                  <a:pt x="301" y="492"/>
                </a:lnTo>
                <a:lnTo>
                  <a:pt x="299" y="495"/>
                </a:lnTo>
                <a:lnTo>
                  <a:pt x="295" y="494"/>
                </a:lnTo>
                <a:lnTo>
                  <a:pt x="293" y="485"/>
                </a:lnTo>
                <a:lnTo>
                  <a:pt x="286" y="479"/>
                </a:lnTo>
                <a:lnTo>
                  <a:pt x="281" y="481"/>
                </a:lnTo>
                <a:lnTo>
                  <a:pt x="279" y="477"/>
                </a:lnTo>
                <a:lnTo>
                  <a:pt x="281" y="475"/>
                </a:lnTo>
                <a:lnTo>
                  <a:pt x="279" y="468"/>
                </a:lnTo>
                <a:lnTo>
                  <a:pt x="275" y="470"/>
                </a:lnTo>
                <a:lnTo>
                  <a:pt x="273" y="468"/>
                </a:lnTo>
                <a:lnTo>
                  <a:pt x="271" y="472"/>
                </a:lnTo>
                <a:lnTo>
                  <a:pt x="257" y="461"/>
                </a:lnTo>
                <a:lnTo>
                  <a:pt x="257" y="455"/>
                </a:lnTo>
                <a:lnTo>
                  <a:pt x="252" y="455"/>
                </a:lnTo>
                <a:lnTo>
                  <a:pt x="241" y="454"/>
                </a:lnTo>
                <a:lnTo>
                  <a:pt x="241" y="459"/>
                </a:lnTo>
                <a:lnTo>
                  <a:pt x="237" y="455"/>
                </a:lnTo>
                <a:lnTo>
                  <a:pt x="233" y="459"/>
                </a:lnTo>
                <a:lnTo>
                  <a:pt x="230" y="452"/>
                </a:lnTo>
                <a:lnTo>
                  <a:pt x="224" y="454"/>
                </a:lnTo>
                <a:lnTo>
                  <a:pt x="226" y="446"/>
                </a:lnTo>
                <a:lnTo>
                  <a:pt x="217" y="446"/>
                </a:lnTo>
                <a:lnTo>
                  <a:pt x="213" y="441"/>
                </a:lnTo>
                <a:lnTo>
                  <a:pt x="215" y="446"/>
                </a:lnTo>
                <a:lnTo>
                  <a:pt x="210" y="445"/>
                </a:lnTo>
                <a:lnTo>
                  <a:pt x="206" y="448"/>
                </a:lnTo>
                <a:lnTo>
                  <a:pt x="206" y="443"/>
                </a:lnTo>
                <a:lnTo>
                  <a:pt x="203" y="446"/>
                </a:lnTo>
                <a:lnTo>
                  <a:pt x="194" y="445"/>
                </a:lnTo>
                <a:lnTo>
                  <a:pt x="190" y="446"/>
                </a:lnTo>
                <a:lnTo>
                  <a:pt x="188" y="434"/>
                </a:lnTo>
                <a:lnTo>
                  <a:pt x="0" y="426"/>
                </a:lnTo>
                <a:lnTo>
                  <a:pt x="10" y="102"/>
                </a:lnTo>
                <a:lnTo>
                  <a:pt x="58" y="102"/>
                </a:lnTo>
                <a:lnTo>
                  <a:pt x="63" y="100"/>
                </a:lnTo>
                <a:lnTo>
                  <a:pt x="56" y="95"/>
                </a:lnTo>
                <a:lnTo>
                  <a:pt x="56" y="87"/>
                </a:lnTo>
                <a:lnTo>
                  <a:pt x="65" y="78"/>
                </a:lnTo>
                <a:lnTo>
                  <a:pt x="67" y="84"/>
                </a:lnTo>
                <a:lnTo>
                  <a:pt x="79" y="71"/>
                </a:lnTo>
                <a:lnTo>
                  <a:pt x="83" y="64"/>
                </a:lnTo>
                <a:lnTo>
                  <a:pt x="83" y="55"/>
                </a:lnTo>
                <a:lnTo>
                  <a:pt x="90" y="51"/>
                </a:lnTo>
                <a:lnTo>
                  <a:pt x="279" y="55"/>
                </a:lnTo>
                <a:lnTo>
                  <a:pt x="281" y="0"/>
                </a:lnTo>
                <a:lnTo>
                  <a:pt x="290" y="0"/>
                </a:lnTo>
                <a:lnTo>
                  <a:pt x="440" y="4"/>
                </a:lnTo>
                <a:close/>
              </a:path>
            </a:pathLst>
          </a:custGeom>
          <a:noFill/>
          <a:ln w="2" cap="rnd">
            <a:solidFill>
              <a:srgbClr val="010202"/>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5170" name="Freeform 50"/>
          <p:cNvSpPr>
            <a:spLocks/>
          </p:cNvSpPr>
          <p:nvPr/>
        </p:nvSpPr>
        <p:spPr bwMode="auto">
          <a:xfrm>
            <a:off x="3244851" y="768350"/>
            <a:ext cx="871538" cy="788988"/>
          </a:xfrm>
          <a:custGeom>
            <a:avLst/>
            <a:gdLst/>
            <a:ahLst/>
            <a:cxnLst>
              <a:cxn ang="0">
                <a:pos x="62" y="2"/>
              </a:cxn>
              <a:cxn ang="0">
                <a:pos x="116" y="2"/>
              </a:cxn>
              <a:cxn ang="0">
                <a:pos x="116" y="56"/>
              </a:cxn>
              <a:cxn ang="0">
                <a:pos x="299" y="62"/>
              </a:cxn>
              <a:cxn ang="0">
                <a:pos x="549" y="66"/>
              </a:cxn>
              <a:cxn ang="0">
                <a:pos x="548" y="174"/>
              </a:cxn>
              <a:cxn ang="0">
                <a:pos x="544" y="410"/>
              </a:cxn>
              <a:cxn ang="0">
                <a:pos x="326" y="406"/>
              </a:cxn>
              <a:cxn ang="0">
                <a:pos x="326" y="497"/>
              </a:cxn>
              <a:cxn ang="0">
                <a:pos x="143" y="492"/>
              </a:cxn>
              <a:cxn ang="0">
                <a:pos x="0" y="490"/>
              </a:cxn>
              <a:cxn ang="0">
                <a:pos x="11" y="156"/>
              </a:cxn>
              <a:cxn ang="0">
                <a:pos x="13" y="55"/>
              </a:cxn>
              <a:cxn ang="0">
                <a:pos x="6" y="55"/>
              </a:cxn>
              <a:cxn ang="0">
                <a:pos x="7" y="0"/>
              </a:cxn>
              <a:cxn ang="0">
                <a:pos x="62" y="2"/>
              </a:cxn>
            </a:cxnLst>
            <a:rect l="0" t="0" r="r" b="b"/>
            <a:pathLst>
              <a:path w="549" h="497">
                <a:moveTo>
                  <a:pt x="62" y="2"/>
                </a:moveTo>
                <a:lnTo>
                  <a:pt x="116" y="2"/>
                </a:lnTo>
                <a:lnTo>
                  <a:pt x="116" y="56"/>
                </a:lnTo>
                <a:lnTo>
                  <a:pt x="299" y="62"/>
                </a:lnTo>
                <a:lnTo>
                  <a:pt x="549" y="66"/>
                </a:lnTo>
                <a:lnTo>
                  <a:pt x="548" y="174"/>
                </a:lnTo>
                <a:lnTo>
                  <a:pt x="544" y="410"/>
                </a:lnTo>
                <a:lnTo>
                  <a:pt x="326" y="406"/>
                </a:lnTo>
                <a:lnTo>
                  <a:pt x="326" y="497"/>
                </a:lnTo>
                <a:lnTo>
                  <a:pt x="143" y="492"/>
                </a:lnTo>
                <a:lnTo>
                  <a:pt x="0" y="490"/>
                </a:lnTo>
                <a:lnTo>
                  <a:pt x="11" y="156"/>
                </a:lnTo>
                <a:lnTo>
                  <a:pt x="13" y="55"/>
                </a:lnTo>
                <a:lnTo>
                  <a:pt x="6" y="55"/>
                </a:lnTo>
                <a:lnTo>
                  <a:pt x="7" y="0"/>
                </a:lnTo>
                <a:lnTo>
                  <a:pt x="62" y="2"/>
                </a:lnTo>
                <a:close/>
              </a:path>
            </a:pathLst>
          </a:custGeom>
          <a:noFill/>
          <a:ln w="2" cap="rnd">
            <a:solidFill>
              <a:srgbClr val="010202"/>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5171" name="Freeform 51"/>
          <p:cNvSpPr>
            <a:spLocks/>
          </p:cNvSpPr>
          <p:nvPr/>
        </p:nvSpPr>
        <p:spPr bwMode="auto">
          <a:xfrm>
            <a:off x="6235701" y="3149600"/>
            <a:ext cx="1122363" cy="558800"/>
          </a:xfrm>
          <a:custGeom>
            <a:avLst/>
            <a:gdLst/>
            <a:ahLst/>
            <a:cxnLst>
              <a:cxn ang="0">
                <a:pos x="707" y="98"/>
              </a:cxn>
              <a:cxn ang="0">
                <a:pos x="687" y="87"/>
              </a:cxn>
              <a:cxn ang="0">
                <a:pos x="686" y="54"/>
              </a:cxn>
              <a:cxn ang="0">
                <a:pos x="655" y="25"/>
              </a:cxn>
              <a:cxn ang="0">
                <a:pos x="631" y="44"/>
              </a:cxn>
              <a:cxn ang="0">
                <a:pos x="658" y="111"/>
              </a:cxn>
              <a:cxn ang="0">
                <a:pos x="642" y="136"/>
              </a:cxn>
              <a:cxn ang="0">
                <a:pos x="664" y="200"/>
              </a:cxn>
              <a:cxn ang="0">
                <a:pos x="646" y="229"/>
              </a:cxn>
              <a:cxn ang="0">
                <a:pos x="613" y="232"/>
              </a:cxn>
              <a:cxn ang="0">
                <a:pos x="589" y="214"/>
              </a:cxn>
              <a:cxn ang="0">
                <a:pos x="609" y="183"/>
              </a:cxn>
              <a:cxn ang="0">
                <a:pos x="598" y="136"/>
              </a:cxn>
              <a:cxn ang="0">
                <a:pos x="575" y="141"/>
              </a:cxn>
              <a:cxn ang="0">
                <a:pos x="566" y="167"/>
              </a:cxn>
              <a:cxn ang="0">
                <a:pos x="577" y="203"/>
              </a:cxn>
              <a:cxn ang="0">
                <a:pos x="553" y="212"/>
              </a:cxn>
              <a:cxn ang="0">
                <a:pos x="546" y="234"/>
              </a:cxn>
              <a:cxn ang="0">
                <a:pos x="591" y="267"/>
              </a:cxn>
              <a:cxn ang="0">
                <a:pos x="651" y="274"/>
              </a:cxn>
              <a:cxn ang="0">
                <a:pos x="642" y="303"/>
              </a:cxn>
              <a:cxn ang="0">
                <a:pos x="595" y="348"/>
              </a:cxn>
              <a:cxn ang="0">
                <a:pos x="564" y="345"/>
              </a:cxn>
              <a:cxn ang="0">
                <a:pos x="560" y="312"/>
              </a:cxn>
              <a:cxn ang="0">
                <a:pos x="575" y="285"/>
              </a:cxn>
              <a:cxn ang="0">
                <a:pos x="557" y="265"/>
              </a:cxn>
              <a:cxn ang="0">
                <a:pos x="533" y="283"/>
              </a:cxn>
              <a:cxn ang="0">
                <a:pos x="530" y="334"/>
              </a:cxn>
              <a:cxn ang="0">
                <a:pos x="54" y="219"/>
              </a:cxn>
              <a:cxn ang="0">
                <a:pos x="2" y="56"/>
              </a:cxn>
              <a:cxn ang="0">
                <a:pos x="56" y="0"/>
              </a:cxn>
              <a:cxn ang="0">
                <a:pos x="491" y="7"/>
              </a:cxn>
            </a:cxnLst>
            <a:rect l="0" t="0" r="r" b="b"/>
            <a:pathLst>
              <a:path w="707" h="352">
                <a:moveTo>
                  <a:pt x="707" y="9"/>
                </a:moveTo>
                <a:lnTo>
                  <a:pt x="707" y="98"/>
                </a:lnTo>
                <a:lnTo>
                  <a:pt x="693" y="96"/>
                </a:lnTo>
                <a:lnTo>
                  <a:pt x="687" y="87"/>
                </a:lnTo>
                <a:lnTo>
                  <a:pt x="684" y="71"/>
                </a:lnTo>
                <a:lnTo>
                  <a:pt x="686" y="54"/>
                </a:lnTo>
                <a:lnTo>
                  <a:pt x="676" y="34"/>
                </a:lnTo>
                <a:lnTo>
                  <a:pt x="655" y="25"/>
                </a:lnTo>
                <a:lnTo>
                  <a:pt x="638" y="33"/>
                </a:lnTo>
                <a:lnTo>
                  <a:pt x="631" y="44"/>
                </a:lnTo>
                <a:lnTo>
                  <a:pt x="631" y="64"/>
                </a:lnTo>
                <a:lnTo>
                  <a:pt x="658" y="111"/>
                </a:lnTo>
                <a:lnTo>
                  <a:pt x="657" y="122"/>
                </a:lnTo>
                <a:lnTo>
                  <a:pt x="642" y="136"/>
                </a:lnTo>
                <a:lnTo>
                  <a:pt x="640" y="149"/>
                </a:lnTo>
                <a:lnTo>
                  <a:pt x="664" y="200"/>
                </a:lnTo>
                <a:lnTo>
                  <a:pt x="662" y="216"/>
                </a:lnTo>
                <a:lnTo>
                  <a:pt x="646" y="229"/>
                </a:lnTo>
                <a:lnTo>
                  <a:pt x="626" y="232"/>
                </a:lnTo>
                <a:lnTo>
                  <a:pt x="613" y="232"/>
                </a:lnTo>
                <a:lnTo>
                  <a:pt x="593" y="223"/>
                </a:lnTo>
                <a:lnTo>
                  <a:pt x="589" y="214"/>
                </a:lnTo>
                <a:lnTo>
                  <a:pt x="589" y="200"/>
                </a:lnTo>
                <a:lnTo>
                  <a:pt x="609" y="183"/>
                </a:lnTo>
                <a:lnTo>
                  <a:pt x="613" y="174"/>
                </a:lnTo>
                <a:lnTo>
                  <a:pt x="598" y="136"/>
                </a:lnTo>
                <a:lnTo>
                  <a:pt x="591" y="136"/>
                </a:lnTo>
                <a:lnTo>
                  <a:pt x="575" y="141"/>
                </a:lnTo>
                <a:lnTo>
                  <a:pt x="566" y="158"/>
                </a:lnTo>
                <a:lnTo>
                  <a:pt x="566" y="167"/>
                </a:lnTo>
                <a:lnTo>
                  <a:pt x="579" y="198"/>
                </a:lnTo>
                <a:lnTo>
                  <a:pt x="577" y="203"/>
                </a:lnTo>
                <a:lnTo>
                  <a:pt x="573" y="207"/>
                </a:lnTo>
                <a:lnTo>
                  <a:pt x="553" y="212"/>
                </a:lnTo>
                <a:lnTo>
                  <a:pt x="546" y="221"/>
                </a:lnTo>
                <a:lnTo>
                  <a:pt x="546" y="234"/>
                </a:lnTo>
                <a:lnTo>
                  <a:pt x="569" y="261"/>
                </a:lnTo>
                <a:lnTo>
                  <a:pt x="591" y="267"/>
                </a:lnTo>
                <a:lnTo>
                  <a:pt x="640" y="261"/>
                </a:lnTo>
                <a:lnTo>
                  <a:pt x="651" y="274"/>
                </a:lnTo>
                <a:lnTo>
                  <a:pt x="651" y="285"/>
                </a:lnTo>
                <a:lnTo>
                  <a:pt x="642" y="303"/>
                </a:lnTo>
                <a:lnTo>
                  <a:pt x="606" y="341"/>
                </a:lnTo>
                <a:lnTo>
                  <a:pt x="595" y="348"/>
                </a:lnTo>
                <a:lnTo>
                  <a:pt x="577" y="352"/>
                </a:lnTo>
                <a:lnTo>
                  <a:pt x="564" y="345"/>
                </a:lnTo>
                <a:lnTo>
                  <a:pt x="559" y="328"/>
                </a:lnTo>
                <a:lnTo>
                  <a:pt x="560" y="312"/>
                </a:lnTo>
                <a:lnTo>
                  <a:pt x="575" y="296"/>
                </a:lnTo>
                <a:lnTo>
                  <a:pt x="575" y="285"/>
                </a:lnTo>
                <a:lnTo>
                  <a:pt x="564" y="268"/>
                </a:lnTo>
                <a:lnTo>
                  <a:pt x="557" y="265"/>
                </a:lnTo>
                <a:lnTo>
                  <a:pt x="551" y="267"/>
                </a:lnTo>
                <a:lnTo>
                  <a:pt x="533" y="283"/>
                </a:lnTo>
                <a:lnTo>
                  <a:pt x="524" y="297"/>
                </a:lnTo>
                <a:lnTo>
                  <a:pt x="530" y="334"/>
                </a:lnTo>
                <a:lnTo>
                  <a:pt x="51" y="328"/>
                </a:lnTo>
                <a:lnTo>
                  <a:pt x="54" y="219"/>
                </a:lnTo>
                <a:lnTo>
                  <a:pt x="0" y="219"/>
                </a:lnTo>
                <a:lnTo>
                  <a:pt x="2" y="56"/>
                </a:lnTo>
                <a:lnTo>
                  <a:pt x="4" y="0"/>
                </a:lnTo>
                <a:lnTo>
                  <a:pt x="56" y="0"/>
                </a:lnTo>
                <a:lnTo>
                  <a:pt x="161" y="7"/>
                </a:lnTo>
                <a:lnTo>
                  <a:pt x="491" y="7"/>
                </a:lnTo>
                <a:lnTo>
                  <a:pt x="707" y="9"/>
                </a:lnTo>
                <a:close/>
              </a:path>
            </a:pathLst>
          </a:custGeom>
          <a:noFill/>
          <a:ln w="2" cap="rnd">
            <a:solidFill>
              <a:srgbClr val="010202"/>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5172" name="Freeform 52"/>
          <p:cNvSpPr>
            <a:spLocks/>
          </p:cNvSpPr>
          <p:nvPr/>
        </p:nvSpPr>
        <p:spPr bwMode="auto">
          <a:xfrm>
            <a:off x="3406776" y="1412875"/>
            <a:ext cx="987425" cy="847725"/>
          </a:xfrm>
          <a:custGeom>
            <a:avLst/>
            <a:gdLst/>
            <a:ahLst/>
            <a:cxnLst>
              <a:cxn ang="0">
                <a:pos x="442" y="4"/>
              </a:cxn>
              <a:cxn ang="0">
                <a:pos x="440" y="95"/>
              </a:cxn>
              <a:cxn ang="0">
                <a:pos x="622" y="98"/>
              </a:cxn>
              <a:cxn ang="0">
                <a:pos x="622" y="185"/>
              </a:cxn>
              <a:cxn ang="0">
                <a:pos x="618" y="316"/>
              </a:cxn>
              <a:cxn ang="0">
                <a:pos x="614" y="316"/>
              </a:cxn>
              <a:cxn ang="0">
                <a:pos x="609" y="534"/>
              </a:cxn>
              <a:cxn ang="0">
                <a:pos x="377" y="528"/>
              </a:cxn>
              <a:cxn ang="0">
                <a:pos x="379" y="419"/>
              </a:cxn>
              <a:cxn ang="0">
                <a:pos x="108" y="412"/>
              </a:cxn>
              <a:cxn ang="0">
                <a:pos x="0" y="410"/>
              </a:cxn>
              <a:cxn ang="0">
                <a:pos x="1" y="303"/>
              </a:cxn>
              <a:cxn ang="0">
                <a:pos x="38" y="303"/>
              </a:cxn>
              <a:cxn ang="0">
                <a:pos x="40" y="175"/>
              </a:cxn>
              <a:cxn ang="0">
                <a:pos x="41" y="86"/>
              </a:cxn>
              <a:cxn ang="0">
                <a:pos x="224" y="91"/>
              </a:cxn>
              <a:cxn ang="0">
                <a:pos x="224" y="0"/>
              </a:cxn>
              <a:cxn ang="0">
                <a:pos x="442" y="4"/>
              </a:cxn>
            </a:cxnLst>
            <a:rect l="0" t="0" r="r" b="b"/>
            <a:pathLst>
              <a:path w="622" h="534">
                <a:moveTo>
                  <a:pt x="442" y="4"/>
                </a:moveTo>
                <a:lnTo>
                  <a:pt x="440" y="95"/>
                </a:lnTo>
                <a:lnTo>
                  <a:pt x="622" y="98"/>
                </a:lnTo>
                <a:lnTo>
                  <a:pt x="622" y="185"/>
                </a:lnTo>
                <a:lnTo>
                  <a:pt x="618" y="316"/>
                </a:lnTo>
                <a:lnTo>
                  <a:pt x="614" y="316"/>
                </a:lnTo>
                <a:lnTo>
                  <a:pt x="609" y="534"/>
                </a:lnTo>
                <a:lnTo>
                  <a:pt x="377" y="528"/>
                </a:lnTo>
                <a:lnTo>
                  <a:pt x="379" y="419"/>
                </a:lnTo>
                <a:lnTo>
                  <a:pt x="108" y="412"/>
                </a:lnTo>
                <a:lnTo>
                  <a:pt x="0" y="410"/>
                </a:lnTo>
                <a:lnTo>
                  <a:pt x="1" y="303"/>
                </a:lnTo>
                <a:lnTo>
                  <a:pt x="38" y="303"/>
                </a:lnTo>
                <a:lnTo>
                  <a:pt x="40" y="175"/>
                </a:lnTo>
                <a:lnTo>
                  <a:pt x="41" y="86"/>
                </a:lnTo>
                <a:lnTo>
                  <a:pt x="224" y="91"/>
                </a:lnTo>
                <a:lnTo>
                  <a:pt x="224" y="0"/>
                </a:lnTo>
                <a:lnTo>
                  <a:pt x="442" y="4"/>
                </a:lnTo>
                <a:close/>
              </a:path>
            </a:pathLst>
          </a:custGeom>
          <a:noFill/>
          <a:ln w="2" cap="rnd">
            <a:solidFill>
              <a:srgbClr val="010202"/>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5173" name="Freeform 53"/>
          <p:cNvSpPr>
            <a:spLocks/>
          </p:cNvSpPr>
          <p:nvPr/>
        </p:nvSpPr>
        <p:spPr bwMode="auto">
          <a:xfrm>
            <a:off x="760413" y="5038725"/>
            <a:ext cx="1068388" cy="796925"/>
          </a:xfrm>
          <a:custGeom>
            <a:avLst/>
            <a:gdLst/>
            <a:ahLst/>
            <a:cxnLst>
              <a:cxn ang="0">
                <a:pos x="537" y="252"/>
              </a:cxn>
              <a:cxn ang="0">
                <a:pos x="528" y="265"/>
              </a:cxn>
              <a:cxn ang="0">
                <a:pos x="546" y="274"/>
              </a:cxn>
              <a:cxn ang="0">
                <a:pos x="530" y="299"/>
              </a:cxn>
              <a:cxn ang="0">
                <a:pos x="550" y="346"/>
              </a:cxn>
              <a:cxn ang="0">
                <a:pos x="584" y="343"/>
              </a:cxn>
              <a:cxn ang="0">
                <a:pos x="586" y="372"/>
              </a:cxn>
              <a:cxn ang="0">
                <a:pos x="604" y="373"/>
              </a:cxn>
              <a:cxn ang="0">
                <a:pos x="637" y="388"/>
              </a:cxn>
              <a:cxn ang="0">
                <a:pos x="655" y="399"/>
              </a:cxn>
              <a:cxn ang="0">
                <a:pos x="657" y="415"/>
              </a:cxn>
              <a:cxn ang="0">
                <a:pos x="608" y="431"/>
              </a:cxn>
              <a:cxn ang="0">
                <a:pos x="557" y="455"/>
              </a:cxn>
              <a:cxn ang="0">
                <a:pos x="542" y="480"/>
              </a:cxn>
              <a:cxn ang="0">
                <a:pos x="519" y="450"/>
              </a:cxn>
              <a:cxn ang="0">
                <a:pos x="497" y="493"/>
              </a:cxn>
              <a:cxn ang="0">
                <a:pos x="473" y="473"/>
              </a:cxn>
              <a:cxn ang="0">
                <a:pos x="423" y="469"/>
              </a:cxn>
              <a:cxn ang="0">
                <a:pos x="419" y="442"/>
              </a:cxn>
              <a:cxn ang="0">
                <a:pos x="370" y="477"/>
              </a:cxn>
              <a:cxn ang="0">
                <a:pos x="350" y="444"/>
              </a:cxn>
              <a:cxn ang="0">
                <a:pos x="330" y="435"/>
              </a:cxn>
              <a:cxn ang="0">
                <a:pos x="276" y="448"/>
              </a:cxn>
              <a:cxn ang="0">
                <a:pos x="303" y="466"/>
              </a:cxn>
              <a:cxn ang="0">
                <a:pos x="272" y="475"/>
              </a:cxn>
              <a:cxn ang="0">
                <a:pos x="254" y="448"/>
              </a:cxn>
              <a:cxn ang="0">
                <a:pos x="205" y="475"/>
              </a:cxn>
              <a:cxn ang="0">
                <a:pos x="200" y="444"/>
              </a:cxn>
              <a:cxn ang="0">
                <a:pos x="153" y="462"/>
              </a:cxn>
              <a:cxn ang="0">
                <a:pos x="102" y="488"/>
              </a:cxn>
              <a:cxn ang="0">
                <a:pos x="109" y="459"/>
              </a:cxn>
              <a:cxn ang="0">
                <a:pos x="58" y="431"/>
              </a:cxn>
              <a:cxn ang="0">
                <a:pos x="20" y="422"/>
              </a:cxn>
              <a:cxn ang="0">
                <a:pos x="24" y="382"/>
              </a:cxn>
              <a:cxn ang="0">
                <a:pos x="11" y="373"/>
              </a:cxn>
              <a:cxn ang="0">
                <a:pos x="27" y="11"/>
              </a:cxn>
              <a:cxn ang="0">
                <a:pos x="75" y="12"/>
              </a:cxn>
              <a:cxn ang="0">
                <a:pos x="89" y="5"/>
              </a:cxn>
              <a:cxn ang="0">
                <a:pos x="89" y="23"/>
              </a:cxn>
              <a:cxn ang="0">
                <a:pos x="127" y="70"/>
              </a:cxn>
              <a:cxn ang="0">
                <a:pos x="151" y="76"/>
              </a:cxn>
              <a:cxn ang="0">
                <a:pos x="167" y="99"/>
              </a:cxn>
              <a:cxn ang="0">
                <a:pos x="187" y="112"/>
              </a:cxn>
              <a:cxn ang="0">
                <a:pos x="192" y="145"/>
              </a:cxn>
              <a:cxn ang="0">
                <a:pos x="211" y="141"/>
              </a:cxn>
              <a:cxn ang="0">
                <a:pos x="252" y="167"/>
              </a:cxn>
              <a:cxn ang="0">
                <a:pos x="274" y="159"/>
              </a:cxn>
              <a:cxn ang="0">
                <a:pos x="305" y="174"/>
              </a:cxn>
              <a:cxn ang="0">
                <a:pos x="323" y="190"/>
              </a:cxn>
              <a:cxn ang="0">
                <a:pos x="341" y="196"/>
              </a:cxn>
              <a:cxn ang="0">
                <a:pos x="359" y="192"/>
              </a:cxn>
              <a:cxn ang="0">
                <a:pos x="454" y="199"/>
              </a:cxn>
            </a:cxnLst>
            <a:rect l="0" t="0" r="r" b="b"/>
            <a:pathLst>
              <a:path w="673" h="502">
                <a:moveTo>
                  <a:pt x="539" y="237"/>
                </a:moveTo>
                <a:lnTo>
                  <a:pt x="544" y="252"/>
                </a:lnTo>
                <a:lnTo>
                  <a:pt x="541" y="252"/>
                </a:lnTo>
                <a:lnTo>
                  <a:pt x="537" y="257"/>
                </a:lnTo>
                <a:lnTo>
                  <a:pt x="537" y="252"/>
                </a:lnTo>
                <a:lnTo>
                  <a:pt x="530" y="248"/>
                </a:lnTo>
                <a:lnTo>
                  <a:pt x="526" y="250"/>
                </a:lnTo>
                <a:lnTo>
                  <a:pt x="528" y="254"/>
                </a:lnTo>
                <a:lnTo>
                  <a:pt x="533" y="255"/>
                </a:lnTo>
                <a:lnTo>
                  <a:pt x="528" y="265"/>
                </a:lnTo>
                <a:lnTo>
                  <a:pt x="533" y="283"/>
                </a:lnTo>
                <a:lnTo>
                  <a:pt x="537" y="283"/>
                </a:lnTo>
                <a:lnTo>
                  <a:pt x="537" y="265"/>
                </a:lnTo>
                <a:lnTo>
                  <a:pt x="542" y="265"/>
                </a:lnTo>
                <a:lnTo>
                  <a:pt x="546" y="274"/>
                </a:lnTo>
                <a:lnTo>
                  <a:pt x="541" y="283"/>
                </a:lnTo>
                <a:lnTo>
                  <a:pt x="544" y="292"/>
                </a:lnTo>
                <a:lnTo>
                  <a:pt x="533" y="290"/>
                </a:lnTo>
                <a:lnTo>
                  <a:pt x="530" y="294"/>
                </a:lnTo>
                <a:lnTo>
                  <a:pt x="530" y="299"/>
                </a:lnTo>
                <a:lnTo>
                  <a:pt x="535" y="306"/>
                </a:lnTo>
                <a:lnTo>
                  <a:pt x="533" y="321"/>
                </a:lnTo>
                <a:lnTo>
                  <a:pt x="528" y="326"/>
                </a:lnTo>
                <a:lnTo>
                  <a:pt x="531" y="335"/>
                </a:lnTo>
                <a:lnTo>
                  <a:pt x="550" y="346"/>
                </a:lnTo>
                <a:lnTo>
                  <a:pt x="553" y="361"/>
                </a:lnTo>
                <a:lnTo>
                  <a:pt x="557" y="362"/>
                </a:lnTo>
                <a:lnTo>
                  <a:pt x="566" y="355"/>
                </a:lnTo>
                <a:lnTo>
                  <a:pt x="566" y="344"/>
                </a:lnTo>
                <a:lnTo>
                  <a:pt x="584" y="343"/>
                </a:lnTo>
                <a:lnTo>
                  <a:pt x="582" y="350"/>
                </a:lnTo>
                <a:lnTo>
                  <a:pt x="593" y="357"/>
                </a:lnTo>
                <a:lnTo>
                  <a:pt x="595" y="362"/>
                </a:lnTo>
                <a:lnTo>
                  <a:pt x="593" y="368"/>
                </a:lnTo>
                <a:lnTo>
                  <a:pt x="586" y="372"/>
                </a:lnTo>
                <a:lnTo>
                  <a:pt x="580" y="384"/>
                </a:lnTo>
                <a:lnTo>
                  <a:pt x="582" y="386"/>
                </a:lnTo>
                <a:lnTo>
                  <a:pt x="588" y="386"/>
                </a:lnTo>
                <a:lnTo>
                  <a:pt x="591" y="377"/>
                </a:lnTo>
                <a:lnTo>
                  <a:pt x="604" y="373"/>
                </a:lnTo>
                <a:lnTo>
                  <a:pt x="613" y="388"/>
                </a:lnTo>
                <a:lnTo>
                  <a:pt x="619" y="386"/>
                </a:lnTo>
                <a:lnTo>
                  <a:pt x="622" y="379"/>
                </a:lnTo>
                <a:lnTo>
                  <a:pt x="628" y="381"/>
                </a:lnTo>
                <a:lnTo>
                  <a:pt x="637" y="388"/>
                </a:lnTo>
                <a:lnTo>
                  <a:pt x="637" y="397"/>
                </a:lnTo>
                <a:lnTo>
                  <a:pt x="640" y="402"/>
                </a:lnTo>
                <a:lnTo>
                  <a:pt x="648" y="404"/>
                </a:lnTo>
                <a:lnTo>
                  <a:pt x="651" y="399"/>
                </a:lnTo>
                <a:lnTo>
                  <a:pt x="655" y="399"/>
                </a:lnTo>
                <a:lnTo>
                  <a:pt x="666" y="411"/>
                </a:lnTo>
                <a:lnTo>
                  <a:pt x="673" y="410"/>
                </a:lnTo>
                <a:lnTo>
                  <a:pt x="673" y="415"/>
                </a:lnTo>
                <a:lnTo>
                  <a:pt x="667" y="417"/>
                </a:lnTo>
                <a:lnTo>
                  <a:pt x="657" y="415"/>
                </a:lnTo>
                <a:lnTo>
                  <a:pt x="644" y="408"/>
                </a:lnTo>
                <a:lnTo>
                  <a:pt x="631" y="410"/>
                </a:lnTo>
                <a:lnTo>
                  <a:pt x="633" y="426"/>
                </a:lnTo>
                <a:lnTo>
                  <a:pt x="624" y="431"/>
                </a:lnTo>
                <a:lnTo>
                  <a:pt x="608" y="431"/>
                </a:lnTo>
                <a:lnTo>
                  <a:pt x="599" y="457"/>
                </a:lnTo>
                <a:lnTo>
                  <a:pt x="591" y="455"/>
                </a:lnTo>
                <a:lnTo>
                  <a:pt x="579" y="444"/>
                </a:lnTo>
                <a:lnTo>
                  <a:pt x="564" y="442"/>
                </a:lnTo>
                <a:lnTo>
                  <a:pt x="557" y="455"/>
                </a:lnTo>
                <a:lnTo>
                  <a:pt x="562" y="475"/>
                </a:lnTo>
                <a:lnTo>
                  <a:pt x="562" y="482"/>
                </a:lnTo>
                <a:lnTo>
                  <a:pt x="557" y="486"/>
                </a:lnTo>
                <a:lnTo>
                  <a:pt x="548" y="484"/>
                </a:lnTo>
                <a:lnTo>
                  <a:pt x="542" y="480"/>
                </a:lnTo>
                <a:lnTo>
                  <a:pt x="533" y="464"/>
                </a:lnTo>
                <a:lnTo>
                  <a:pt x="533" y="448"/>
                </a:lnTo>
                <a:lnTo>
                  <a:pt x="530" y="444"/>
                </a:lnTo>
                <a:lnTo>
                  <a:pt x="522" y="444"/>
                </a:lnTo>
                <a:lnTo>
                  <a:pt x="519" y="450"/>
                </a:lnTo>
                <a:lnTo>
                  <a:pt x="524" y="480"/>
                </a:lnTo>
                <a:lnTo>
                  <a:pt x="521" y="493"/>
                </a:lnTo>
                <a:lnTo>
                  <a:pt x="513" y="502"/>
                </a:lnTo>
                <a:lnTo>
                  <a:pt x="504" y="500"/>
                </a:lnTo>
                <a:lnTo>
                  <a:pt x="497" y="493"/>
                </a:lnTo>
                <a:lnTo>
                  <a:pt x="497" y="488"/>
                </a:lnTo>
                <a:lnTo>
                  <a:pt x="504" y="477"/>
                </a:lnTo>
                <a:lnTo>
                  <a:pt x="497" y="464"/>
                </a:lnTo>
                <a:lnTo>
                  <a:pt x="486" y="464"/>
                </a:lnTo>
                <a:lnTo>
                  <a:pt x="473" y="473"/>
                </a:lnTo>
                <a:lnTo>
                  <a:pt x="452" y="479"/>
                </a:lnTo>
                <a:lnTo>
                  <a:pt x="434" y="482"/>
                </a:lnTo>
                <a:lnTo>
                  <a:pt x="421" y="477"/>
                </a:lnTo>
                <a:lnTo>
                  <a:pt x="421" y="473"/>
                </a:lnTo>
                <a:lnTo>
                  <a:pt x="423" y="469"/>
                </a:lnTo>
                <a:lnTo>
                  <a:pt x="439" y="468"/>
                </a:lnTo>
                <a:lnTo>
                  <a:pt x="437" y="460"/>
                </a:lnTo>
                <a:lnTo>
                  <a:pt x="426" y="457"/>
                </a:lnTo>
                <a:lnTo>
                  <a:pt x="421" y="439"/>
                </a:lnTo>
                <a:lnTo>
                  <a:pt x="419" y="442"/>
                </a:lnTo>
                <a:lnTo>
                  <a:pt x="421" y="455"/>
                </a:lnTo>
                <a:lnTo>
                  <a:pt x="405" y="451"/>
                </a:lnTo>
                <a:lnTo>
                  <a:pt x="381" y="460"/>
                </a:lnTo>
                <a:lnTo>
                  <a:pt x="372" y="460"/>
                </a:lnTo>
                <a:lnTo>
                  <a:pt x="370" y="477"/>
                </a:lnTo>
                <a:lnTo>
                  <a:pt x="365" y="480"/>
                </a:lnTo>
                <a:lnTo>
                  <a:pt x="357" y="457"/>
                </a:lnTo>
                <a:lnTo>
                  <a:pt x="348" y="464"/>
                </a:lnTo>
                <a:lnTo>
                  <a:pt x="341" y="459"/>
                </a:lnTo>
                <a:lnTo>
                  <a:pt x="350" y="444"/>
                </a:lnTo>
                <a:lnTo>
                  <a:pt x="347" y="442"/>
                </a:lnTo>
                <a:lnTo>
                  <a:pt x="341" y="450"/>
                </a:lnTo>
                <a:lnTo>
                  <a:pt x="336" y="451"/>
                </a:lnTo>
                <a:lnTo>
                  <a:pt x="330" y="444"/>
                </a:lnTo>
                <a:lnTo>
                  <a:pt x="330" y="435"/>
                </a:lnTo>
                <a:lnTo>
                  <a:pt x="308" y="428"/>
                </a:lnTo>
                <a:lnTo>
                  <a:pt x="296" y="444"/>
                </a:lnTo>
                <a:lnTo>
                  <a:pt x="289" y="446"/>
                </a:lnTo>
                <a:lnTo>
                  <a:pt x="276" y="442"/>
                </a:lnTo>
                <a:lnTo>
                  <a:pt x="276" y="448"/>
                </a:lnTo>
                <a:lnTo>
                  <a:pt x="276" y="451"/>
                </a:lnTo>
                <a:lnTo>
                  <a:pt x="279" y="451"/>
                </a:lnTo>
                <a:lnTo>
                  <a:pt x="290" y="448"/>
                </a:lnTo>
                <a:lnTo>
                  <a:pt x="298" y="453"/>
                </a:lnTo>
                <a:lnTo>
                  <a:pt x="303" y="466"/>
                </a:lnTo>
                <a:lnTo>
                  <a:pt x="301" y="473"/>
                </a:lnTo>
                <a:lnTo>
                  <a:pt x="292" y="475"/>
                </a:lnTo>
                <a:lnTo>
                  <a:pt x="289" y="462"/>
                </a:lnTo>
                <a:lnTo>
                  <a:pt x="283" y="460"/>
                </a:lnTo>
                <a:lnTo>
                  <a:pt x="272" y="475"/>
                </a:lnTo>
                <a:lnTo>
                  <a:pt x="259" y="479"/>
                </a:lnTo>
                <a:lnTo>
                  <a:pt x="243" y="475"/>
                </a:lnTo>
                <a:lnTo>
                  <a:pt x="240" y="469"/>
                </a:lnTo>
                <a:lnTo>
                  <a:pt x="241" y="460"/>
                </a:lnTo>
                <a:lnTo>
                  <a:pt x="254" y="448"/>
                </a:lnTo>
                <a:lnTo>
                  <a:pt x="254" y="439"/>
                </a:lnTo>
                <a:lnTo>
                  <a:pt x="250" y="433"/>
                </a:lnTo>
                <a:lnTo>
                  <a:pt x="234" y="440"/>
                </a:lnTo>
                <a:lnTo>
                  <a:pt x="218" y="469"/>
                </a:lnTo>
                <a:lnTo>
                  <a:pt x="205" y="475"/>
                </a:lnTo>
                <a:lnTo>
                  <a:pt x="200" y="469"/>
                </a:lnTo>
                <a:lnTo>
                  <a:pt x="200" y="466"/>
                </a:lnTo>
                <a:lnTo>
                  <a:pt x="209" y="450"/>
                </a:lnTo>
                <a:lnTo>
                  <a:pt x="207" y="442"/>
                </a:lnTo>
                <a:lnTo>
                  <a:pt x="200" y="444"/>
                </a:lnTo>
                <a:lnTo>
                  <a:pt x="189" y="453"/>
                </a:lnTo>
                <a:lnTo>
                  <a:pt x="182" y="477"/>
                </a:lnTo>
                <a:lnTo>
                  <a:pt x="174" y="482"/>
                </a:lnTo>
                <a:lnTo>
                  <a:pt x="158" y="479"/>
                </a:lnTo>
                <a:lnTo>
                  <a:pt x="153" y="462"/>
                </a:lnTo>
                <a:lnTo>
                  <a:pt x="143" y="460"/>
                </a:lnTo>
                <a:lnTo>
                  <a:pt x="136" y="468"/>
                </a:lnTo>
                <a:lnTo>
                  <a:pt x="142" y="482"/>
                </a:lnTo>
                <a:lnTo>
                  <a:pt x="133" y="489"/>
                </a:lnTo>
                <a:lnTo>
                  <a:pt x="102" y="488"/>
                </a:lnTo>
                <a:lnTo>
                  <a:pt x="87" y="471"/>
                </a:lnTo>
                <a:lnTo>
                  <a:pt x="87" y="466"/>
                </a:lnTo>
                <a:lnTo>
                  <a:pt x="93" y="462"/>
                </a:lnTo>
                <a:lnTo>
                  <a:pt x="100" y="462"/>
                </a:lnTo>
                <a:lnTo>
                  <a:pt x="109" y="459"/>
                </a:lnTo>
                <a:lnTo>
                  <a:pt x="111" y="450"/>
                </a:lnTo>
                <a:lnTo>
                  <a:pt x="105" y="440"/>
                </a:lnTo>
                <a:lnTo>
                  <a:pt x="85" y="459"/>
                </a:lnTo>
                <a:lnTo>
                  <a:pt x="75" y="459"/>
                </a:lnTo>
                <a:lnTo>
                  <a:pt x="58" y="431"/>
                </a:lnTo>
                <a:lnTo>
                  <a:pt x="49" y="430"/>
                </a:lnTo>
                <a:lnTo>
                  <a:pt x="46" y="431"/>
                </a:lnTo>
                <a:lnTo>
                  <a:pt x="35" y="431"/>
                </a:lnTo>
                <a:lnTo>
                  <a:pt x="29" y="420"/>
                </a:lnTo>
                <a:lnTo>
                  <a:pt x="20" y="422"/>
                </a:lnTo>
                <a:lnTo>
                  <a:pt x="15" y="417"/>
                </a:lnTo>
                <a:lnTo>
                  <a:pt x="35" y="401"/>
                </a:lnTo>
                <a:lnTo>
                  <a:pt x="33" y="390"/>
                </a:lnTo>
                <a:lnTo>
                  <a:pt x="27" y="391"/>
                </a:lnTo>
                <a:lnTo>
                  <a:pt x="24" y="382"/>
                </a:lnTo>
                <a:lnTo>
                  <a:pt x="38" y="379"/>
                </a:lnTo>
                <a:lnTo>
                  <a:pt x="38" y="370"/>
                </a:lnTo>
                <a:lnTo>
                  <a:pt x="29" y="366"/>
                </a:lnTo>
                <a:lnTo>
                  <a:pt x="20" y="377"/>
                </a:lnTo>
                <a:lnTo>
                  <a:pt x="11" y="373"/>
                </a:lnTo>
                <a:lnTo>
                  <a:pt x="0" y="375"/>
                </a:lnTo>
                <a:lnTo>
                  <a:pt x="9" y="5"/>
                </a:lnTo>
                <a:lnTo>
                  <a:pt x="13" y="7"/>
                </a:lnTo>
                <a:lnTo>
                  <a:pt x="20" y="0"/>
                </a:lnTo>
                <a:lnTo>
                  <a:pt x="27" y="11"/>
                </a:lnTo>
                <a:lnTo>
                  <a:pt x="38" y="20"/>
                </a:lnTo>
                <a:lnTo>
                  <a:pt x="53" y="16"/>
                </a:lnTo>
                <a:lnTo>
                  <a:pt x="75" y="23"/>
                </a:lnTo>
                <a:lnTo>
                  <a:pt x="76" y="22"/>
                </a:lnTo>
                <a:lnTo>
                  <a:pt x="75" y="12"/>
                </a:lnTo>
                <a:lnTo>
                  <a:pt x="71" y="7"/>
                </a:lnTo>
                <a:lnTo>
                  <a:pt x="65" y="7"/>
                </a:lnTo>
                <a:lnTo>
                  <a:pt x="65" y="2"/>
                </a:lnTo>
                <a:lnTo>
                  <a:pt x="80" y="0"/>
                </a:lnTo>
                <a:lnTo>
                  <a:pt x="89" y="5"/>
                </a:lnTo>
                <a:lnTo>
                  <a:pt x="104" y="5"/>
                </a:lnTo>
                <a:lnTo>
                  <a:pt x="109" y="11"/>
                </a:lnTo>
                <a:lnTo>
                  <a:pt x="100" y="25"/>
                </a:lnTo>
                <a:lnTo>
                  <a:pt x="91" y="22"/>
                </a:lnTo>
                <a:lnTo>
                  <a:pt x="89" y="23"/>
                </a:lnTo>
                <a:lnTo>
                  <a:pt x="93" y="32"/>
                </a:lnTo>
                <a:lnTo>
                  <a:pt x="100" y="31"/>
                </a:lnTo>
                <a:lnTo>
                  <a:pt x="104" y="34"/>
                </a:lnTo>
                <a:lnTo>
                  <a:pt x="98" y="60"/>
                </a:lnTo>
                <a:lnTo>
                  <a:pt x="127" y="70"/>
                </a:lnTo>
                <a:lnTo>
                  <a:pt x="123" y="78"/>
                </a:lnTo>
                <a:lnTo>
                  <a:pt x="116" y="76"/>
                </a:lnTo>
                <a:lnTo>
                  <a:pt x="116" y="83"/>
                </a:lnTo>
                <a:lnTo>
                  <a:pt x="133" y="81"/>
                </a:lnTo>
                <a:lnTo>
                  <a:pt x="151" y="76"/>
                </a:lnTo>
                <a:lnTo>
                  <a:pt x="154" y="81"/>
                </a:lnTo>
                <a:lnTo>
                  <a:pt x="149" y="90"/>
                </a:lnTo>
                <a:lnTo>
                  <a:pt x="154" y="101"/>
                </a:lnTo>
                <a:lnTo>
                  <a:pt x="158" y="103"/>
                </a:lnTo>
                <a:lnTo>
                  <a:pt x="167" y="99"/>
                </a:lnTo>
                <a:lnTo>
                  <a:pt x="171" y="103"/>
                </a:lnTo>
                <a:lnTo>
                  <a:pt x="163" y="110"/>
                </a:lnTo>
                <a:lnTo>
                  <a:pt x="172" y="109"/>
                </a:lnTo>
                <a:lnTo>
                  <a:pt x="178" y="112"/>
                </a:lnTo>
                <a:lnTo>
                  <a:pt x="187" y="112"/>
                </a:lnTo>
                <a:lnTo>
                  <a:pt x="187" y="119"/>
                </a:lnTo>
                <a:lnTo>
                  <a:pt x="183" y="125"/>
                </a:lnTo>
                <a:lnTo>
                  <a:pt x="185" y="134"/>
                </a:lnTo>
                <a:lnTo>
                  <a:pt x="194" y="143"/>
                </a:lnTo>
                <a:lnTo>
                  <a:pt x="192" y="145"/>
                </a:lnTo>
                <a:lnTo>
                  <a:pt x="187" y="147"/>
                </a:lnTo>
                <a:lnTo>
                  <a:pt x="187" y="150"/>
                </a:lnTo>
                <a:lnTo>
                  <a:pt x="198" y="148"/>
                </a:lnTo>
                <a:lnTo>
                  <a:pt x="203" y="141"/>
                </a:lnTo>
                <a:lnTo>
                  <a:pt x="211" y="141"/>
                </a:lnTo>
                <a:lnTo>
                  <a:pt x="223" y="156"/>
                </a:lnTo>
                <a:lnTo>
                  <a:pt x="229" y="152"/>
                </a:lnTo>
                <a:lnTo>
                  <a:pt x="240" y="154"/>
                </a:lnTo>
                <a:lnTo>
                  <a:pt x="241" y="163"/>
                </a:lnTo>
                <a:lnTo>
                  <a:pt x="252" y="167"/>
                </a:lnTo>
                <a:lnTo>
                  <a:pt x="252" y="174"/>
                </a:lnTo>
                <a:lnTo>
                  <a:pt x="261" y="176"/>
                </a:lnTo>
                <a:lnTo>
                  <a:pt x="263" y="165"/>
                </a:lnTo>
                <a:lnTo>
                  <a:pt x="270" y="158"/>
                </a:lnTo>
                <a:lnTo>
                  <a:pt x="274" y="159"/>
                </a:lnTo>
                <a:lnTo>
                  <a:pt x="276" y="174"/>
                </a:lnTo>
                <a:lnTo>
                  <a:pt x="281" y="168"/>
                </a:lnTo>
                <a:lnTo>
                  <a:pt x="307" y="163"/>
                </a:lnTo>
                <a:lnTo>
                  <a:pt x="308" y="168"/>
                </a:lnTo>
                <a:lnTo>
                  <a:pt x="305" y="174"/>
                </a:lnTo>
                <a:lnTo>
                  <a:pt x="307" y="185"/>
                </a:lnTo>
                <a:lnTo>
                  <a:pt x="303" y="190"/>
                </a:lnTo>
                <a:lnTo>
                  <a:pt x="305" y="194"/>
                </a:lnTo>
                <a:lnTo>
                  <a:pt x="314" y="190"/>
                </a:lnTo>
                <a:lnTo>
                  <a:pt x="323" y="190"/>
                </a:lnTo>
                <a:lnTo>
                  <a:pt x="318" y="185"/>
                </a:lnTo>
                <a:lnTo>
                  <a:pt x="321" y="183"/>
                </a:lnTo>
                <a:lnTo>
                  <a:pt x="327" y="188"/>
                </a:lnTo>
                <a:lnTo>
                  <a:pt x="330" y="196"/>
                </a:lnTo>
                <a:lnTo>
                  <a:pt x="341" y="196"/>
                </a:lnTo>
                <a:lnTo>
                  <a:pt x="339" y="188"/>
                </a:lnTo>
                <a:lnTo>
                  <a:pt x="343" y="187"/>
                </a:lnTo>
                <a:lnTo>
                  <a:pt x="348" y="199"/>
                </a:lnTo>
                <a:lnTo>
                  <a:pt x="354" y="201"/>
                </a:lnTo>
                <a:lnTo>
                  <a:pt x="359" y="192"/>
                </a:lnTo>
                <a:lnTo>
                  <a:pt x="372" y="196"/>
                </a:lnTo>
                <a:lnTo>
                  <a:pt x="374" y="187"/>
                </a:lnTo>
                <a:lnTo>
                  <a:pt x="405" y="194"/>
                </a:lnTo>
                <a:lnTo>
                  <a:pt x="408" y="197"/>
                </a:lnTo>
                <a:lnTo>
                  <a:pt x="454" y="199"/>
                </a:lnTo>
                <a:lnTo>
                  <a:pt x="454" y="234"/>
                </a:lnTo>
                <a:lnTo>
                  <a:pt x="539" y="237"/>
                </a:lnTo>
                <a:close/>
              </a:path>
            </a:pathLst>
          </a:custGeom>
          <a:noFill/>
          <a:ln w="2" cap="rnd">
            <a:solidFill>
              <a:srgbClr val="010202"/>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5174" name="Freeform 54"/>
          <p:cNvSpPr>
            <a:spLocks/>
          </p:cNvSpPr>
          <p:nvPr/>
        </p:nvSpPr>
        <p:spPr bwMode="auto">
          <a:xfrm>
            <a:off x="2016126" y="2352675"/>
            <a:ext cx="1317625" cy="1128713"/>
          </a:xfrm>
          <a:custGeom>
            <a:avLst/>
            <a:gdLst/>
            <a:ahLst/>
            <a:cxnLst>
              <a:cxn ang="0">
                <a:pos x="801" y="185"/>
              </a:cxn>
              <a:cxn ang="0">
                <a:pos x="776" y="206"/>
              </a:cxn>
              <a:cxn ang="0">
                <a:pos x="745" y="230"/>
              </a:cxn>
              <a:cxn ang="0">
                <a:pos x="743" y="241"/>
              </a:cxn>
              <a:cxn ang="0">
                <a:pos x="741" y="248"/>
              </a:cxn>
              <a:cxn ang="0">
                <a:pos x="705" y="246"/>
              </a:cxn>
              <a:cxn ang="0">
                <a:pos x="683" y="257"/>
              </a:cxn>
              <a:cxn ang="0">
                <a:pos x="696" y="270"/>
              </a:cxn>
              <a:cxn ang="0">
                <a:pos x="683" y="297"/>
              </a:cxn>
              <a:cxn ang="0">
                <a:pos x="671" y="315"/>
              </a:cxn>
              <a:cxn ang="0">
                <a:pos x="653" y="333"/>
              </a:cxn>
              <a:cxn ang="0">
                <a:pos x="634" y="352"/>
              </a:cxn>
              <a:cxn ang="0">
                <a:pos x="616" y="371"/>
              </a:cxn>
              <a:cxn ang="0">
                <a:pos x="598" y="388"/>
              </a:cxn>
              <a:cxn ang="0">
                <a:pos x="578" y="406"/>
              </a:cxn>
              <a:cxn ang="0">
                <a:pos x="560" y="422"/>
              </a:cxn>
              <a:cxn ang="0">
                <a:pos x="538" y="440"/>
              </a:cxn>
              <a:cxn ang="0">
                <a:pos x="520" y="459"/>
              </a:cxn>
              <a:cxn ang="0">
                <a:pos x="502" y="477"/>
              </a:cxn>
              <a:cxn ang="0">
                <a:pos x="484" y="495"/>
              </a:cxn>
              <a:cxn ang="0">
                <a:pos x="466" y="513"/>
              </a:cxn>
              <a:cxn ang="0">
                <a:pos x="448" y="531"/>
              </a:cxn>
              <a:cxn ang="0">
                <a:pos x="430" y="547"/>
              </a:cxn>
              <a:cxn ang="0">
                <a:pos x="411" y="566"/>
              </a:cxn>
              <a:cxn ang="0">
                <a:pos x="431" y="674"/>
              </a:cxn>
              <a:cxn ang="0">
                <a:pos x="323" y="711"/>
              </a:cxn>
              <a:cxn ang="0">
                <a:pos x="0" y="709"/>
              </a:cxn>
              <a:cxn ang="0">
                <a:pos x="5" y="370"/>
              </a:cxn>
              <a:cxn ang="0">
                <a:pos x="2" y="335"/>
              </a:cxn>
              <a:cxn ang="0">
                <a:pos x="49" y="226"/>
              </a:cxn>
              <a:cxn ang="0">
                <a:pos x="185" y="214"/>
              </a:cxn>
              <a:cxn ang="0">
                <a:pos x="203" y="196"/>
              </a:cxn>
              <a:cxn ang="0">
                <a:pos x="221" y="177"/>
              </a:cxn>
              <a:cxn ang="0">
                <a:pos x="230" y="170"/>
              </a:cxn>
              <a:cxn ang="0">
                <a:pos x="241" y="143"/>
              </a:cxn>
              <a:cxn ang="0">
                <a:pos x="259" y="134"/>
              </a:cxn>
              <a:cxn ang="0">
                <a:pos x="439" y="130"/>
              </a:cxn>
              <a:cxn ang="0">
                <a:pos x="457" y="11"/>
              </a:cxn>
              <a:cxn ang="0">
                <a:pos x="469" y="41"/>
              </a:cxn>
              <a:cxn ang="0">
                <a:pos x="493" y="56"/>
              </a:cxn>
              <a:cxn ang="0">
                <a:pos x="537" y="67"/>
              </a:cxn>
              <a:cxn ang="0">
                <a:pos x="582" y="134"/>
              </a:cxn>
              <a:cxn ang="0">
                <a:pos x="596" y="176"/>
              </a:cxn>
              <a:cxn ang="0">
                <a:pos x="625" y="177"/>
              </a:cxn>
              <a:cxn ang="0">
                <a:pos x="642" y="168"/>
              </a:cxn>
              <a:cxn ang="0">
                <a:pos x="645" y="181"/>
              </a:cxn>
              <a:cxn ang="0">
                <a:pos x="638" y="203"/>
              </a:cxn>
              <a:cxn ang="0">
                <a:pos x="629" y="221"/>
              </a:cxn>
              <a:cxn ang="0">
                <a:pos x="654" y="246"/>
              </a:cxn>
              <a:cxn ang="0">
                <a:pos x="691" y="237"/>
              </a:cxn>
              <a:cxn ang="0">
                <a:pos x="694" y="201"/>
              </a:cxn>
              <a:cxn ang="0">
                <a:pos x="758" y="179"/>
              </a:cxn>
              <a:cxn ang="0">
                <a:pos x="801" y="176"/>
              </a:cxn>
            </a:cxnLst>
            <a:rect l="0" t="0" r="r" b="b"/>
            <a:pathLst>
              <a:path w="830" h="711">
                <a:moveTo>
                  <a:pt x="830" y="181"/>
                </a:moveTo>
                <a:lnTo>
                  <a:pt x="801" y="185"/>
                </a:lnTo>
                <a:lnTo>
                  <a:pt x="796" y="188"/>
                </a:lnTo>
                <a:lnTo>
                  <a:pt x="776" y="206"/>
                </a:lnTo>
                <a:lnTo>
                  <a:pt x="769" y="219"/>
                </a:lnTo>
                <a:lnTo>
                  <a:pt x="745" y="230"/>
                </a:lnTo>
                <a:lnTo>
                  <a:pt x="749" y="237"/>
                </a:lnTo>
                <a:lnTo>
                  <a:pt x="743" y="241"/>
                </a:lnTo>
                <a:lnTo>
                  <a:pt x="747" y="245"/>
                </a:lnTo>
                <a:lnTo>
                  <a:pt x="741" y="248"/>
                </a:lnTo>
                <a:lnTo>
                  <a:pt x="712" y="252"/>
                </a:lnTo>
                <a:lnTo>
                  <a:pt x="705" y="246"/>
                </a:lnTo>
                <a:lnTo>
                  <a:pt x="698" y="255"/>
                </a:lnTo>
                <a:lnTo>
                  <a:pt x="683" y="257"/>
                </a:lnTo>
                <a:lnTo>
                  <a:pt x="683" y="264"/>
                </a:lnTo>
                <a:lnTo>
                  <a:pt x="696" y="270"/>
                </a:lnTo>
                <a:lnTo>
                  <a:pt x="698" y="281"/>
                </a:lnTo>
                <a:lnTo>
                  <a:pt x="683" y="297"/>
                </a:lnTo>
                <a:lnTo>
                  <a:pt x="673" y="297"/>
                </a:lnTo>
                <a:lnTo>
                  <a:pt x="671" y="315"/>
                </a:lnTo>
                <a:lnTo>
                  <a:pt x="653" y="315"/>
                </a:lnTo>
                <a:lnTo>
                  <a:pt x="653" y="333"/>
                </a:lnTo>
                <a:lnTo>
                  <a:pt x="634" y="333"/>
                </a:lnTo>
                <a:lnTo>
                  <a:pt x="634" y="352"/>
                </a:lnTo>
                <a:lnTo>
                  <a:pt x="616" y="352"/>
                </a:lnTo>
                <a:lnTo>
                  <a:pt x="616" y="371"/>
                </a:lnTo>
                <a:lnTo>
                  <a:pt x="598" y="370"/>
                </a:lnTo>
                <a:lnTo>
                  <a:pt x="598" y="388"/>
                </a:lnTo>
                <a:lnTo>
                  <a:pt x="580" y="388"/>
                </a:lnTo>
                <a:lnTo>
                  <a:pt x="578" y="406"/>
                </a:lnTo>
                <a:lnTo>
                  <a:pt x="560" y="404"/>
                </a:lnTo>
                <a:lnTo>
                  <a:pt x="560" y="422"/>
                </a:lnTo>
                <a:lnTo>
                  <a:pt x="538" y="422"/>
                </a:lnTo>
                <a:lnTo>
                  <a:pt x="538" y="440"/>
                </a:lnTo>
                <a:lnTo>
                  <a:pt x="520" y="440"/>
                </a:lnTo>
                <a:lnTo>
                  <a:pt x="520" y="459"/>
                </a:lnTo>
                <a:lnTo>
                  <a:pt x="502" y="459"/>
                </a:lnTo>
                <a:lnTo>
                  <a:pt x="502" y="477"/>
                </a:lnTo>
                <a:lnTo>
                  <a:pt x="484" y="477"/>
                </a:lnTo>
                <a:lnTo>
                  <a:pt x="484" y="495"/>
                </a:lnTo>
                <a:lnTo>
                  <a:pt x="468" y="495"/>
                </a:lnTo>
                <a:lnTo>
                  <a:pt x="466" y="513"/>
                </a:lnTo>
                <a:lnTo>
                  <a:pt x="448" y="513"/>
                </a:lnTo>
                <a:lnTo>
                  <a:pt x="448" y="531"/>
                </a:lnTo>
                <a:lnTo>
                  <a:pt x="430" y="531"/>
                </a:lnTo>
                <a:lnTo>
                  <a:pt x="430" y="547"/>
                </a:lnTo>
                <a:lnTo>
                  <a:pt x="413" y="547"/>
                </a:lnTo>
                <a:lnTo>
                  <a:pt x="411" y="566"/>
                </a:lnTo>
                <a:lnTo>
                  <a:pt x="430" y="566"/>
                </a:lnTo>
                <a:lnTo>
                  <a:pt x="431" y="674"/>
                </a:lnTo>
                <a:lnTo>
                  <a:pt x="323" y="674"/>
                </a:lnTo>
                <a:lnTo>
                  <a:pt x="323" y="711"/>
                </a:lnTo>
                <a:lnTo>
                  <a:pt x="107" y="709"/>
                </a:lnTo>
                <a:lnTo>
                  <a:pt x="0" y="709"/>
                </a:lnTo>
                <a:lnTo>
                  <a:pt x="3" y="459"/>
                </a:lnTo>
                <a:lnTo>
                  <a:pt x="5" y="370"/>
                </a:lnTo>
                <a:lnTo>
                  <a:pt x="5" y="335"/>
                </a:lnTo>
                <a:lnTo>
                  <a:pt x="2" y="335"/>
                </a:lnTo>
                <a:lnTo>
                  <a:pt x="3" y="226"/>
                </a:lnTo>
                <a:lnTo>
                  <a:pt x="49" y="226"/>
                </a:lnTo>
                <a:lnTo>
                  <a:pt x="49" y="210"/>
                </a:lnTo>
                <a:lnTo>
                  <a:pt x="185" y="214"/>
                </a:lnTo>
                <a:lnTo>
                  <a:pt x="185" y="196"/>
                </a:lnTo>
                <a:lnTo>
                  <a:pt x="203" y="196"/>
                </a:lnTo>
                <a:lnTo>
                  <a:pt x="203" y="177"/>
                </a:lnTo>
                <a:lnTo>
                  <a:pt x="221" y="177"/>
                </a:lnTo>
                <a:lnTo>
                  <a:pt x="221" y="168"/>
                </a:lnTo>
                <a:lnTo>
                  <a:pt x="230" y="170"/>
                </a:lnTo>
                <a:lnTo>
                  <a:pt x="230" y="143"/>
                </a:lnTo>
                <a:lnTo>
                  <a:pt x="241" y="143"/>
                </a:lnTo>
                <a:lnTo>
                  <a:pt x="241" y="134"/>
                </a:lnTo>
                <a:lnTo>
                  <a:pt x="259" y="134"/>
                </a:lnTo>
                <a:lnTo>
                  <a:pt x="259" y="125"/>
                </a:lnTo>
                <a:lnTo>
                  <a:pt x="439" y="130"/>
                </a:lnTo>
                <a:lnTo>
                  <a:pt x="440" y="0"/>
                </a:lnTo>
                <a:lnTo>
                  <a:pt x="457" y="11"/>
                </a:lnTo>
                <a:lnTo>
                  <a:pt x="468" y="23"/>
                </a:lnTo>
                <a:lnTo>
                  <a:pt x="469" y="41"/>
                </a:lnTo>
                <a:lnTo>
                  <a:pt x="473" y="49"/>
                </a:lnTo>
                <a:lnTo>
                  <a:pt x="493" y="56"/>
                </a:lnTo>
                <a:lnTo>
                  <a:pt x="522" y="56"/>
                </a:lnTo>
                <a:lnTo>
                  <a:pt x="537" y="67"/>
                </a:lnTo>
                <a:lnTo>
                  <a:pt x="567" y="105"/>
                </a:lnTo>
                <a:lnTo>
                  <a:pt x="582" y="134"/>
                </a:lnTo>
                <a:lnTo>
                  <a:pt x="585" y="159"/>
                </a:lnTo>
                <a:lnTo>
                  <a:pt x="596" y="176"/>
                </a:lnTo>
                <a:lnTo>
                  <a:pt x="611" y="181"/>
                </a:lnTo>
                <a:lnTo>
                  <a:pt x="625" y="177"/>
                </a:lnTo>
                <a:lnTo>
                  <a:pt x="636" y="167"/>
                </a:lnTo>
                <a:lnTo>
                  <a:pt x="642" y="168"/>
                </a:lnTo>
                <a:lnTo>
                  <a:pt x="645" y="176"/>
                </a:lnTo>
                <a:lnTo>
                  <a:pt x="645" y="181"/>
                </a:lnTo>
                <a:lnTo>
                  <a:pt x="638" y="190"/>
                </a:lnTo>
                <a:lnTo>
                  <a:pt x="638" y="203"/>
                </a:lnTo>
                <a:lnTo>
                  <a:pt x="631" y="214"/>
                </a:lnTo>
                <a:lnTo>
                  <a:pt x="629" y="221"/>
                </a:lnTo>
                <a:lnTo>
                  <a:pt x="636" y="234"/>
                </a:lnTo>
                <a:lnTo>
                  <a:pt x="654" y="246"/>
                </a:lnTo>
                <a:lnTo>
                  <a:pt x="674" y="246"/>
                </a:lnTo>
                <a:lnTo>
                  <a:pt x="691" y="237"/>
                </a:lnTo>
                <a:lnTo>
                  <a:pt x="696" y="230"/>
                </a:lnTo>
                <a:lnTo>
                  <a:pt x="694" y="201"/>
                </a:lnTo>
                <a:lnTo>
                  <a:pt x="700" y="192"/>
                </a:lnTo>
                <a:lnTo>
                  <a:pt x="758" y="179"/>
                </a:lnTo>
                <a:lnTo>
                  <a:pt x="778" y="183"/>
                </a:lnTo>
                <a:lnTo>
                  <a:pt x="801" y="176"/>
                </a:lnTo>
                <a:lnTo>
                  <a:pt x="830" y="181"/>
                </a:lnTo>
                <a:close/>
              </a:path>
            </a:pathLst>
          </a:custGeom>
          <a:noFill/>
          <a:ln w="2" cap="rnd">
            <a:solidFill>
              <a:srgbClr val="010202"/>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5175" name="Freeform 55"/>
          <p:cNvSpPr>
            <a:spLocks/>
          </p:cNvSpPr>
          <p:nvPr/>
        </p:nvSpPr>
        <p:spPr bwMode="auto">
          <a:xfrm>
            <a:off x="5102226" y="2795588"/>
            <a:ext cx="741363" cy="1200150"/>
          </a:xfrm>
          <a:custGeom>
            <a:avLst/>
            <a:gdLst/>
            <a:ahLst/>
            <a:cxnLst>
              <a:cxn ang="0">
                <a:pos x="341" y="9"/>
              </a:cxn>
              <a:cxn ang="0">
                <a:pos x="364" y="31"/>
              </a:cxn>
              <a:cxn ang="0">
                <a:pos x="335" y="31"/>
              </a:cxn>
              <a:cxn ang="0">
                <a:pos x="333" y="43"/>
              </a:cxn>
              <a:cxn ang="0">
                <a:pos x="364" y="43"/>
              </a:cxn>
              <a:cxn ang="0">
                <a:pos x="368" y="49"/>
              </a:cxn>
              <a:cxn ang="0">
                <a:pos x="442" y="223"/>
              </a:cxn>
              <a:cxn ang="0">
                <a:pos x="435" y="239"/>
              </a:cxn>
              <a:cxn ang="0">
                <a:pos x="424" y="236"/>
              </a:cxn>
              <a:cxn ang="0">
                <a:pos x="438" y="243"/>
              </a:cxn>
              <a:cxn ang="0">
                <a:pos x="460" y="270"/>
              </a:cxn>
              <a:cxn ang="0">
                <a:pos x="467" y="270"/>
              </a:cxn>
              <a:cxn ang="0">
                <a:pos x="453" y="276"/>
              </a:cxn>
              <a:cxn ang="0">
                <a:pos x="451" y="285"/>
              </a:cxn>
              <a:cxn ang="0">
                <a:pos x="451" y="305"/>
              </a:cxn>
              <a:cxn ang="0">
                <a:pos x="440" y="308"/>
              </a:cxn>
              <a:cxn ang="0">
                <a:pos x="435" y="323"/>
              </a:cxn>
              <a:cxn ang="0">
                <a:pos x="440" y="330"/>
              </a:cxn>
              <a:cxn ang="0">
                <a:pos x="362" y="526"/>
              </a:cxn>
              <a:cxn ang="0">
                <a:pos x="362" y="597"/>
              </a:cxn>
              <a:cxn ang="0">
                <a:pos x="399" y="617"/>
              </a:cxn>
              <a:cxn ang="0">
                <a:pos x="433" y="653"/>
              </a:cxn>
              <a:cxn ang="0">
                <a:pos x="212" y="756"/>
              </a:cxn>
              <a:cxn ang="0">
                <a:pos x="130" y="751"/>
              </a:cxn>
              <a:cxn ang="0">
                <a:pos x="127" y="744"/>
              </a:cxn>
              <a:cxn ang="0">
                <a:pos x="127" y="742"/>
              </a:cxn>
              <a:cxn ang="0">
                <a:pos x="130" y="727"/>
              </a:cxn>
              <a:cxn ang="0">
                <a:pos x="130" y="715"/>
              </a:cxn>
              <a:cxn ang="0">
                <a:pos x="137" y="705"/>
              </a:cxn>
              <a:cxn ang="0">
                <a:pos x="174" y="667"/>
              </a:cxn>
              <a:cxn ang="0">
                <a:pos x="174" y="655"/>
              </a:cxn>
              <a:cxn ang="0">
                <a:pos x="157" y="646"/>
              </a:cxn>
              <a:cxn ang="0">
                <a:pos x="150" y="646"/>
              </a:cxn>
              <a:cxn ang="0">
                <a:pos x="141" y="633"/>
              </a:cxn>
              <a:cxn ang="0">
                <a:pos x="154" y="606"/>
              </a:cxn>
              <a:cxn ang="0">
                <a:pos x="157" y="593"/>
              </a:cxn>
              <a:cxn ang="0">
                <a:pos x="168" y="577"/>
              </a:cxn>
              <a:cxn ang="0">
                <a:pos x="156" y="555"/>
              </a:cxn>
              <a:cxn ang="0">
                <a:pos x="141" y="544"/>
              </a:cxn>
              <a:cxn ang="0">
                <a:pos x="118" y="528"/>
              </a:cxn>
              <a:cxn ang="0">
                <a:pos x="107" y="522"/>
              </a:cxn>
              <a:cxn ang="0">
                <a:pos x="108" y="357"/>
              </a:cxn>
              <a:cxn ang="0">
                <a:pos x="0" y="212"/>
              </a:cxn>
              <a:cxn ang="0">
                <a:pos x="0" y="63"/>
              </a:cxn>
              <a:cxn ang="0">
                <a:pos x="14" y="65"/>
              </a:cxn>
              <a:cxn ang="0">
                <a:pos x="38" y="53"/>
              </a:cxn>
              <a:cxn ang="0">
                <a:pos x="63" y="53"/>
              </a:cxn>
              <a:cxn ang="0">
                <a:pos x="74" y="47"/>
              </a:cxn>
              <a:cxn ang="0">
                <a:pos x="83" y="42"/>
              </a:cxn>
              <a:cxn ang="0">
                <a:pos x="94" y="36"/>
              </a:cxn>
              <a:cxn ang="0">
                <a:pos x="103" y="36"/>
              </a:cxn>
              <a:cxn ang="0">
                <a:pos x="116" y="43"/>
              </a:cxn>
              <a:cxn ang="0">
                <a:pos x="136" y="47"/>
              </a:cxn>
              <a:cxn ang="0">
                <a:pos x="163" y="62"/>
              </a:cxn>
              <a:cxn ang="0">
                <a:pos x="166" y="82"/>
              </a:cxn>
              <a:cxn ang="0">
                <a:pos x="199" y="89"/>
              </a:cxn>
              <a:cxn ang="0">
                <a:pos x="215" y="80"/>
              </a:cxn>
              <a:cxn ang="0">
                <a:pos x="223" y="0"/>
              </a:cxn>
            </a:cxnLst>
            <a:rect l="0" t="0" r="r" b="b"/>
            <a:pathLst>
              <a:path w="467" h="756">
                <a:moveTo>
                  <a:pt x="344" y="4"/>
                </a:moveTo>
                <a:lnTo>
                  <a:pt x="341" y="9"/>
                </a:lnTo>
                <a:lnTo>
                  <a:pt x="350" y="13"/>
                </a:lnTo>
                <a:lnTo>
                  <a:pt x="364" y="31"/>
                </a:lnTo>
                <a:lnTo>
                  <a:pt x="350" y="36"/>
                </a:lnTo>
                <a:lnTo>
                  <a:pt x="335" y="31"/>
                </a:lnTo>
                <a:lnTo>
                  <a:pt x="330" y="38"/>
                </a:lnTo>
                <a:lnTo>
                  <a:pt x="333" y="43"/>
                </a:lnTo>
                <a:lnTo>
                  <a:pt x="348" y="51"/>
                </a:lnTo>
                <a:lnTo>
                  <a:pt x="364" y="43"/>
                </a:lnTo>
                <a:lnTo>
                  <a:pt x="370" y="38"/>
                </a:lnTo>
                <a:lnTo>
                  <a:pt x="368" y="49"/>
                </a:lnTo>
                <a:lnTo>
                  <a:pt x="448" y="51"/>
                </a:lnTo>
                <a:lnTo>
                  <a:pt x="442" y="223"/>
                </a:lnTo>
                <a:lnTo>
                  <a:pt x="442" y="238"/>
                </a:lnTo>
                <a:lnTo>
                  <a:pt x="435" y="239"/>
                </a:lnTo>
                <a:lnTo>
                  <a:pt x="429" y="232"/>
                </a:lnTo>
                <a:lnTo>
                  <a:pt x="424" y="236"/>
                </a:lnTo>
                <a:lnTo>
                  <a:pt x="426" y="241"/>
                </a:lnTo>
                <a:lnTo>
                  <a:pt x="438" y="243"/>
                </a:lnTo>
                <a:lnTo>
                  <a:pt x="451" y="263"/>
                </a:lnTo>
                <a:lnTo>
                  <a:pt x="460" y="270"/>
                </a:lnTo>
                <a:lnTo>
                  <a:pt x="467" y="267"/>
                </a:lnTo>
                <a:lnTo>
                  <a:pt x="467" y="270"/>
                </a:lnTo>
                <a:lnTo>
                  <a:pt x="460" y="277"/>
                </a:lnTo>
                <a:lnTo>
                  <a:pt x="453" y="276"/>
                </a:lnTo>
                <a:lnTo>
                  <a:pt x="448" y="277"/>
                </a:lnTo>
                <a:lnTo>
                  <a:pt x="451" y="285"/>
                </a:lnTo>
                <a:lnTo>
                  <a:pt x="448" y="292"/>
                </a:lnTo>
                <a:lnTo>
                  <a:pt x="451" y="305"/>
                </a:lnTo>
                <a:lnTo>
                  <a:pt x="449" y="308"/>
                </a:lnTo>
                <a:lnTo>
                  <a:pt x="440" y="308"/>
                </a:lnTo>
                <a:lnTo>
                  <a:pt x="437" y="312"/>
                </a:lnTo>
                <a:lnTo>
                  <a:pt x="435" y="323"/>
                </a:lnTo>
                <a:lnTo>
                  <a:pt x="438" y="330"/>
                </a:lnTo>
                <a:lnTo>
                  <a:pt x="440" y="330"/>
                </a:lnTo>
                <a:lnTo>
                  <a:pt x="437" y="528"/>
                </a:lnTo>
                <a:lnTo>
                  <a:pt x="362" y="526"/>
                </a:lnTo>
                <a:lnTo>
                  <a:pt x="362" y="544"/>
                </a:lnTo>
                <a:lnTo>
                  <a:pt x="362" y="597"/>
                </a:lnTo>
                <a:lnTo>
                  <a:pt x="399" y="598"/>
                </a:lnTo>
                <a:lnTo>
                  <a:pt x="399" y="617"/>
                </a:lnTo>
                <a:lnTo>
                  <a:pt x="435" y="617"/>
                </a:lnTo>
                <a:lnTo>
                  <a:pt x="433" y="653"/>
                </a:lnTo>
                <a:lnTo>
                  <a:pt x="212" y="647"/>
                </a:lnTo>
                <a:lnTo>
                  <a:pt x="212" y="756"/>
                </a:lnTo>
                <a:lnTo>
                  <a:pt x="127" y="754"/>
                </a:lnTo>
                <a:lnTo>
                  <a:pt x="130" y="751"/>
                </a:lnTo>
                <a:lnTo>
                  <a:pt x="125" y="749"/>
                </a:lnTo>
                <a:lnTo>
                  <a:pt x="127" y="744"/>
                </a:lnTo>
                <a:lnTo>
                  <a:pt x="121" y="740"/>
                </a:lnTo>
                <a:lnTo>
                  <a:pt x="127" y="742"/>
                </a:lnTo>
                <a:lnTo>
                  <a:pt x="125" y="733"/>
                </a:lnTo>
                <a:lnTo>
                  <a:pt x="130" y="727"/>
                </a:lnTo>
                <a:lnTo>
                  <a:pt x="127" y="724"/>
                </a:lnTo>
                <a:lnTo>
                  <a:pt x="130" y="715"/>
                </a:lnTo>
                <a:lnTo>
                  <a:pt x="137" y="711"/>
                </a:lnTo>
                <a:lnTo>
                  <a:pt x="137" y="705"/>
                </a:lnTo>
                <a:lnTo>
                  <a:pt x="168" y="680"/>
                </a:lnTo>
                <a:lnTo>
                  <a:pt x="174" y="667"/>
                </a:lnTo>
                <a:lnTo>
                  <a:pt x="172" y="664"/>
                </a:lnTo>
                <a:lnTo>
                  <a:pt x="174" y="655"/>
                </a:lnTo>
                <a:lnTo>
                  <a:pt x="170" y="649"/>
                </a:lnTo>
                <a:lnTo>
                  <a:pt x="157" y="646"/>
                </a:lnTo>
                <a:lnTo>
                  <a:pt x="154" y="649"/>
                </a:lnTo>
                <a:lnTo>
                  <a:pt x="150" y="646"/>
                </a:lnTo>
                <a:lnTo>
                  <a:pt x="148" y="637"/>
                </a:lnTo>
                <a:lnTo>
                  <a:pt x="141" y="633"/>
                </a:lnTo>
                <a:lnTo>
                  <a:pt x="147" y="609"/>
                </a:lnTo>
                <a:lnTo>
                  <a:pt x="154" y="606"/>
                </a:lnTo>
                <a:lnTo>
                  <a:pt x="157" y="600"/>
                </a:lnTo>
                <a:lnTo>
                  <a:pt x="157" y="593"/>
                </a:lnTo>
                <a:lnTo>
                  <a:pt x="163" y="589"/>
                </a:lnTo>
                <a:lnTo>
                  <a:pt x="168" y="577"/>
                </a:lnTo>
                <a:lnTo>
                  <a:pt x="163" y="562"/>
                </a:lnTo>
                <a:lnTo>
                  <a:pt x="156" y="555"/>
                </a:lnTo>
                <a:lnTo>
                  <a:pt x="145" y="553"/>
                </a:lnTo>
                <a:lnTo>
                  <a:pt x="141" y="544"/>
                </a:lnTo>
                <a:lnTo>
                  <a:pt x="127" y="533"/>
                </a:lnTo>
                <a:lnTo>
                  <a:pt x="118" y="528"/>
                </a:lnTo>
                <a:lnTo>
                  <a:pt x="116" y="522"/>
                </a:lnTo>
                <a:lnTo>
                  <a:pt x="107" y="522"/>
                </a:lnTo>
                <a:lnTo>
                  <a:pt x="105" y="520"/>
                </a:lnTo>
                <a:lnTo>
                  <a:pt x="108" y="357"/>
                </a:lnTo>
                <a:lnTo>
                  <a:pt x="112" y="214"/>
                </a:lnTo>
                <a:lnTo>
                  <a:pt x="0" y="212"/>
                </a:lnTo>
                <a:lnTo>
                  <a:pt x="1" y="76"/>
                </a:lnTo>
                <a:lnTo>
                  <a:pt x="0" y="63"/>
                </a:lnTo>
                <a:lnTo>
                  <a:pt x="3" y="62"/>
                </a:lnTo>
                <a:lnTo>
                  <a:pt x="14" y="65"/>
                </a:lnTo>
                <a:lnTo>
                  <a:pt x="25" y="56"/>
                </a:lnTo>
                <a:lnTo>
                  <a:pt x="38" y="53"/>
                </a:lnTo>
                <a:lnTo>
                  <a:pt x="59" y="56"/>
                </a:lnTo>
                <a:lnTo>
                  <a:pt x="63" y="53"/>
                </a:lnTo>
                <a:lnTo>
                  <a:pt x="72" y="51"/>
                </a:lnTo>
                <a:lnTo>
                  <a:pt x="74" y="47"/>
                </a:lnTo>
                <a:lnTo>
                  <a:pt x="79" y="45"/>
                </a:lnTo>
                <a:lnTo>
                  <a:pt x="83" y="42"/>
                </a:lnTo>
                <a:lnTo>
                  <a:pt x="90" y="42"/>
                </a:lnTo>
                <a:lnTo>
                  <a:pt x="94" y="36"/>
                </a:lnTo>
                <a:lnTo>
                  <a:pt x="99" y="40"/>
                </a:lnTo>
                <a:lnTo>
                  <a:pt x="103" y="36"/>
                </a:lnTo>
                <a:lnTo>
                  <a:pt x="119" y="40"/>
                </a:lnTo>
                <a:lnTo>
                  <a:pt x="116" y="43"/>
                </a:lnTo>
                <a:lnTo>
                  <a:pt x="125" y="51"/>
                </a:lnTo>
                <a:lnTo>
                  <a:pt x="136" y="47"/>
                </a:lnTo>
                <a:lnTo>
                  <a:pt x="148" y="49"/>
                </a:lnTo>
                <a:lnTo>
                  <a:pt x="163" y="62"/>
                </a:lnTo>
                <a:lnTo>
                  <a:pt x="161" y="65"/>
                </a:lnTo>
                <a:lnTo>
                  <a:pt x="166" y="82"/>
                </a:lnTo>
                <a:lnTo>
                  <a:pt x="181" y="82"/>
                </a:lnTo>
                <a:lnTo>
                  <a:pt x="199" y="89"/>
                </a:lnTo>
                <a:lnTo>
                  <a:pt x="203" y="82"/>
                </a:lnTo>
                <a:lnTo>
                  <a:pt x="215" y="80"/>
                </a:lnTo>
                <a:lnTo>
                  <a:pt x="223" y="83"/>
                </a:lnTo>
                <a:lnTo>
                  <a:pt x="223" y="0"/>
                </a:lnTo>
                <a:lnTo>
                  <a:pt x="344" y="4"/>
                </a:lnTo>
                <a:close/>
              </a:path>
            </a:pathLst>
          </a:custGeom>
          <a:noFill/>
          <a:ln w="2" cap="rnd">
            <a:solidFill>
              <a:srgbClr val="010202"/>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5176" name="Freeform 56"/>
          <p:cNvSpPr>
            <a:spLocks/>
          </p:cNvSpPr>
          <p:nvPr/>
        </p:nvSpPr>
        <p:spPr bwMode="auto">
          <a:xfrm>
            <a:off x="2508251" y="3422650"/>
            <a:ext cx="995363" cy="752475"/>
          </a:xfrm>
          <a:custGeom>
            <a:avLst/>
            <a:gdLst/>
            <a:ahLst/>
            <a:cxnLst>
              <a:cxn ang="0">
                <a:pos x="337" y="2"/>
              </a:cxn>
              <a:cxn ang="0">
                <a:pos x="446" y="0"/>
              </a:cxn>
              <a:cxn ang="0">
                <a:pos x="446" y="73"/>
              </a:cxn>
              <a:cxn ang="0">
                <a:pos x="444" y="109"/>
              </a:cxn>
              <a:cxn ang="0">
                <a:pos x="435" y="109"/>
              </a:cxn>
              <a:cxn ang="0">
                <a:pos x="435" y="167"/>
              </a:cxn>
              <a:cxn ang="0">
                <a:pos x="540" y="171"/>
              </a:cxn>
              <a:cxn ang="0">
                <a:pos x="540" y="225"/>
              </a:cxn>
              <a:cxn ang="0">
                <a:pos x="609" y="225"/>
              </a:cxn>
              <a:cxn ang="0">
                <a:pos x="609" y="260"/>
              </a:cxn>
              <a:cxn ang="0">
                <a:pos x="627" y="260"/>
              </a:cxn>
              <a:cxn ang="0">
                <a:pos x="625" y="332"/>
              </a:cxn>
              <a:cxn ang="0">
                <a:pos x="500" y="329"/>
              </a:cxn>
              <a:cxn ang="0">
                <a:pos x="502" y="401"/>
              </a:cxn>
              <a:cxn ang="0">
                <a:pos x="468" y="399"/>
              </a:cxn>
              <a:cxn ang="0">
                <a:pos x="468" y="474"/>
              </a:cxn>
              <a:cxn ang="0">
                <a:pos x="161" y="466"/>
              </a:cxn>
              <a:cxn ang="0">
                <a:pos x="0" y="463"/>
              </a:cxn>
              <a:cxn ang="0">
                <a:pos x="3" y="109"/>
              </a:cxn>
              <a:cxn ang="0">
                <a:pos x="13" y="109"/>
              </a:cxn>
              <a:cxn ang="0">
                <a:pos x="13" y="37"/>
              </a:cxn>
              <a:cxn ang="0">
                <a:pos x="13" y="0"/>
              </a:cxn>
              <a:cxn ang="0">
                <a:pos x="121" y="0"/>
              </a:cxn>
              <a:cxn ang="0">
                <a:pos x="337" y="2"/>
              </a:cxn>
            </a:cxnLst>
            <a:rect l="0" t="0" r="r" b="b"/>
            <a:pathLst>
              <a:path w="627" h="474">
                <a:moveTo>
                  <a:pt x="337" y="2"/>
                </a:moveTo>
                <a:lnTo>
                  <a:pt x="446" y="0"/>
                </a:lnTo>
                <a:lnTo>
                  <a:pt x="446" y="73"/>
                </a:lnTo>
                <a:lnTo>
                  <a:pt x="444" y="109"/>
                </a:lnTo>
                <a:lnTo>
                  <a:pt x="435" y="109"/>
                </a:lnTo>
                <a:lnTo>
                  <a:pt x="435" y="167"/>
                </a:lnTo>
                <a:lnTo>
                  <a:pt x="540" y="171"/>
                </a:lnTo>
                <a:lnTo>
                  <a:pt x="540" y="225"/>
                </a:lnTo>
                <a:lnTo>
                  <a:pt x="609" y="225"/>
                </a:lnTo>
                <a:lnTo>
                  <a:pt x="609" y="260"/>
                </a:lnTo>
                <a:lnTo>
                  <a:pt x="627" y="260"/>
                </a:lnTo>
                <a:lnTo>
                  <a:pt x="625" y="332"/>
                </a:lnTo>
                <a:lnTo>
                  <a:pt x="500" y="329"/>
                </a:lnTo>
                <a:lnTo>
                  <a:pt x="502" y="401"/>
                </a:lnTo>
                <a:lnTo>
                  <a:pt x="468" y="399"/>
                </a:lnTo>
                <a:lnTo>
                  <a:pt x="468" y="474"/>
                </a:lnTo>
                <a:lnTo>
                  <a:pt x="161" y="466"/>
                </a:lnTo>
                <a:lnTo>
                  <a:pt x="0" y="463"/>
                </a:lnTo>
                <a:lnTo>
                  <a:pt x="3" y="109"/>
                </a:lnTo>
                <a:lnTo>
                  <a:pt x="13" y="109"/>
                </a:lnTo>
                <a:lnTo>
                  <a:pt x="13" y="37"/>
                </a:lnTo>
                <a:lnTo>
                  <a:pt x="13" y="0"/>
                </a:lnTo>
                <a:lnTo>
                  <a:pt x="121" y="0"/>
                </a:lnTo>
                <a:lnTo>
                  <a:pt x="337" y="2"/>
                </a:lnTo>
                <a:close/>
              </a:path>
            </a:pathLst>
          </a:custGeom>
          <a:noFill/>
          <a:ln w="2" cap="rnd">
            <a:solidFill>
              <a:srgbClr val="010202"/>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5177" name="Freeform 57"/>
          <p:cNvSpPr>
            <a:spLocks/>
          </p:cNvSpPr>
          <p:nvPr/>
        </p:nvSpPr>
        <p:spPr bwMode="auto">
          <a:xfrm>
            <a:off x="2974976" y="5276850"/>
            <a:ext cx="892175" cy="901700"/>
          </a:xfrm>
          <a:custGeom>
            <a:avLst/>
            <a:gdLst/>
            <a:ahLst/>
            <a:cxnLst>
              <a:cxn ang="0">
                <a:pos x="545" y="24"/>
              </a:cxn>
              <a:cxn ang="0">
                <a:pos x="527" y="122"/>
              </a:cxn>
              <a:cxn ang="0">
                <a:pos x="509" y="145"/>
              </a:cxn>
              <a:cxn ang="0">
                <a:pos x="491" y="167"/>
              </a:cxn>
              <a:cxn ang="0">
                <a:pos x="475" y="196"/>
              </a:cxn>
              <a:cxn ang="0">
                <a:pos x="442" y="198"/>
              </a:cxn>
              <a:cxn ang="0">
                <a:pos x="399" y="211"/>
              </a:cxn>
              <a:cxn ang="0">
                <a:pos x="389" y="247"/>
              </a:cxn>
              <a:cxn ang="0">
                <a:pos x="411" y="272"/>
              </a:cxn>
              <a:cxn ang="0">
                <a:pos x="415" y="307"/>
              </a:cxn>
              <a:cxn ang="0">
                <a:pos x="397" y="314"/>
              </a:cxn>
              <a:cxn ang="0">
                <a:pos x="375" y="339"/>
              </a:cxn>
              <a:cxn ang="0">
                <a:pos x="353" y="334"/>
              </a:cxn>
              <a:cxn ang="0">
                <a:pos x="348" y="347"/>
              </a:cxn>
              <a:cxn ang="0">
                <a:pos x="362" y="372"/>
              </a:cxn>
              <a:cxn ang="0">
                <a:pos x="371" y="390"/>
              </a:cxn>
              <a:cxn ang="0">
                <a:pos x="371" y="412"/>
              </a:cxn>
              <a:cxn ang="0">
                <a:pos x="388" y="399"/>
              </a:cxn>
              <a:cxn ang="0">
                <a:pos x="409" y="416"/>
              </a:cxn>
              <a:cxn ang="0">
                <a:pos x="399" y="432"/>
              </a:cxn>
              <a:cxn ang="0">
                <a:pos x="409" y="452"/>
              </a:cxn>
              <a:cxn ang="0">
                <a:pos x="422" y="445"/>
              </a:cxn>
              <a:cxn ang="0">
                <a:pos x="420" y="477"/>
              </a:cxn>
              <a:cxn ang="0">
                <a:pos x="471" y="472"/>
              </a:cxn>
              <a:cxn ang="0">
                <a:pos x="484" y="483"/>
              </a:cxn>
              <a:cxn ang="0">
                <a:pos x="491" y="508"/>
              </a:cxn>
              <a:cxn ang="0">
                <a:pos x="482" y="519"/>
              </a:cxn>
              <a:cxn ang="0">
                <a:pos x="522" y="512"/>
              </a:cxn>
              <a:cxn ang="0">
                <a:pos x="542" y="533"/>
              </a:cxn>
              <a:cxn ang="0">
                <a:pos x="556" y="541"/>
              </a:cxn>
              <a:cxn ang="0">
                <a:pos x="551" y="550"/>
              </a:cxn>
              <a:cxn ang="0">
                <a:pos x="544" y="552"/>
              </a:cxn>
              <a:cxn ang="0">
                <a:pos x="533" y="552"/>
              </a:cxn>
              <a:cxn ang="0">
                <a:pos x="529" y="562"/>
              </a:cxn>
              <a:cxn ang="0">
                <a:pos x="507" y="564"/>
              </a:cxn>
              <a:cxn ang="0">
                <a:pos x="482" y="553"/>
              </a:cxn>
              <a:cxn ang="0">
                <a:pos x="466" y="568"/>
              </a:cxn>
              <a:cxn ang="0">
                <a:pos x="444" y="555"/>
              </a:cxn>
              <a:cxn ang="0">
                <a:pos x="424" y="555"/>
              </a:cxn>
              <a:cxn ang="0">
                <a:pos x="406" y="535"/>
              </a:cxn>
              <a:cxn ang="0">
                <a:pos x="366" y="530"/>
              </a:cxn>
              <a:cxn ang="0">
                <a:pos x="348" y="544"/>
              </a:cxn>
              <a:cxn ang="0">
                <a:pos x="232" y="544"/>
              </a:cxn>
              <a:cxn ang="0">
                <a:pos x="107" y="541"/>
              </a:cxn>
              <a:cxn ang="0">
                <a:pos x="14" y="55"/>
              </a:cxn>
              <a:cxn ang="0">
                <a:pos x="36" y="46"/>
              </a:cxn>
              <a:cxn ang="0">
                <a:pos x="50" y="44"/>
              </a:cxn>
              <a:cxn ang="0">
                <a:pos x="65" y="47"/>
              </a:cxn>
              <a:cxn ang="0">
                <a:pos x="76" y="53"/>
              </a:cxn>
              <a:cxn ang="0">
                <a:pos x="85" y="60"/>
              </a:cxn>
              <a:cxn ang="0">
                <a:pos x="98" y="60"/>
              </a:cxn>
              <a:cxn ang="0">
                <a:pos x="130" y="51"/>
              </a:cxn>
              <a:cxn ang="0">
                <a:pos x="139" y="42"/>
              </a:cxn>
              <a:cxn ang="0">
                <a:pos x="165" y="35"/>
              </a:cxn>
              <a:cxn ang="0">
                <a:pos x="177" y="26"/>
              </a:cxn>
              <a:cxn ang="0">
                <a:pos x="185" y="18"/>
              </a:cxn>
              <a:cxn ang="0">
                <a:pos x="188" y="8"/>
              </a:cxn>
              <a:cxn ang="0">
                <a:pos x="194" y="9"/>
              </a:cxn>
              <a:cxn ang="0">
                <a:pos x="226" y="20"/>
              </a:cxn>
            </a:cxnLst>
            <a:rect l="0" t="0" r="r" b="b"/>
            <a:pathLst>
              <a:path w="562" h="568">
                <a:moveTo>
                  <a:pt x="228" y="15"/>
                </a:moveTo>
                <a:lnTo>
                  <a:pt x="542" y="24"/>
                </a:lnTo>
                <a:lnTo>
                  <a:pt x="545" y="24"/>
                </a:lnTo>
                <a:lnTo>
                  <a:pt x="544" y="104"/>
                </a:lnTo>
                <a:lnTo>
                  <a:pt x="536" y="116"/>
                </a:lnTo>
                <a:lnTo>
                  <a:pt x="527" y="122"/>
                </a:lnTo>
                <a:lnTo>
                  <a:pt x="529" y="136"/>
                </a:lnTo>
                <a:lnTo>
                  <a:pt x="522" y="142"/>
                </a:lnTo>
                <a:lnTo>
                  <a:pt x="509" y="145"/>
                </a:lnTo>
                <a:lnTo>
                  <a:pt x="507" y="153"/>
                </a:lnTo>
                <a:lnTo>
                  <a:pt x="491" y="158"/>
                </a:lnTo>
                <a:lnTo>
                  <a:pt x="491" y="167"/>
                </a:lnTo>
                <a:lnTo>
                  <a:pt x="486" y="174"/>
                </a:lnTo>
                <a:lnTo>
                  <a:pt x="478" y="193"/>
                </a:lnTo>
                <a:lnTo>
                  <a:pt x="475" y="196"/>
                </a:lnTo>
                <a:lnTo>
                  <a:pt x="455" y="198"/>
                </a:lnTo>
                <a:lnTo>
                  <a:pt x="451" y="202"/>
                </a:lnTo>
                <a:lnTo>
                  <a:pt x="442" y="198"/>
                </a:lnTo>
                <a:lnTo>
                  <a:pt x="422" y="211"/>
                </a:lnTo>
                <a:lnTo>
                  <a:pt x="409" y="203"/>
                </a:lnTo>
                <a:lnTo>
                  <a:pt x="399" y="211"/>
                </a:lnTo>
                <a:lnTo>
                  <a:pt x="399" y="225"/>
                </a:lnTo>
                <a:lnTo>
                  <a:pt x="393" y="227"/>
                </a:lnTo>
                <a:lnTo>
                  <a:pt x="389" y="247"/>
                </a:lnTo>
                <a:lnTo>
                  <a:pt x="400" y="260"/>
                </a:lnTo>
                <a:lnTo>
                  <a:pt x="411" y="263"/>
                </a:lnTo>
                <a:lnTo>
                  <a:pt x="411" y="272"/>
                </a:lnTo>
                <a:lnTo>
                  <a:pt x="415" y="274"/>
                </a:lnTo>
                <a:lnTo>
                  <a:pt x="415" y="283"/>
                </a:lnTo>
                <a:lnTo>
                  <a:pt x="415" y="307"/>
                </a:lnTo>
                <a:lnTo>
                  <a:pt x="408" y="329"/>
                </a:lnTo>
                <a:lnTo>
                  <a:pt x="399" y="323"/>
                </a:lnTo>
                <a:lnTo>
                  <a:pt x="397" y="314"/>
                </a:lnTo>
                <a:lnTo>
                  <a:pt x="384" y="325"/>
                </a:lnTo>
                <a:lnTo>
                  <a:pt x="379" y="336"/>
                </a:lnTo>
                <a:lnTo>
                  <a:pt x="375" y="339"/>
                </a:lnTo>
                <a:lnTo>
                  <a:pt x="366" y="329"/>
                </a:lnTo>
                <a:lnTo>
                  <a:pt x="360" y="329"/>
                </a:lnTo>
                <a:lnTo>
                  <a:pt x="353" y="334"/>
                </a:lnTo>
                <a:lnTo>
                  <a:pt x="351" y="330"/>
                </a:lnTo>
                <a:lnTo>
                  <a:pt x="350" y="330"/>
                </a:lnTo>
                <a:lnTo>
                  <a:pt x="348" y="347"/>
                </a:lnTo>
                <a:lnTo>
                  <a:pt x="366" y="356"/>
                </a:lnTo>
                <a:lnTo>
                  <a:pt x="360" y="363"/>
                </a:lnTo>
                <a:lnTo>
                  <a:pt x="362" y="372"/>
                </a:lnTo>
                <a:lnTo>
                  <a:pt x="351" y="381"/>
                </a:lnTo>
                <a:lnTo>
                  <a:pt x="362" y="388"/>
                </a:lnTo>
                <a:lnTo>
                  <a:pt x="371" y="390"/>
                </a:lnTo>
                <a:lnTo>
                  <a:pt x="362" y="392"/>
                </a:lnTo>
                <a:lnTo>
                  <a:pt x="359" y="401"/>
                </a:lnTo>
                <a:lnTo>
                  <a:pt x="371" y="412"/>
                </a:lnTo>
                <a:lnTo>
                  <a:pt x="379" y="412"/>
                </a:lnTo>
                <a:lnTo>
                  <a:pt x="388" y="408"/>
                </a:lnTo>
                <a:lnTo>
                  <a:pt x="388" y="399"/>
                </a:lnTo>
                <a:lnTo>
                  <a:pt x="397" y="405"/>
                </a:lnTo>
                <a:lnTo>
                  <a:pt x="404" y="407"/>
                </a:lnTo>
                <a:lnTo>
                  <a:pt x="409" y="416"/>
                </a:lnTo>
                <a:lnTo>
                  <a:pt x="404" y="425"/>
                </a:lnTo>
                <a:lnTo>
                  <a:pt x="404" y="434"/>
                </a:lnTo>
                <a:lnTo>
                  <a:pt x="399" y="432"/>
                </a:lnTo>
                <a:lnTo>
                  <a:pt x="400" y="441"/>
                </a:lnTo>
                <a:lnTo>
                  <a:pt x="408" y="445"/>
                </a:lnTo>
                <a:lnTo>
                  <a:pt x="409" y="452"/>
                </a:lnTo>
                <a:lnTo>
                  <a:pt x="420" y="450"/>
                </a:lnTo>
                <a:lnTo>
                  <a:pt x="418" y="443"/>
                </a:lnTo>
                <a:lnTo>
                  <a:pt x="422" y="445"/>
                </a:lnTo>
                <a:lnTo>
                  <a:pt x="422" y="450"/>
                </a:lnTo>
                <a:lnTo>
                  <a:pt x="418" y="461"/>
                </a:lnTo>
                <a:lnTo>
                  <a:pt x="420" y="477"/>
                </a:lnTo>
                <a:lnTo>
                  <a:pt x="451" y="477"/>
                </a:lnTo>
                <a:lnTo>
                  <a:pt x="464" y="472"/>
                </a:lnTo>
                <a:lnTo>
                  <a:pt x="471" y="472"/>
                </a:lnTo>
                <a:lnTo>
                  <a:pt x="477" y="477"/>
                </a:lnTo>
                <a:lnTo>
                  <a:pt x="471" y="486"/>
                </a:lnTo>
                <a:lnTo>
                  <a:pt x="484" y="483"/>
                </a:lnTo>
                <a:lnTo>
                  <a:pt x="480" y="495"/>
                </a:lnTo>
                <a:lnTo>
                  <a:pt x="493" y="499"/>
                </a:lnTo>
                <a:lnTo>
                  <a:pt x="491" y="508"/>
                </a:lnTo>
                <a:lnTo>
                  <a:pt x="484" y="506"/>
                </a:lnTo>
                <a:lnTo>
                  <a:pt x="480" y="508"/>
                </a:lnTo>
                <a:lnTo>
                  <a:pt x="482" y="519"/>
                </a:lnTo>
                <a:lnTo>
                  <a:pt x="491" y="517"/>
                </a:lnTo>
                <a:lnTo>
                  <a:pt x="509" y="503"/>
                </a:lnTo>
                <a:lnTo>
                  <a:pt x="522" y="512"/>
                </a:lnTo>
                <a:lnTo>
                  <a:pt x="538" y="510"/>
                </a:lnTo>
                <a:lnTo>
                  <a:pt x="545" y="523"/>
                </a:lnTo>
                <a:lnTo>
                  <a:pt x="542" y="533"/>
                </a:lnTo>
                <a:lnTo>
                  <a:pt x="547" y="546"/>
                </a:lnTo>
                <a:lnTo>
                  <a:pt x="554" y="548"/>
                </a:lnTo>
                <a:lnTo>
                  <a:pt x="556" y="541"/>
                </a:lnTo>
                <a:lnTo>
                  <a:pt x="560" y="541"/>
                </a:lnTo>
                <a:lnTo>
                  <a:pt x="562" y="553"/>
                </a:lnTo>
                <a:lnTo>
                  <a:pt x="551" y="550"/>
                </a:lnTo>
                <a:lnTo>
                  <a:pt x="551" y="553"/>
                </a:lnTo>
                <a:lnTo>
                  <a:pt x="547" y="550"/>
                </a:lnTo>
                <a:lnTo>
                  <a:pt x="544" y="552"/>
                </a:lnTo>
                <a:lnTo>
                  <a:pt x="533" y="546"/>
                </a:lnTo>
                <a:lnTo>
                  <a:pt x="531" y="548"/>
                </a:lnTo>
                <a:lnTo>
                  <a:pt x="533" y="552"/>
                </a:lnTo>
                <a:lnTo>
                  <a:pt x="527" y="552"/>
                </a:lnTo>
                <a:lnTo>
                  <a:pt x="524" y="557"/>
                </a:lnTo>
                <a:lnTo>
                  <a:pt x="529" y="562"/>
                </a:lnTo>
                <a:lnTo>
                  <a:pt x="516" y="557"/>
                </a:lnTo>
                <a:lnTo>
                  <a:pt x="515" y="562"/>
                </a:lnTo>
                <a:lnTo>
                  <a:pt x="507" y="564"/>
                </a:lnTo>
                <a:lnTo>
                  <a:pt x="498" y="561"/>
                </a:lnTo>
                <a:lnTo>
                  <a:pt x="495" y="555"/>
                </a:lnTo>
                <a:lnTo>
                  <a:pt x="482" y="553"/>
                </a:lnTo>
                <a:lnTo>
                  <a:pt x="473" y="557"/>
                </a:lnTo>
                <a:lnTo>
                  <a:pt x="473" y="561"/>
                </a:lnTo>
                <a:lnTo>
                  <a:pt x="466" y="568"/>
                </a:lnTo>
                <a:lnTo>
                  <a:pt x="444" y="562"/>
                </a:lnTo>
                <a:lnTo>
                  <a:pt x="440" y="559"/>
                </a:lnTo>
                <a:lnTo>
                  <a:pt x="444" y="555"/>
                </a:lnTo>
                <a:lnTo>
                  <a:pt x="437" y="553"/>
                </a:lnTo>
                <a:lnTo>
                  <a:pt x="429" y="553"/>
                </a:lnTo>
                <a:lnTo>
                  <a:pt x="424" y="555"/>
                </a:lnTo>
                <a:lnTo>
                  <a:pt x="411" y="550"/>
                </a:lnTo>
                <a:lnTo>
                  <a:pt x="409" y="541"/>
                </a:lnTo>
                <a:lnTo>
                  <a:pt x="406" y="535"/>
                </a:lnTo>
                <a:lnTo>
                  <a:pt x="386" y="532"/>
                </a:lnTo>
                <a:lnTo>
                  <a:pt x="377" y="533"/>
                </a:lnTo>
                <a:lnTo>
                  <a:pt x="366" y="530"/>
                </a:lnTo>
                <a:lnTo>
                  <a:pt x="359" y="537"/>
                </a:lnTo>
                <a:lnTo>
                  <a:pt x="351" y="537"/>
                </a:lnTo>
                <a:lnTo>
                  <a:pt x="348" y="544"/>
                </a:lnTo>
                <a:lnTo>
                  <a:pt x="339" y="543"/>
                </a:lnTo>
                <a:lnTo>
                  <a:pt x="330" y="548"/>
                </a:lnTo>
                <a:lnTo>
                  <a:pt x="232" y="544"/>
                </a:lnTo>
                <a:lnTo>
                  <a:pt x="177" y="543"/>
                </a:lnTo>
                <a:lnTo>
                  <a:pt x="143" y="543"/>
                </a:lnTo>
                <a:lnTo>
                  <a:pt x="107" y="541"/>
                </a:lnTo>
                <a:lnTo>
                  <a:pt x="0" y="539"/>
                </a:lnTo>
                <a:lnTo>
                  <a:pt x="1" y="450"/>
                </a:lnTo>
                <a:lnTo>
                  <a:pt x="14" y="55"/>
                </a:lnTo>
                <a:lnTo>
                  <a:pt x="32" y="56"/>
                </a:lnTo>
                <a:lnTo>
                  <a:pt x="40" y="49"/>
                </a:lnTo>
                <a:lnTo>
                  <a:pt x="36" y="46"/>
                </a:lnTo>
                <a:lnTo>
                  <a:pt x="43" y="46"/>
                </a:lnTo>
                <a:lnTo>
                  <a:pt x="49" y="40"/>
                </a:lnTo>
                <a:lnTo>
                  <a:pt x="50" y="44"/>
                </a:lnTo>
                <a:lnTo>
                  <a:pt x="58" y="44"/>
                </a:lnTo>
                <a:lnTo>
                  <a:pt x="58" y="47"/>
                </a:lnTo>
                <a:lnTo>
                  <a:pt x="65" y="47"/>
                </a:lnTo>
                <a:lnTo>
                  <a:pt x="63" y="53"/>
                </a:lnTo>
                <a:lnTo>
                  <a:pt x="70" y="56"/>
                </a:lnTo>
                <a:lnTo>
                  <a:pt x="76" y="53"/>
                </a:lnTo>
                <a:lnTo>
                  <a:pt x="78" y="60"/>
                </a:lnTo>
                <a:lnTo>
                  <a:pt x="83" y="62"/>
                </a:lnTo>
                <a:lnTo>
                  <a:pt x="85" y="60"/>
                </a:lnTo>
                <a:lnTo>
                  <a:pt x="88" y="64"/>
                </a:lnTo>
                <a:lnTo>
                  <a:pt x="92" y="58"/>
                </a:lnTo>
                <a:lnTo>
                  <a:pt x="98" y="60"/>
                </a:lnTo>
                <a:lnTo>
                  <a:pt x="112" y="53"/>
                </a:lnTo>
                <a:lnTo>
                  <a:pt x="128" y="55"/>
                </a:lnTo>
                <a:lnTo>
                  <a:pt x="130" y="51"/>
                </a:lnTo>
                <a:lnTo>
                  <a:pt x="127" y="49"/>
                </a:lnTo>
                <a:lnTo>
                  <a:pt x="139" y="47"/>
                </a:lnTo>
                <a:lnTo>
                  <a:pt x="139" y="42"/>
                </a:lnTo>
                <a:lnTo>
                  <a:pt x="152" y="42"/>
                </a:lnTo>
                <a:lnTo>
                  <a:pt x="150" y="38"/>
                </a:lnTo>
                <a:lnTo>
                  <a:pt x="165" y="35"/>
                </a:lnTo>
                <a:lnTo>
                  <a:pt x="166" y="29"/>
                </a:lnTo>
                <a:lnTo>
                  <a:pt x="170" y="31"/>
                </a:lnTo>
                <a:lnTo>
                  <a:pt x="177" y="26"/>
                </a:lnTo>
                <a:lnTo>
                  <a:pt x="179" y="31"/>
                </a:lnTo>
                <a:lnTo>
                  <a:pt x="181" y="18"/>
                </a:lnTo>
                <a:lnTo>
                  <a:pt x="185" y="18"/>
                </a:lnTo>
                <a:lnTo>
                  <a:pt x="181" y="13"/>
                </a:lnTo>
                <a:lnTo>
                  <a:pt x="190" y="11"/>
                </a:lnTo>
                <a:lnTo>
                  <a:pt x="188" y="8"/>
                </a:lnTo>
                <a:lnTo>
                  <a:pt x="192" y="0"/>
                </a:lnTo>
                <a:lnTo>
                  <a:pt x="195" y="2"/>
                </a:lnTo>
                <a:lnTo>
                  <a:pt x="194" y="9"/>
                </a:lnTo>
                <a:lnTo>
                  <a:pt x="201" y="4"/>
                </a:lnTo>
                <a:lnTo>
                  <a:pt x="203" y="0"/>
                </a:lnTo>
                <a:lnTo>
                  <a:pt x="226" y="20"/>
                </a:lnTo>
                <a:lnTo>
                  <a:pt x="228" y="15"/>
                </a:lnTo>
                <a:close/>
              </a:path>
            </a:pathLst>
          </a:custGeom>
          <a:noFill/>
          <a:ln w="2" cap="rnd">
            <a:solidFill>
              <a:srgbClr val="010202"/>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5178" name="Freeform 58"/>
          <p:cNvSpPr>
            <a:spLocks/>
          </p:cNvSpPr>
          <p:nvPr/>
        </p:nvSpPr>
        <p:spPr bwMode="auto">
          <a:xfrm>
            <a:off x="6630988" y="463550"/>
            <a:ext cx="1073150" cy="604838"/>
          </a:xfrm>
          <a:custGeom>
            <a:avLst/>
            <a:gdLst/>
            <a:ahLst/>
            <a:cxnLst>
              <a:cxn ang="0">
                <a:pos x="674" y="91"/>
              </a:cxn>
              <a:cxn ang="0">
                <a:pos x="670" y="96"/>
              </a:cxn>
              <a:cxn ang="0">
                <a:pos x="660" y="107"/>
              </a:cxn>
              <a:cxn ang="0">
                <a:pos x="641" y="120"/>
              </a:cxn>
              <a:cxn ang="0">
                <a:pos x="634" y="136"/>
              </a:cxn>
              <a:cxn ang="0">
                <a:pos x="638" y="152"/>
              </a:cxn>
              <a:cxn ang="0">
                <a:pos x="634" y="161"/>
              </a:cxn>
              <a:cxn ang="0">
                <a:pos x="621" y="172"/>
              </a:cxn>
              <a:cxn ang="0">
                <a:pos x="609" y="178"/>
              </a:cxn>
              <a:cxn ang="0">
                <a:pos x="576" y="192"/>
              </a:cxn>
              <a:cxn ang="0">
                <a:pos x="571" y="201"/>
              </a:cxn>
              <a:cxn ang="0">
                <a:pos x="549" y="223"/>
              </a:cxn>
              <a:cxn ang="0">
                <a:pos x="534" y="252"/>
              </a:cxn>
              <a:cxn ang="0">
                <a:pos x="534" y="265"/>
              </a:cxn>
              <a:cxn ang="0">
                <a:pos x="531" y="277"/>
              </a:cxn>
              <a:cxn ang="0">
                <a:pos x="520" y="292"/>
              </a:cxn>
              <a:cxn ang="0">
                <a:pos x="516" y="305"/>
              </a:cxn>
              <a:cxn ang="0">
                <a:pos x="489" y="343"/>
              </a:cxn>
              <a:cxn ang="0">
                <a:pos x="480" y="381"/>
              </a:cxn>
              <a:cxn ang="0">
                <a:pos x="7" y="377"/>
              </a:cxn>
              <a:cxn ang="0">
                <a:pos x="14" y="370"/>
              </a:cxn>
              <a:cxn ang="0">
                <a:pos x="16" y="365"/>
              </a:cxn>
              <a:cxn ang="0">
                <a:pos x="10" y="357"/>
              </a:cxn>
              <a:cxn ang="0">
                <a:pos x="0" y="348"/>
              </a:cxn>
              <a:cxn ang="0">
                <a:pos x="5" y="343"/>
              </a:cxn>
              <a:cxn ang="0">
                <a:pos x="21" y="308"/>
              </a:cxn>
              <a:cxn ang="0">
                <a:pos x="34" y="267"/>
              </a:cxn>
              <a:cxn ang="0">
                <a:pos x="48" y="232"/>
              </a:cxn>
              <a:cxn ang="0">
                <a:pos x="59" y="230"/>
              </a:cxn>
              <a:cxn ang="0">
                <a:pos x="65" y="227"/>
              </a:cxn>
              <a:cxn ang="0">
                <a:pos x="74" y="207"/>
              </a:cxn>
              <a:cxn ang="0">
                <a:pos x="81" y="209"/>
              </a:cxn>
              <a:cxn ang="0">
                <a:pos x="88" y="180"/>
              </a:cxn>
              <a:cxn ang="0">
                <a:pos x="48" y="149"/>
              </a:cxn>
              <a:cxn ang="0">
                <a:pos x="145" y="0"/>
              </a:cxn>
              <a:cxn ang="0">
                <a:pos x="549" y="11"/>
              </a:cxn>
              <a:cxn ang="0">
                <a:pos x="676" y="83"/>
              </a:cxn>
            </a:cxnLst>
            <a:rect l="0" t="0" r="r" b="b"/>
            <a:pathLst>
              <a:path w="676" h="381">
                <a:moveTo>
                  <a:pt x="676" y="83"/>
                </a:moveTo>
                <a:lnTo>
                  <a:pt x="674" y="91"/>
                </a:lnTo>
                <a:lnTo>
                  <a:pt x="669" y="91"/>
                </a:lnTo>
                <a:lnTo>
                  <a:pt x="670" y="96"/>
                </a:lnTo>
                <a:lnTo>
                  <a:pt x="667" y="102"/>
                </a:lnTo>
                <a:lnTo>
                  <a:pt x="660" y="107"/>
                </a:lnTo>
                <a:lnTo>
                  <a:pt x="650" y="105"/>
                </a:lnTo>
                <a:lnTo>
                  <a:pt x="641" y="120"/>
                </a:lnTo>
                <a:lnTo>
                  <a:pt x="640" y="131"/>
                </a:lnTo>
                <a:lnTo>
                  <a:pt x="634" y="136"/>
                </a:lnTo>
                <a:lnTo>
                  <a:pt x="640" y="143"/>
                </a:lnTo>
                <a:lnTo>
                  <a:pt x="638" y="152"/>
                </a:lnTo>
                <a:lnTo>
                  <a:pt x="636" y="154"/>
                </a:lnTo>
                <a:lnTo>
                  <a:pt x="634" y="161"/>
                </a:lnTo>
                <a:lnTo>
                  <a:pt x="625" y="165"/>
                </a:lnTo>
                <a:lnTo>
                  <a:pt x="621" y="172"/>
                </a:lnTo>
                <a:lnTo>
                  <a:pt x="616" y="178"/>
                </a:lnTo>
                <a:lnTo>
                  <a:pt x="609" y="178"/>
                </a:lnTo>
                <a:lnTo>
                  <a:pt x="596" y="190"/>
                </a:lnTo>
                <a:lnTo>
                  <a:pt x="576" y="192"/>
                </a:lnTo>
                <a:lnTo>
                  <a:pt x="576" y="199"/>
                </a:lnTo>
                <a:lnTo>
                  <a:pt x="571" y="201"/>
                </a:lnTo>
                <a:lnTo>
                  <a:pt x="569" y="214"/>
                </a:lnTo>
                <a:lnTo>
                  <a:pt x="549" y="223"/>
                </a:lnTo>
                <a:lnTo>
                  <a:pt x="549" y="247"/>
                </a:lnTo>
                <a:lnTo>
                  <a:pt x="534" y="252"/>
                </a:lnTo>
                <a:lnTo>
                  <a:pt x="533" y="261"/>
                </a:lnTo>
                <a:lnTo>
                  <a:pt x="534" y="265"/>
                </a:lnTo>
                <a:lnTo>
                  <a:pt x="531" y="270"/>
                </a:lnTo>
                <a:lnTo>
                  <a:pt x="531" y="277"/>
                </a:lnTo>
                <a:lnTo>
                  <a:pt x="520" y="285"/>
                </a:lnTo>
                <a:lnTo>
                  <a:pt x="520" y="292"/>
                </a:lnTo>
                <a:lnTo>
                  <a:pt x="514" y="299"/>
                </a:lnTo>
                <a:lnTo>
                  <a:pt x="516" y="305"/>
                </a:lnTo>
                <a:lnTo>
                  <a:pt x="504" y="319"/>
                </a:lnTo>
                <a:lnTo>
                  <a:pt x="489" y="343"/>
                </a:lnTo>
                <a:lnTo>
                  <a:pt x="482" y="352"/>
                </a:lnTo>
                <a:lnTo>
                  <a:pt x="480" y="381"/>
                </a:lnTo>
                <a:lnTo>
                  <a:pt x="406" y="381"/>
                </a:lnTo>
                <a:lnTo>
                  <a:pt x="7" y="377"/>
                </a:lnTo>
                <a:lnTo>
                  <a:pt x="7" y="372"/>
                </a:lnTo>
                <a:lnTo>
                  <a:pt x="14" y="370"/>
                </a:lnTo>
                <a:lnTo>
                  <a:pt x="10" y="365"/>
                </a:lnTo>
                <a:lnTo>
                  <a:pt x="16" y="365"/>
                </a:lnTo>
                <a:lnTo>
                  <a:pt x="18" y="359"/>
                </a:lnTo>
                <a:lnTo>
                  <a:pt x="10" y="357"/>
                </a:lnTo>
                <a:lnTo>
                  <a:pt x="12" y="350"/>
                </a:lnTo>
                <a:lnTo>
                  <a:pt x="0" y="348"/>
                </a:lnTo>
                <a:lnTo>
                  <a:pt x="0" y="345"/>
                </a:lnTo>
                <a:lnTo>
                  <a:pt x="5" y="343"/>
                </a:lnTo>
                <a:lnTo>
                  <a:pt x="3" y="334"/>
                </a:lnTo>
                <a:lnTo>
                  <a:pt x="21" y="308"/>
                </a:lnTo>
                <a:lnTo>
                  <a:pt x="18" y="290"/>
                </a:lnTo>
                <a:lnTo>
                  <a:pt x="34" y="267"/>
                </a:lnTo>
                <a:lnTo>
                  <a:pt x="38" y="239"/>
                </a:lnTo>
                <a:lnTo>
                  <a:pt x="48" y="232"/>
                </a:lnTo>
                <a:lnTo>
                  <a:pt x="54" y="227"/>
                </a:lnTo>
                <a:lnTo>
                  <a:pt x="59" y="230"/>
                </a:lnTo>
                <a:lnTo>
                  <a:pt x="59" y="225"/>
                </a:lnTo>
                <a:lnTo>
                  <a:pt x="65" y="227"/>
                </a:lnTo>
                <a:lnTo>
                  <a:pt x="70" y="210"/>
                </a:lnTo>
                <a:lnTo>
                  <a:pt x="74" y="207"/>
                </a:lnTo>
                <a:lnTo>
                  <a:pt x="79" y="205"/>
                </a:lnTo>
                <a:lnTo>
                  <a:pt x="81" y="209"/>
                </a:lnTo>
                <a:lnTo>
                  <a:pt x="88" y="201"/>
                </a:lnTo>
                <a:lnTo>
                  <a:pt x="88" y="180"/>
                </a:lnTo>
                <a:lnTo>
                  <a:pt x="114" y="149"/>
                </a:lnTo>
                <a:lnTo>
                  <a:pt x="48" y="149"/>
                </a:lnTo>
                <a:lnTo>
                  <a:pt x="52" y="2"/>
                </a:lnTo>
                <a:lnTo>
                  <a:pt x="145" y="0"/>
                </a:lnTo>
                <a:lnTo>
                  <a:pt x="344" y="7"/>
                </a:lnTo>
                <a:lnTo>
                  <a:pt x="549" y="11"/>
                </a:lnTo>
                <a:lnTo>
                  <a:pt x="547" y="85"/>
                </a:lnTo>
                <a:lnTo>
                  <a:pt x="676" y="83"/>
                </a:lnTo>
                <a:close/>
              </a:path>
            </a:pathLst>
          </a:custGeom>
          <a:noFill/>
          <a:ln w="2" cap="rnd">
            <a:solidFill>
              <a:srgbClr val="010202"/>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5179" name="Freeform 59"/>
          <p:cNvSpPr>
            <a:spLocks/>
          </p:cNvSpPr>
          <p:nvPr/>
        </p:nvSpPr>
        <p:spPr bwMode="auto">
          <a:xfrm>
            <a:off x="5499101" y="4699000"/>
            <a:ext cx="1111250" cy="1168400"/>
          </a:xfrm>
          <a:custGeom>
            <a:avLst/>
            <a:gdLst/>
            <a:ahLst/>
            <a:cxnLst>
              <a:cxn ang="0">
                <a:pos x="317" y="736"/>
              </a:cxn>
              <a:cxn ang="0">
                <a:pos x="237" y="725"/>
              </a:cxn>
              <a:cxn ang="0">
                <a:pos x="216" y="716"/>
              </a:cxn>
              <a:cxn ang="0">
                <a:pos x="212" y="680"/>
              </a:cxn>
              <a:cxn ang="0">
                <a:pos x="0" y="411"/>
              </a:cxn>
              <a:cxn ang="0">
                <a:pos x="94" y="176"/>
              </a:cxn>
              <a:cxn ang="0">
                <a:pos x="114" y="148"/>
              </a:cxn>
              <a:cxn ang="0">
                <a:pos x="154" y="143"/>
              </a:cxn>
              <a:cxn ang="0">
                <a:pos x="188" y="168"/>
              </a:cxn>
              <a:cxn ang="0">
                <a:pos x="228" y="139"/>
              </a:cxn>
              <a:cxn ang="0">
                <a:pos x="237" y="172"/>
              </a:cxn>
              <a:cxn ang="0">
                <a:pos x="205" y="196"/>
              </a:cxn>
              <a:cxn ang="0">
                <a:pos x="285" y="179"/>
              </a:cxn>
              <a:cxn ang="0">
                <a:pos x="310" y="199"/>
              </a:cxn>
              <a:cxn ang="0">
                <a:pos x="350" y="181"/>
              </a:cxn>
              <a:cxn ang="0">
                <a:pos x="395" y="197"/>
              </a:cxn>
              <a:cxn ang="0">
                <a:pos x="415" y="223"/>
              </a:cxn>
              <a:cxn ang="0">
                <a:pos x="426" y="205"/>
              </a:cxn>
              <a:cxn ang="0">
                <a:pos x="408" y="172"/>
              </a:cxn>
              <a:cxn ang="0">
                <a:pos x="393" y="127"/>
              </a:cxn>
              <a:cxn ang="0">
                <a:pos x="370" y="105"/>
              </a:cxn>
              <a:cxn ang="0">
                <a:pos x="370" y="58"/>
              </a:cxn>
              <a:cxn ang="0">
                <a:pos x="397" y="31"/>
              </a:cxn>
              <a:cxn ang="0">
                <a:pos x="417" y="38"/>
              </a:cxn>
              <a:cxn ang="0">
                <a:pos x="422" y="16"/>
              </a:cxn>
              <a:cxn ang="0">
                <a:pos x="442" y="16"/>
              </a:cxn>
              <a:cxn ang="0">
                <a:pos x="624" y="12"/>
              </a:cxn>
              <a:cxn ang="0">
                <a:pos x="682" y="27"/>
              </a:cxn>
              <a:cxn ang="0">
                <a:pos x="700" y="52"/>
              </a:cxn>
              <a:cxn ang="0">
                <a:pos x="671" y="118"/>
              </a:cxn>
              <a:cxn ang="0">
                <a:pos x="598" y="119"/>
              </a:cxn>
              <a:cxn ang="0">
                <a:pos x="598" y="156"/>
              </a:cxn>
              <a:cxn ang="0">
                <a:pos x="598" y="194"/>
              </a:cxn>
              <a:cxn ang="0">
                <a:pos x="549" y="143"/>
              </a:cxn>
              <a:cxn ang="0">
                <a:pos x="479" y="177"/>
              </a:cxn>
              <a:cxn ang="0">
                <a:pos x="482" y="199"/>
              </a:cxn>
              <a:cxn ang="0">
                <a:pos x="558" y="234"/>
              </a:cxn>
              <a:cxn ang="0">
                <a:pos x="497" y="310"/>
              </a:cxn>
              <a:cxn ang="0">
                <a:pos x="520" y="372"/>
              </a:cxn>
              <a:cxn ang="0">
                <a:pos x="580" y="406"/>
              </a:cxn>
              <a:cxn ang="0">
                <a:pos x="546" y="437"/>
              </a:cxn>
              <a:cxn ang="0">
                <a:pos x="459" y="428"/>
              </a:cxn>
              <a:cxn ang="0">
                <a:pos x="428" y="417"/>
              </a:cxn>
              <a:cxn ang="0">
                <a:pos x="421" y="451"/>
              </a:cxn>
              <a:cxn ang="0">
                <a:pos x="433" y="497"/>
              </a:cxn>
              <a:cxn ang="0">
                <a:pos x="477" y="504"/>
              </a:cxn>
              <a:cxn ang="0">
                <a:pos x="520" y="506"/>
              </a:cxn>
              <a:cxn ang="0">
                <a:pos x="535" y="542"/>
              </a:cxn>
              <a:cxn ang="0">
                <a:pos x="488" y="564"/>
              </a:cxn>
              <a:cxn ang="0">
                <a:pos x="404" y="504"/>
              </a:cxn>
              <a:cxn ang="0">
                <a:pos x="350" y="517"/>
              </a:cxn>
              <a:cxn ang="0">
                <a:pos x="348" y="562"/>
              </a:cxn>
              <a:cxn ang="0">
                <a:pos x="430" y="607"/>
              </a:cxn>
              <a:cxn ang="0">
                <a:pos x="431" y="642"/>
              </a:cxn>
              <a:cxn ang="0">
                <a:pos x="366" y="669"/>
              </a:cxn>
            </a:cxnLst>
            <a:rect l="0" t="0" r="r" b="b"/>
            <a:pathLst>
              <a:path w="700" h="736">
                <a:moveTo>
                  <a:pt x="334" y="682"/>
                </a:moveTo>
                <a:lnTo>
                  <a:pt x="319" y="682"/>
                </a:lnTo>
                <a:lnTo>
                  <a:pt x="317" y="736"/>
                </a:lnTo>
                <a:lnTo>
                  <a:pt x="283" y="734"/>
                </a:lnTo>
                <a:lnTo>
                  <a:pt x="237" y="734"/>
                </a:lnTo>
                <a:lnTo>
                  <a:pt x="237" y="725"/>
                </a:lnTo>
                <a:lnTo>
                  <a:pt x="228" y="725"/>
                </a:lnTo>
                <a:lnTo>
                  <a:pt x="228" y="716"/>
                </a:lnTo>
                <a:lnTo>
                  <a:pt x="216" y="716"/>
                </a:lnTo>
                <a:lnTo>
                  <a:pt x="216" y="732"/>
                </a:lnTo>
                <a:lnTo>
                  <a:pt x="210" y="732"/>
                </a:lnTo>
                <a:lnTo>
                  <a:pt x="212" y="680"/>
                </a:lnTo>
                <a:lnTo>
                  <a:pt x="107" y="680"/>
                </a:lnTo>
                <a:lnTo>
                  <a:pt x="109" y="415"/>
                </a:lnTo>
                <a:lnTo>
                  <a:pt x="0" y="411"/>
                </a:lnTo>
                <a:lnTo>
                  <a:pt x="2" y="304"/>
                </a:lnTo>
                <a:lnTo>
                  <a:pt x="9" y="176"/>
                </a:lnTo>
                <a:lnTo>
                  <a:pt x="94" y="176"/>
                </a:lnTo>
                <a:lnTo>
                  <a:pt x="94" y="141"/>
                </a:lnTo>
                <a:lnTo>
                  <a:pt x="114" y="141"/>
                </a:lnTo>
                <a:lnTo>
                  <a:pt x="114" y="148"/>
                </a:lnTo>
                <a:lnTo>
                  <a:pt x="138" y="148"/>
                </a:lnTo>
                <a:lnTo>
                  <a:pt x="140" y="129"/>
                </a:lnTo>
                <a:lnTo>
                  <a:pt x="154" y="143"/>
                </a:lnTo>
                <a:lnTo>
                  <a:pt x="165" y="165"/>
                </a:lnTo>
                <a:lnTo>
                  <a:pt x="176" y="170"/>
                </a:lnTo>
                <a:lnTo>
                  <a:pt x="188" y="168"/>
                </a:lnTo>
                <a:lnTo>
                  <a:pt x="208" y="147"/>
                </a:lnTo>
                <a:lnTo>
                  <a:pt x="216" y="141"/>
                </a:lnTo>
                <a:lnTo>
                  <a:pt x="228" y="139"/>
                </a:lnTo>
                <a:lnTo>
                  <a:pt x="239" y="145"/>
                </a:lnTo>
                <a:lnTo>
                  <a:pt x="243" y="159"/>
                </a:lnTo>
                <a:lnTo>
                  <a:pt x="237" y="172"/>
                </a:lnTo>
                <a:lnTo>
                  <a:pt x="214" y="181"/>
                </a:lnTo>
                <a:lnTo>
                  <a:pt x="205" y="190"/>
                </a:lnTo>
                <a:lnTo>
                  <a:pt x="205" y="196"/>
                </a:lnTo>
                <a:lnTo>
                  <a:pt x="212" y="201"/>
                </a:lnTo>
                <a:lnTo>
                  <a:pt x="254" y="196"/>
                </a:lnTo>
                <a:lnTo>
                  <a:pt x="285" y="179"/>
                </a:lnTo>
                <a:lnTo>
                  <a:pt x="292" y="181"/>
                </a:lnTo>
                <a:lnTo>
                  <a:pt x="301" y="199"/>
                </a:lnTo>
                <a:lnTo>
                  <a:pt x="310" y="199"/>
                </a:lnTo>
                <a:lnTo>
                  <a:pt x="324" y="177"/>
                </a:lnTo>
                <a:lnTo>
                  <a:pt x="335" y="174"/>
                </a:lnTo>
                <a:lnTo>
                  <a:pt x="350" y="181"/>
                </a:lnTo>
                <a:lnTo>
                  <a:pt x="353" y="201"/>
                </a:lnTo>
                <a:lnTo>
                  <a:pt x="368" y="203"/>
                </a:lnTo>
                <a:lnTo>
                  <a:pt x="395" y="197"/>
                </a:lnTo>
                <a:lnTo>
                  <a:pt x="401" y="203"/>
                </a:lnTo>
                <a:lnTo>
                  <a:pt x="404" y="217"/>
                </a:lnTo>
                <a:lnTo>
                  <a:pt x="415" y="223"/>
                </a:lnTo>
                <a:lnTo>
                  <a:pt x="415" y="217"/>
                </a:lnTo>
                <a:lnTo>
                  <a:pt x="424" y="214"/>
                </a:lnTo>
                <a:lnTo>
                  <a:pt x="426" y="205"/>
                </a:lnTo>
                <a:lnTo>
                  <a:pt x="433" y="199"/>
                </a:lnTo>
                <a:lnTo>
                  <a:pt x="421" y="179"/>
                </a:lnTo>
                <a:lnTo>
                  <a:pt x="408" y="172"/>
                </a:lnTo>
                <a:lnTo>
                  <a:pt x="410" y="156"/>
                </a:lnTo>
                <a:lnTo>
                  <a:pt x="401" y="134"/>
                </a:lnTo>
                <a:lnTo>
                  <a:pt x="393" y="127"/>
                </a:lnTo>
                <a:lnTo>
                  <a:pt x="381" y="125"/>
                </a:lnTo>
                <a:lnTo>
                  <a:pt x="381" y="110"/>
                </a:lnTo>
                <a:lnTo>
                  <a:pt x="370" y="105"/>
                </a:lnTo>
                <a:lnTo>
                  <a:pt x="368" y="83"/>
                </a:lnTo>
                <a:lnTo>
                  <a:pt x="377" y="70"/>
                </a:lnTo>
                <a:lnTo>
                  <a:pt x="370" y="58"/>
                </a:lnTo>
                <a:lnTo>
                  <a:pt x="381" y="58"/>
                </a:lnTo>
                <a:lnTo>
                  <a:pt x="379" y="47"/>
                </a:lnTo>
                <a:lnTo>
                  <a:pt x="397" y="31"/>
                </a:lnTo>
                <a:lnTo>
                  <a:pt x="408" y="41"/>
                </a:lnTo>
                <a:lnTo>
                  <a:pt x="415" y="41"/>
                </a:lnTo>
                <a:lnTo>
                  <a:pt x="417" y="38"/>
                </a:lnTo>
                <a:lnTo>
                  <a:pt x="415" y="20"/>
                </a:lnTo>
                <a:lnTo>
                  <a:pt x="424" y="22"/>
                </a:lnTo>
                <a:lnTo>
                  <a:pt x="422" y="16"/>
                </a:lnTo>
                <a:lnTo>
                  <a:pt x="424" y="11"/>
                </a:lnTo>
                <a:lnTo>
                  <a:pt x="433" y="16"/>
                </a:lnTo>
                <a:lnTo>
                  <a:pt x="442" y="16"/>
                </a:lnTo>
                <a:lnTo>
                  <a:pt x="448" y="0"/>
                </a:lnTo>
                <a:lnTo>
                  <a:pt x="615" y="0"/>
                </a:lnTo>
                <a:lnTo>
                  <a:pt x="624" y="12"/>
                </a:lnTo>
                <a:lnTo>
                  <a:pt x="649" y="31"/>
                </a:lnTo>
                <a:lnTo>
                  <a:pt x="656" y="32"/>
                </a:lnTo>
                <a:lnTo>
                  <a:pt x="682" y="27"/>
                </a:lnTo>
                <a:lnTo>
                  <a:pt x="693" y="31"/>
                </a:lnTo>
                <a:lnTo>
                  <a:pt x="700" y="40"/>
                </a:lnTo>
                <a:lnTo>
                  <a:pt x="700" y="52"/>
                </a:lnTo>
                <a:lnTo>
                  <a:pt x="684" y="80"/>
                </a:lnTo>
                <a:lnTo>
                  <a:pt x="682" y="110"/>
                </a:lnTo>
                <a:lnTo>
                  <a:pt x="671" y="118"/>
                </a:lnTo>
                <a:lnTo>
                  <a:pt x="645" y="118"/>
                </a:lnTo>
                <a:lnTo>
                  <a:pt x="627" y="125"/>
                </a:lnTo>
                <a:lnTo>
                  <a:pt x="598" y="119"/>
                </a:lnTo>
                <a:lnTo>
                  <a:pt x="580" y="123"/>
                </a:lnTo>
                <a:lnTo>
                  <a:pt x="589" y="150"/>
                </a:lnTo>
                <a:lnTo>
                  <a:pt x="598" y="156"/>
                </a:lnTo>
                <a:lnTo>
                  <a:pt x="607" y="170"/>
                </a:lnTo>
                <a:lnTo>
                  <a:pt x="606" y="187"/>
                </a:lnTo>
                <a:lnTo>
                  <a:pt x="598" y="194"/>
                </a:lnTo>
                <a:lnTo>
                  <a:pt x="582" y="194"/>
                </a:lnTo>
                <a:lnTo>
                  <a:pt x="569" y="188"/>
                </a:lnTo>
                <a:lnTo>
                  <a:pt x="549" y="143"/>
                </a:lnTo>
                <a:lnTo>
                  <a:pt x="522" y="165"/>
                </a:lnTo>
                <a:lnTo>
                  <a:pt x="488" y="168"/>
                </a:lnTo>
                <a:lnTo>
                  <a:pt x="479" y="177"/>
                </a:lnTo>
                <a:lnTo>
                  <a:pt x="477" y="183"/>
                </a:lnTo>
                <a:lnTo>
                  <a:pt x="479" y="194"/>
                </a:lnTo>
                <a:lnTo>
                  <a:pt x="482" y="199"/>
                </a:lnTo>
                <a:lnTo>
                  <a:pt x="531" y="216"/>
                </a:lnTo>
                <a:lnTo>
                  <a:pt x="548" y="223"/>
                </a:lnTo>
                <a:lnTo>
                  <a:pt x="558" y="234"/>
                </a:lnTo>
                <a:lnTo>
                  <a:pt x="558" y="237"/>
                </a:lnTo>
                <a:lnTo>
                  <a:pt x="542" y="259"/>
                </a:lnTo>
                <a:lnTo>
                  <a:pt x="497" y="310"/>
                </a:lnTo>
                <a:lnTo>
                  <a:pt x="495" y="321"/>
                </a:lnTo>
                <a:lnTo>
                  <a:pt x="500" y="343"/>
                </a:lnTo>
                <a:lnTo>
                  <a:pt x="520" y="372"/>
                </a:lnTo>
                <a:lnTo>
                  <a:pt x="542" y="384"/>
                </a:lnTo>
                <a:lnTo>
                  <a:pt x="569" y="391"/>
                </a:lnTo>
                <a:lnTo>
                  <a:pt x="580" y="406"/>
                </a:lnTo>
                <a:lnTo>
                  <a:pt x="578" y="419"/>
                </a:lnTo>
                <a:lnTo>
                  <a:pt x="569" y="430"/>
                </a:lnTo>
                <a:lnTo>
                  <a:pt x="546" y="437"/>
                </a:lnTo>
                <a:lnTo>
                  <a:pt x="513" y="417"/>
                </a:lnTo>
                <a:lnTo>
                  <a:pt x="482" y="420"/>
                </a:lnTo>
                <a:lnTo>
                  <a:pt x="459" y="428"/>
                </a:lnTo>
                <a:lnTo>
                  <a:pt x="448" y="417"/>
                </a:lnTo>
                <a:lnTo>
                  <a:pt x="437" y="411"/>
                </a:lnTo>
                <a:lnTo>
                  <a:pt x="428" y="417"/>
                </a:lnTo>
                <a:lnTo>
                  <a:pt x="421" y="431"/>
                </a:lnTo>
                <a:lnTo>
                  <a:pt x="424" y="440"/>
                </a:lnTo>
                <a:lnTo>
                  <a:pt x="421" y="451"/>
                </a:lnTo>
                <a:lnTo>
                  <a:pt x="422" y="455"/>
                </a:lnTo>
                <a:lnTo>
                  <a:pt x="419" y="475"/>
                </a:lnTo>
                <a:lnTo>
                  <a:pt x="433" y="497"/>
                </a:lnTo>
                <a:lnTo>
                  <a:pt x="448" y="506"/>
                </a:lnTo>
                <a:lnTo>
                  <a:pt x="459" y="508"/>
                </a:lnTo>
                <a:lnTo>
                  <a:pt x="477" y="504"/>
                </a:lnTo>
                <a:lnTo>
                  <a:pt x="499" y="493"/>
                </a:lnTo>
                <a:lnTo>
                  <a:pt x="508" y="495"/>
                </a:lnTo>
                <a:lnTo>
                  <a:pt x="520" y="506"/>
                </a:lnTo>
                <a:lnTo>
                  <a:pt x="531" y="526"/>
                </a:lnTo>
                <a:lnTo>
                  <a:pt x="538" y="527"/>
                </a:lnTo>
                <a:lnTo>
                  <a:pt x="535" y="542"/>
                </a:lnTo>
                <a:lnTo>
                  <a:pt x="526" y="551"/>
                </a:lnTo>
                <a:lnTo>
                  <a:pt x="508" y="555"/>
                </a:lnTo>
                <a:lnTo>
                  <a:pt x="488" y="564"/>
                </a:lnTo>
                <a:lnTo>
                  <a:pt x="477" y="566"/>
                </a:lnTo>
                <a:lnTo>
                  <a:pt x="435" y="544"/>
                </a:lnTo>
                <a:lnTo>
                  <a:pt x="404" y="504"/>
                </a:lnTo>
                <a:lnTo>
                  <a:pt x="390" y="509"/>
                </a:lnTo>
                <a:lnTo>
                  <a:pt x="359" y="511"/>
                </a:lnTo>
                <a:lnTo>
                  <a:pt x="350" y="517"/>
                </a:lnTo>
                <a:lnTo>
                  <a:pt x="337" y="533"/>
                </a:lnTo>
                <a:lnTo>
                  <a:pt x="337" y="551"/>
                </a:lnTo>
                <a:lnTo>
                  <a:pt x="348" y="562"/>
                </a:lnTo>
                <a:lnTo>
                  <a:pt x="382" y="571"/>
                </a:lnTo>
                <a:lnTo>
                  <a:pt x="401" y="582"/>
                </a:lnTo>
                <a:lnTo>
                  <a:pt x="430" y="607"/>
                </a:lnTo>
                <a:lnTo>
                  <a:pt x="435" y="622"/>
                </a:lnTo>
                <a:lnTo>
                  <a:pt x="435" y="631"/>
                </a:lnTo>
                <a:lnTo>
                  <a:pt x="431" y="642"/>
                </a:lnTo>
                <a:lnTo>
                  <a:pt x="413" y="656"/>
                </a:lnTo>
                <a:lnTo>
                  <a:pt x="386" y="656"/>
                </a:lnTo>
                <a:lnTo>
                  <a:pt x="366" y="669"/>
                </a:lnTo>
                <a:lnTo>
                  <a:pt x="341" y="674"/>
                </a:lnTo>
                <a:lnTo>
                  <a:pt x="334" y="682"/>
                </a:lnTo>
                <a:close/>
              </a:path>
            </a:pathLst>
          </a:custGeom>
          <a:noFill/>
          <a:ln w="2" cap="rnd">
            <a:solidFill>
              <a:srgbClr val="010202"/>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5180" name="Freeform 60"/>
          <p:cNvSpPr>
            <a:spLocks noEditPoints="1"/>
          </p:cNvSpPr>
          <p:nvPr/>
        </p:nvSpPr>
        <p:spPr bwMode="auto">
          <a:xfrm>
            <a:off x="1131888" y="4240213"/>
            <a:ext cx="704850" cy="1181100"/>
          </a:xfrm>
          <a:custGeom>
            <a:avLst/>
            <a:gdLst/>
            <a:ahLst/>
            <a:cxnLst>
              <a:cxn ang="0">
                <a:pos x="292" y="688"/>
              </a:cxn>
              <a:cxn ang="0">
                <a:pos x="297" y="684"/>
              </a:cxn>
              <a:cxn ang="0">
                <a:pos x="287" y="671"/>
              </a:cxn>
              <a:cxn ang="0">
                <a:pos x="278" y="655"/>
              </a:cxn>
              <a:cxn ang="0">
                <a:pos x="267" y="648"/>
              </a:cxn>
              <a:cxn ang="0">
                <a:pos x="258" y="637"/>
              </a:cxn>
              <a:cxn ang="0">
                <a:pos x="259" y="630"/>
              </a:cxn>
              <a:cxn ang="0">
                <a:pos x="243" y="619"/>
              </a:cxn>
              <a:cxn ang="0">
                <a:pos x="239" y="602"/>
              </a:cxn>
              <a:cxn ang="0">
                <a:pos x="239" y="593"/>
              </a:cxn>
              <a:cxn ang="0">
                <a:pos x="232" y="586"/>
              </a:cxn>
              <a:cxn ang="0">
                <a:pos x="220" y="584"/>
              </a:cxn>
              <a:cxn ang="0">
                <a:pos x="205" y="563"/>
              </a:cxn>
              <a:cxn ang="0">
                <a:pos x="200" y="548"/>
              </a:cxn>
              <a:cxn ang="0">
                <a:pos x="189" y="521"/>
              </a:cxn>
              <a:cxn ang="0">
                <a:pos x="196" y="503"/>
              </a:cxn>
              <a:cxn ang="0">
                <a:pos x="194" y="490"/>
              </a:cxn>
              <a:cxn ang="0">
                <a:pos x="200" y="483"/>
              </a:cxn>
              <a:cxn ang="0">
                <a:pos x="203" y="474"/>
              </a:cxn>
              <a:cxn ang="0">
                <a:pos x="192" y="447"/>
              </a:cxn>
              <a:cxn ang="0">
                <a:pos x="194" y="436"/>
              </a:cxn>
              <a:cxn ang="0">
                <a:pos x="185" y="427"/>
              </a:cxn>
              <a:cxn ang="0">
                <a:pos x="181" y="414"/>
              </a:cxn>
              <a:cxn ang="0">
                <a:pos x="174" y="399"/>
              </a:cxn>
              <a:cxn ang="0">
                <a:pos x="174" y="379"/>
              </a:cxn>
              <a:cxn ang="0">
                <a:pos x="176" y="365"/>
              </a:cxn>
              <a:cxn ang="0">
                <a:pos x="187" y="352"/>
              </a:cxn>
              <a:cxn ang="0">
                <a:pos x="165" y="340"/>
              </a:cxn>
              <a:cxn ang="0">
                <a:pos x="180" y="311"/>
              </a:cxn>
              <a:cxn ang="0">
                <a:pos x="180" y="281"/>
              </a:cxn>
              <a:cxn ang="0">
                <a:pos x="160" y="265"/>
              </a:cxn>
              <a:cxn ang="0">
                <a:pos x="161" y="258"/>
              </a:cxn>
              <a:cxn ang="0">
                <a:pos x="158" y="240"/>
              </a:cxn>
              <a:cxn ang="0">
                <a:pos x="165" y="227"/>
              </a:cxn>
              <a:cxn ang="0">
                <a:pos x="169" y="214"/>
              </a:cxn>
              <a:cxn ang="0">
                <a:pos x="13" y="200"/>
              </a:cxn>
              <a:cxn ang="0">
                <a:pos x="2" y="0"/>
              </a:cxn>
              <a:cxn ang="0">
                <a:pos x="339" y="113"/>
              </a:cxn>
              <a:cxn ang="0">
                <a:pos x="443" y="352"/>
              </a:cxn>
              <a:cxn ang="0">
                <a:pos x="305" y="740"/>
              </a:cxn>
              <a:cxn ang="0">
                <a:pos x="301" y="731"/>
              </a:cxn>
              <a:cxn ang="0">
                <a:pos x="294" y="711"/>
              </a:cxn>
              <a:cxn ang="0">
                <a:pos x="303" y="708"/>
              </a:cxn>
              <a:cxn ang="0">
                <a:pos x="294" y="695"/>
              </a:cxn>
            </a:cxnLst>
            <a:rect l="0" t="0" r="r" b="b"/>
            <a:pathLst>
              <a:path w="444" h="744">
                <a:moveTo>
                  <a:pt x="296" y="691"/>
                </a:moveTo>
                <a:lnTo>
                  <a:pt x="294" y="691"/>
                </a:lnTo>
                <a:lnTo>
                  <a:pt x="292" y="688"/>
                </a:lnTo>
                <a:lnTo>
                  <a:pt x="296" y="691"/>
                </a:lnTo>
                <a:close/>
                <a:moveTo>
                  <a:pt x="296" y="691"/>
                </a:moveTo>
                <a:lnTo>
                  <a:pt x="297" y="684"/>
                </a:lnTo>
                <a:lnTo>
                  <a:pt x="288" y="675"/>
                </a:lnTo>
                <a:lnTo>
                  <a:pt x="290" y="671"/>
                </a:lnTo>
                <a:lnTo>
                  <a:pt x="287" y="671"/>
                </a:lnTo>
                <a:lnTo>
                  <a:pt x="290" y="668"/>
                </a:lnTo>
                <a:lnTo>
                  <a:pt x="283" y="661"/>
                </a:lnTo>
                <a:lnTo>
                  <a:pt x="278" y="655"/>
                </a:lnTo>
                <a:lnTo>
                  <a:pt x="274" y="657"/>
                </a:lnTo>
                <a:lnTo>
                  <a:pt x="270" y="646"/>
                </a:lnTo>
                <a:lnTo>
                  <a:pt x="267" y="648"/>
                </a:lnTo>
                <a:lnTo>
                  <a:pt x="268" y="642"/>
                </a:lnTo>
                <a:lnTo>
                  <a:pt x="259" y="639"/>
                </a:lnTo>
                <a:lnTo>
                  <a:pt x="258" y="637"/>
                </a:lnTo>
                <a:lnTo>
                  <a:pt x="261" y="633"/>
                </a:lnTo>
                <a:lnTo>
                  <a:pt x="258" y="633"/>
                </a:lnTo>
                <a:lnTo>
                  <a:pt x="259" y="630"/>
                </a:lnTo>
                <a:lnTo>
                  <a:pt x="256" y="630"/>
                </a:lnTo>
                <a:lnTo>
                  <a:pt x="252" y="621"/>
                </a:lnTo>
                <a:lnTo>
                  <a:pt x="243" y="619"/>
                </a:lnTo>
                <a:lnTo>
                  <a:pt x="247" y="615"/>
                </a:lnTo>
                <a:lnTo>
                  <a:pt x="239" y="610"/>
                </a:lnTo>
                <a:lnTo>
                  <a:pt x="239" y="602"/>
                </a:lnTo>
                <a:lnTo>
                  <a:pt x="245" y="597"/>
                </a:lnTo>
                <a:lnTo>
                  <a:pt x="241" y="592"/>
                </a:lnTo>
                <a:lnTo>
                  <a:pt x="239" y="593"/>
                </a:lnTo>
                <a:lnTo>
                  <a:pt x="238" y="590"/>
                </a:lnTo>
                <a:lnTo>
                  <a:pt x="234" y="592"/>
                </a:lnTo>
                <a:lnTo>
                  <a:pt x="232" y="586"/>
                </a:lnTo>
                <a:lnTo>
                  <a:pt x="227" y="586"/>
                </a:lnTo>
                <a:lnTo>
                  <a:pt x="225" y="583"/>
                </a:lnTo>
                <a:lnTo>
                  <a:pt x="220" y="584"/>
                </a:lnTo>
                <a:lnTo>
                  <a:pt x="209" y="575"/>
                </a:lnTo>
                <a:lnTo>
                  <a:pt x="210" y="570"/>
                </a:lnTo>
                <a:lnTo>
                  <a:pt x="205" y="563"/>
                </a:lnTo>
                <a:lnTo>
                  <a:pt x="207" y="554"/>
                </a:lnTo>
                <a:lnTo>
                  <a:pt x="205" y="546"/>
                </a:lnTo>
                <a:lnTo>
                  <a:pt x="200" y="548"/>
                </a:lnTo>
                <a:lnTo>
                  <a:pt x="200" y="543"/>
                </a:lnTo>
                <a:lnTo>
                  <a:pt x="194" y="537"/>
                </a:lnTo>
                <a:lnTo>
                  <a:pt x="189" y="521"/>
                </a:lnTo>
                <a:lnTo>
                  <a:pt x="196" y="517"/>
                </a:lnTo>
                <a:lnTo>
                  <a:pt x="190" y="510"/>
                </a:lnTo>
                <a:lnTo>
                  <a:pt x="196" y="503"/>
                </a:lnTo>
                <a:lnTo>
                  <a:pt x="192" y="499"/>
                </a:lnTo>
                <a:lnTo>
                  <a:pt x="196" y="495"/>
                </a:lnTo>
                <a:lnTo>
                  <a:pt x="194" y="490"/>
                </a:lnTo>
                <a:lnTo>
                  <a:pt x="190" y="490"/>
                </a:lnTo>
                <a:lnTo>
                  <a:pt x="194" y="486"/>
                </a:lnTo>
                <a:lnTo>
                  <a:pt x="200" y="483"/>
                </a:lnTo>
                <a:lnTo>
                  <a:pt x="203" y="479"/>
                </a:lnTo>
                <a:lnTo>
                  <a:pt x="200" y="477"/>
                </a:lnTo>
                <a:lnTo>
                  <a:pt x="203" y="474"/>
                </a:lnTo>
                <a:lnTo>
                  <a:pt x="192" y="461"/>
                </a:lnTo>
                <a:lnTo>
                  <a:pt x="196" y="457"/>
                </a:lnTo>
                <a:lnTo>
                  <a:pt x="192" y="447"/>
                </a:lnTo>
                <a:lnTo>
                  <a:pt x="194" y="441"/>
                </a:lnTo>
                <a:lnTo>
                  <a:pt x="190" y="441"/>
                </a:lnTo>
                <a:lnTo>
                  <a:pt x="194" y="436"/>
                </a:lnTo>
                <a:lnTo>
                  <a:pt x="187" y="434"/>
                </a:lnTo>
                <a:lnTo>
                  <a:pt x="189" y="430"/>
                </a:lnTo>
                <a:lnTo>
                  <a:pt x="185" y="427"/>
                </a:lnTo>
                <a:lnTo>
                  <a:pt x="190" y="425"/>
                </a:lnTo>
                <a:lnTo>
                  <a:pt x="181" y="418"/>
                </a:lnTo>
                <a:lnTo>
                  <a:pt x="181" y="414"/>
                </a:lnTo>
                <a:lnTo>
                  <a:pt x="176" y="408"/>
                </a:lnTo>
                <a:lnTo>
                  <a:pt x="181" y="407"/>
                </a:lnTo>
                <a:lnTo>
                  <a:pt x="174" y="399"/>
                </a:lnTo>
                <a:lnTo>
                  <a:pt x="178" y="398"/>
                </a:lnTo>
                <a:lnTo>
                  <a:pt x="172" y="394"/>
                </a:lnTo>
                <a:lnTo>
                  <a:pt x="174" y="379"/>
                </a:lnTo>
                <a:lnTo>
                  <a:pt x="178" y="378"/>
                </a:lnTo>
                <a:lnTo>
                  <a:pt x="174" y="365"/>
                </a:lnTo>
                <a:lnTo>
                  <a:pt x="176" y="365"/>
                </a:lnTo>
                <a:lnTo>
                  <a:pt x="178" y="359"/>
                </a:lnTo>
                <a:lnTo>
                  <a:pt x="187" y="358"/>
                </a:lnTo>
                <a:lnTo>
                  <a:pt x="187" y="352"/>
                </a:lnTo>
                <a:lnTo>
                  <a:pt x="183" y="347"/>
                </a:lnTo>
                <a:lnTo>
                  <a:pt x="176" y="350"/>
                </a:lnTo>
                <a:lnTo>
                  <a:pt x="165" y="340"/>
                </a:lnTo>
                <a:lnTo>
                  <a:pt x="167" y="336"/>
                </a:lnTo>
                <a:lnTo>
                  <a:pt x="171" y="336"/>
                </a:lnTo>
                <a:lnTo>
                  <a:pt x="180" y="311"/>
                </a:lnTo>
                <a:lnTo>
                  <a:pt x="171" y="305"/>
                </a:lnTo>
                <a:lnTo>
                  <a:pt x="167" y="298"/>
                </a:lnTo>
                <a:lnTo>
                  <a:pt x="180" y="281"/>
                </a:lnTo>
                <a:lnTo>
                  <a:pt x="167" y="272"/>
                </a:lnTo>
                <a:lnTo>
                  <a:pt x="156" y="269"/>
                </a:lnTo>
                <a:lnTo>
                  <a:pt x="160" y="265"/>
                </a:lnTo>
                <a:lnTo>
                  <a:pt x="165" y="267"/>
                </a:lnTo>
                <a:lnTo>
                  <a:pt x="169" y="263"/>
                </a:lnTo>
                <a:lnTo>
                  <a:pt x="161" y="258"/>
                </a:lnTo>
                <a:lnTo>
                  <a:pt x="167" y="252"/>
                </a:lnTo>
                <a:lnTo>
                  <a:pt x="169" y="243"/>
                </a:lnTo>
                <a:lnTo>
                  <a:pt x="158" y="240"/>
                </a:lnTo>
                <a:lnTo>
                  <a:pt x="163" y="236"/>
                </a:lnTo>
                <a:lnTo>
                  <a:pt x="160" y="233"/>
                </a:lnTo>
                <a:lnTo>
                  <a:pt x="165" y="227"/>
                </a:lnTo>
                <a:lnTo>
                  <a:pt x="165" y="222"/>
                </a:lnTo>
                <a:lnTo>
                  <a:pt x="163" y="218"/>
                </a:lnTo>
                <a:lnTo>
                  <a:pt x="169" y="214"/>
                </a:lnTo>
                <a:lnTo>
                  <a:pt x="171" y="207"/>
                </a:lnTo>
                <a:lnTo>
                  <a:pt x="160" y="202"/>
                </a:lnTo>
                <a:lnTo>
                  <a:pt x="13" y="200"/>
                </a:lnTo>
                <a:lnTo>
                  <a:pt x="13" y="106"/>
                </a:lnTo>
                <a:lnTo>
                  <a:pt x="0" y="106"/>
                </a:lnTo>
                <a:lnTo>
                  <a:pt x="2" y="0"/>
                </a:lnTo>
                <a:lnTo>
                  <a:pt x="328" y="6"/>
                </a:lnTo>
                <a:lnTo>
                  <a:pt x="326" y="113"/>
                </a:lnTo>
                <a:lnTo>
                  <a:pt x="339" y="113"/>
                </a:lnTo>
                <a:lnTo>
                  <a:pt x="337" y="207"/>
                </a:lnTo>
                <a:lnTo>
                  <a:pt x="444" y="211"/>
                </a:lnTo>
                <a:lnTo>
                  <a:pt x="443" y="352"/>
                </a:lnTo>
                <a:lnTo>
                  <a:pt x="443" y="425"/>
                </a:lnTo>
                <a:lnTo>
                  <a:pt x="433" y="744"/>
                </a:lnTo>
                <a:lnTo>
                  <a:pt x="305" y="740"/>
                </a:lnTo>
                <a:lnTo>
                  <a:pt x="303" y="735"/>
                </a:lnTo>
                <a:lnTo>
                  <a:pt x="297" y="735"/>
                </a:lnTo>
                <a:lnTo>
                  <a:pt x="301" y="731"/>
                </a:lnTo>
                <a:lnTo>
                  <a:pt x="294" y="722"/>
                </a:lnTo>
                <a:lnTo>
                  <a:pt x="296" y="719"/>
                </a:lnTo>
                <a:lnTo>
                  <a:pt x="294" y="711"/>
                </a:lnTo>
                <a:lnTo>
                  <a:pt x="299" y="711"/>
                </a:lnTo>
                <a:lnTo>
                  <a:pt x="297" y="708"/>
                </a:lnTo>
                <a:lnTo>
                  <a:pt x="303" y="708"/>
                </a:lnTo>
                <a:lnTo>
                  <a:pt x="299" y="706"/>
                </a:lnTo>
                <a:lnTo>
                  <a:pt x="301" y="697"/>
                </a:lnTo>
                <a:lnTo>
                  <a:pt x="294" y="695"/>
                </a:lnTo>
                <a:lnTo>
                  <a:pt x="296" y="691"/>
                </a:lnTo>
                <a:close/>
              </a:path>
            </a:pathLst>
          </a:custGeom>
          <a:noFill/>
          <a:ln w="2" cap="rnd">
            <a:solidFill>
              <a:srgbClr val="010202"/>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5181" name="Freeform 61"/>
          <p:cNvSpPr>
            <a:spLocks/>
          </p:cNvSpPr>
          <p:nvPr/>
        </p:nvSpPr>
        <p:spPr bwMode="auto">
          <a:xfrm>
            <a:off x="654051" y="527050"/>
            <a:ext cx="1073150" cy="966788"/>
          </a:xfrm>
          <a:custGeom>
            <a:avLst/>
            <a:gdLst/>
            <a:ahLst/>
            <a:cxnLst>
              <a:cxn ang="0">
                <a:pos x="676" y="2"/>
              </a:cxn>
              <a:cxn ang="0">
                <a:pos x="620" y="183"/>
              </a:cxn>
              <a:cxn ang="0">
                <a:pos x="613" y="497"/>
              </a:cxn>
              <a:cxn ang="0">
                <a:pos x="611" y="506"/>
              </a:cxn>
              <a:cxn ang="0">
                <a:pos x="602" y="506"/>
              </a:cxn>
              <a:cxn ang="0">
                <a:pos x="600" y="597"/>
              </a:cxn>
              <a:cxn ang="0">
                <a:pos x="526" y="595"/>
              </a:cxn>
              <a:cxn ang="0">
                <a:pos x="435" y="591"/>
              </a:cxn>
              <a:cxn ang="0">
                <a:pos x="435" y="609"/>
              </a:cxn>
              <a:cxn ang="0">
                <a:pos x="60" y="598"/>
              </a:cxn>
              <a:cxn ang="0">
                <a:pos x="45" y="491"/>
              </a:cxn>
              <a:cxn ang="0">
                <a:pos x="35" y="415"/>
              </a:cxn>
              <a:cxn ang="0">
                <a:pos x="0" y="169"/>
              </a:cxn>
              <a:cxn ang="0">
                <a:pos x="163" y="172"/>
              </a:cxn>
              <a:cxn ang="0">
                <a:pos x="165" y="118"/>
              </a:cxn>
              <a:cxn ang="0">
                <a:pos x="220" y="118"/>
              </a:cxn>
              <a:cxn ang="0">
                <a:pos x="223" y="27"/>
              </a:cxn>
              <a:cxn ang="0">
                <a:pos x="448" y="33"/>
              </a:cxn>
              <a:cxn ang="0">
                <a:pos x="544" y="34"/>
              </a:cxn>
              <a:cxn ang="0">
                <a:pos x="548" y="25"/>
              </a:cxn>
              <a:cxn ang="0">
                <a:pos x="539" y="27"/>
              </a:cxn>
              <a:cxn ang="0">
                <a:pos x="537" y="16"/>
              </a:cxn>
              <a:cxn ang="0">
                <a:pos x="559" y="7"/>
              </a:cxn>
              <a:cxn ang="0">
                <a:pos x="564" y="9"/>
              </a:cxn>
              <a:cxn ang="0">
                <a:pos x="566" y="14"/>
              </a:cxn>
              <a:cxn ang="0">
                <a:pos x="553" y="18"/>
              </a:cxn>
              <a:cxn ang="0">
                <a:pos x="553" y="25"/>
              </a:cxn>
              <a:cxn ang="0">
                <a:pos x="560" y="23"/>
              </a:cxn>
              <a:cxn ang="0">
                <a:pos x="568" y="33"/>
              </a:cxn>
              <a:cxn ang="0">
                <a:pos x="580" y="31"/>
              </a:cxn>
              <a:cxn ang="0">
                <a:pos x="589" y="40"/>
              </a:cxn>
              <a:cxn ang="0">
                <a:pos x="588" y="16"/>
              </a:cxn>
              <a:cxn ang="0">
                <a:pos x="591" y="9"/>
              </a:cxn>
              <a:cxn ang="0">
                <a:pos x="604" y="18"/>
              </a:cxn>
              <a:cxn ang="0">
                <a:pos x="609" y="4"/>
              </a:cxn>
              <a:cxn ang="0">
                <a:pos x="620" y="5"/>
              </a:cxn>
              <a:cxn ang="0">
                <a:pos x="620" y="0"/>
              </a:cxn>
              <a:cxn ang="0">
                <a:pos x="676" y="2"/>
              </a:cxn>
            </a:cxnLst>
            <a:rect l="0" t="0" r="r" b="b"/>
            <a:pathLst>
              <a:path w="676" h="609">
                <a:moveTo>
                  <a:pt x="676" y="2"/>
                </a:moveTo>
                <a:lnTo>
                  <a:pt x="620" y="183"/>
                </a:lnTo>
                <a:lnTo>
                  <a:pt x="613" y="497"/>
                </a:lnTo>
                <a:lnTo>
                  <a:pt x="611" y="506"/>
                </a:lnTo>
                <a:lnTo>
                  <a:pt x="602" y="506"/>
                </a:lnTo>
                <a:lnTo>
                  <a:pt x="600" y="597"/>
                </a:lnTo>
                <a:lnTo>
                  <a:pt x="526" y="595"/>
                </a:lnTo>
                <a:lnTo>
                  <a:pt x="435" y="591"/>
                </a:lnTo>
                <a:lnTo>
                  <a:pt x="435" y="609"/>
                </a:lnTo>
                <a:lnTo>
                  <a:pt x="60" y="598"/>
                </a:lnTo>
                <a:lnTo>
                  <a:pt x="45" y="491"/>
                </a:lnTo>
                <a:lnTo>
                  <a:pt x="35" y="415"/>
                </a:lnTo>
                <a:lnTo>
                  <a:pt x="0" y="169"/>
                </a:lnTo>
                <a:lnTo>
                  <a:pt x="163" y="172"/>
                </a:lnTo>
                <a:lnTo>
                  <a:pt x="165" y="118"/>
                </a:lnTo>
                <a:lnTo>
                  <a:pt x="220" y="118"/>
                </a:lnTo>
                <a:lnTo>
                  <a:pt x="223" y="27"/>
                </a:lnTo>
                <a:lnTo>
                  <a:pt x="448" y="33"/>
                </a:lnTo>
                <a:lnTo>
                  <a:pt x="544" y="34"/>
                </a:lnTo>
                <a:lnTo>
                  <a:pt x="548" y="25"/>
                </a:lnTo>
                <a:lnTo>
                  <a:pt x="539" y="27"/>
                </a:lnTo>
                <a:lnTo>
                  <a:pt x="537" y="16"/>
                </a:lnTo>
                <a:lnTo>
                  <a:pt x="559" y="7"/>
                </a:lnTo>
                <a:lnTo>
                  <a:pt x="564" y="9"/>
                </a:lnTo>
                <a:lnTo>
                  <a:pt x="566" y="14"/>
                </a:lnTo>
                <a:lnTo>
                  <a:pt x="553" y="18"/>
                </a:lnTo>
                <a:lnTo>
                  <a:pt x="553" y="25"/>
                </a:lnTo>
                <a:lnTo>
                  <a:pt x="560" y="23"/>
                </a:lnTo>
                <a:lnTo>
                  <a:pt x="568" y="33"/>
                </a:lnTo>
                <a:lnTo>
                  <a:pt x="580" y="31"/>
                </a:lnTo>
                <a:lnTo>
                  <a:pt x="589" y="40"/>
                </a:lnTo>
                <a:lnTo>
                  <a:pt x="588" y="16"/>
                </a:lnTo>
                <a:lnTo>
                  <a:pt x="591" y="9"/>
                </a:lnTo>
                <a:lnTo>
                  <a:pt x="604" y="18"/>
                </a:lnTo>
                <a:lnTo>
                  <a:pt x="609" y="4"/>
                </a:lnTo>
                <a:lnTo>
                  <a:pt x="620" y="5"/>
                </a:lnTo>
                <a:lnTo>
                  <a:pt x="620" y="0"/>
                </a:lnTo>
                <a:lnTo>
                  <a:pt x="676" y="2"/>
                </a:lnTo>
                <a:close/>
              </a:path>
            </a:pathLst>
          </a:custGeom>
          <a:noFill/>
          <a:ln w="2" cap="rnd">
            <a:solidFill>
              <a:srgbClr val="010202"/>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5182" name="Freeform 62"/>
          <p:cNvSpPr>
            <a:spLocks/>
          </p:cNvSpPr>
          <p:nvPr/>
        </p:nvSpPr>
        <p:spPr bwMode="auto">
          <a:xfrm>
            <a:off x="6334126" y="2090738"/>
            <a:ext cx="871538" cy="601663"/>
          </a:xfrm>
          <a:custGeom>
            <a:avLst/>
            <a:gdLst/>
            <a:ahLst/>
            <a:cxnLst>
              <a:cxn ang="0">
                <a:pos x="549" y="9"/>
              </a:cxn>
              <a:cxn ang="0">
                <a:pos x="549" y="136"/>
              </a:cxn>
              <a:cxn ang="0">
                <a:pos x="546" y="337"/>
              </a:cxn>
              <a:cxn ang="0">
                <a:pos x="549" y="337"/>
              </a:cxn>
              <a:cxn ang="0">
                <a:pos x="549" y="379"/>
              </a:cxn>
              <a:cxn ang="0">
                <a:pos x="216" y="373"/>
              </a:cxn>
              <a:cxn ang="0">
                <a:pos x="0" y="375"/>
              </a:cxn>
              <a:cxn ang="0">
                <a:pos x="2" y="228"/>
              </a:cxn>
              <a:cxn ang="0">
                <a:pos x="2" y="118"/>
              </a:cxn>
              <a:cxn ang="0">
                <a:pos x="3" y="5"/>
              </a:cxn>
              <a:cxn ang="0">
                <a:pos x="112" y="9"/>
              </a:cxn>
              <a:cxn ang="0">
                <a:pos x="223" y="5"/>
              </a:cxn>
              <a:cxn ang="0">
                <a:pos x="332" y="5"/>
              </a:cxn>
              <a:cxn ang="0">
                <a:pos x="332" y="0"/>
              </a:cxn>
              <a:cxn ang="0">
                <a:pos x="375" y="0"/>
              </a:cxn>
              <a:cxn ang="0">
                <a:pos x="439" y="1"/>
              </a:cxn>
              <a:cxn ang="0">
                <a:pos x="439" y="9"/>
              </a:cxn>
              <a:cxn ang="0">
                <a:pos x="549" y="9"/>
              </a:cxn>
            </a:cxnLst>
            <a:rect l="0" t="0" r="r" b="b"/>
            <a:pathLst>
              <a:path w="549" h="379">
                <a:moveTo>
                  <a:pt x="549" y="9"/>
                </a:moveTo>
                <a:lnTo>
                  <a:pt x="549" y="136"/>
                </a:lnTo>
                <a:lnTo>
                  <a:pt x="546" y="337"/>
                </a:lnTo>
                <a:lnTo>
                  <a:pt x="549" y="337"/>
                </a:lnTo>
                <a:lnTo>
                  <a:pt x="549" y="379"/>
                </a:lnTo>
                <a:lnTo>
                  <a:pt x="216" y="373"/>
                </a:lnTo>
                <a:lnTo>
                  <a:pt x="0" y="375"/>
                </a:lnTo>
                <a:lnTo>
                  <a:pt x="2" y="228"/>
                </a:lnTo>
                <a:lnTo>
                  <a:pt x="2" y="118"/>
                </a:lnTo>
                <a:lnTo>
                  <a:pt x="3" y="5"/>
                </a:lnTo>
                <a:lnTo>
                  <a:pt x="112" y="9"/>
                </a:lnTo>
                <a:lnTo>
                  <a:pt x="223" y="5"/>
                </a:lnTo>
                <a:lnTo>
                  <a:pt x="332" y="5"/>
                </a:lnTo>
                <a:lnTo>
                  <a:pt x="332" y="0"/>
                </a:lnTo>
                <a:lnTo>
                  <a:pt x="375" y="0"/>
                </a:lnTo>
                <a:lnTo>
                  <a:pt x="439" y="1"/>
                </a:lnTo>
                <a:lnTo>
                  <a:pt x="439" y="9"/>
                </a:lnTo>
                <a:lnTo>
                  <a:pt x="549" y="9"/>
                </a:lnTo>
                <a:close/>
              </a:path>
            </a:pathLst>
          </a:custGeom>
          <a:noFill/>
          <a:ln w="2" cap="rnd">
            <a:solidFill>
              <a:srgbClr val="010202"/>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5183" name="Freeform 63"/>
          <p:cNvSpPr>
            <a:spLocks/>
          </p:cNvSpPr>
          <p:nvPr/>
        </p:nvSpPr>
        <p:spPr bwMode="auto">
          <a:xfrm>
            <a:off x="7200901" y="2105025"/>
            <a:ext cx="712788" cy="1200150"/>
          </a:xfrm>
          <a:custGeom>
            <a:avLst/>
            <a:gdLst/>
            <a:ahLst/>
            <a:cxnLst>
              <a:cxn ang="0">
                <a:pos x="373" y="7"/>
              </a:cxn>
              <a:cxn ang="0">
                <a:pos x="333" y="74"/>
              </a:cxn>
              <a:cxn ang="0">
                <a:pos x="379" y="81"/>
              </a:cxn>
              <a:cxn ang="0">
                <a:pos x="368" y="52"/>
              </a:cxn>
              <a:cxn ang="0">
                <a:pos x="382" y="36"/>
              </a:cxn>
              <a:cxn ang="0">
                <a:pos x="417" y="58"/>
              </a:cxn>
              <a:cxn ang="0">
                <a:pos x="426" y="98"/>
              </a:cxn>
              <a:cxn ang="0">
                <a:pos x="409" y="136"/>
              </a:cxn>
              <a:cxn ang="0">
                <a:pos x="389" y="172"/>
              </a:cxn>
              <a:cxn ang="0">
                <a:pos x="364" y="172"/>
              </a:cxn>
              <a:cxn ang="0">
                <a:pos x="350" y="181"/>
              </a:cxn>
              <a:cxn ang="0">
                <a:pos x="353" y="223"/>
              </a:cxn>
              <a:cxn ang="0">
                <a:pos x="373" y="235"/>
              </a:cxn>
              <a:cxn ang="0">
                <a:pos x="409" y="234"/>
              </a:cxn>
              <a:cxn ang="0">
                <a:pos x="435" y="264"/>
              </a:cxn>
              <a:cxn ang="0">
                <a:pos x="440" y="288"/>
              </a:cxn>
              <a:cxn ang="0">
                <a:pos x="426" y="286"/>
              </a:cxn>
              <a:cxn ang="0">
                <a:pos x="404" y="303"/>
              </a:cxn>
              <a:cxn ang="0">
                <a:pos x="397" y="315"/>
              </a:cxn>
              <a:cxn ang="0">
                <a:pos x="447" y="361"/>
              </a:cxn>
              <a:cxn ang="0">
                <a:pos x="431" y="399"/>
              </a:cxn>
              <a:cxn ang="0">
                <a:pos x="369" y="382"/>
              </a:cxn>
              <a:cxn ang="0">
                <a:pos x="339" y="402"/>
              </a:cxn>
              <a:cxn ang="0">
                <a:pos x="331" y="437"/>
              </a:cxn>
              <a:cxn ang="0">
                <a:pos x="317" y="502"/>
              </a:cxn>
              <a:cxn ang="0">
                <a:pos x="297" y="517"/>
              </a:cxn>
              <a:cxn ang="0">
                <a:pos x="255" y="506"/>
              </a:cxn>
              <a:cxn ang="0">
                <a:pos x="219" y="497"/>
              </a:cxn>
              <a:cxn ang="0">
                <a:pos x="203" y="527"/>
              </a:cxn>
              <a:cxn ang="0">
                <a:pos x="201" y="555"/>
              </a:cxn>
              <a:cxn ang="0">
                <a:pos x="214" y="578"/>
              </a:cxn>
              <a:cxn ang="0">
                <a:pos x="257" y="605"/>
              </a:cxn>
              <a:cxn ang="0">
                <a:pos x="266" y="627"/>
              </a:cxn>
              <a:cxn ang="0">
                <a:pos x="261" y="663"/>
              </a:cxn>
              <a:cxn ang="0">
                <a:pos x="195" y="709"/>
              </a:cxn>
              <a:cxn ang="0">
                <a:pos x="206" y="734"/>
              </a:cxn>
              <a:cxn ang="0">
                <a:pos x="185" y="738"/>
              </a:cxn>
              <a:cxn ang="0">
                <a:pos x="157" y="731"/>
              </a:cxn>
              <a:cxn ang="0">
                <a:pos x="99" y="756"/>
              </a:cxn>
              <a:cxn ang="0">
                <a:pos x="99" y="546"/>
              </a:cxn>
              <a:cxn ang="0">
                <a:pos x="107" y="537"/>
              </a:cxn>
              <a:cxn ang="0">
                <a:pos x="3" y="370"/>
              </a:cxn>
              <a:cxn ang="0">
                <a:pos x="0" y="328"/>
              </a:cxn>
              <a:cxn ang="0">
                <a:pos x="3" y="0"/>
              </a:cxn>
            </a:cxnLst>
            <a:rect l="0" t="0" r="r" b="b"/>
            <a:pathLst>
              <a:path w="449" h="756">
                <a:moveTo>
                  <a:pt x="223" y="5"/>
                </a:moveTo>
                <a:lnTo>
                  <a:pt x="373" y="7"/>
                </a:lnTo>
                <a:lnTo>
                  <a:pt x="344" y="25"/>
                </a:lnTo>
                <a:lnTo>
                  <a:pt x="333" y="74"/>
                </a:lnTo>
                <a:lnTo>
                  <a:pt x="346" y="83"/>
                </a:lnTo>
                <a:lnTo>
                  <a:pt x="379" y="81"/>
                </a:lnTo>
                <a:lnTo>
                  <a:pt x="369" y="69"/>
                </a:lnTo>
                <a:lnTo>
                  <a:pt x="368" y="52"/>
                </a:lnTo>
                <a:lnTo>
                  <a:pt x="371" y="41"/>
                </a:lnTo>
                <a:lnTo>
                  <a:pt x="382" y="36"/>
                </a:lnTo>
                <a:lnTo>
                  <a:pt x="400" y="40"/>
                </a:lnTo>
                <a:lnTo>
                  <a:pt x="417" y="58"/>
                </a:lnTo>
                <a:lnTo>
                  <a:pt x="440" y="72"/>
                </a:lnTo>
                <a:lnTo>
                  <a:pt x="426" y="98"/>
                </a:lnTo>
                <a:lnTo>
                  <a:pt x="404" y="123"/>
                </a:lnTo>
                <a:lnTo>
                  <a:pt x="409" y="136"/>
                </a:lnTo>
                <a:lnTo>
                  <a:pt x="404" y="170"/>
                </a:lnTo>
                <a:lnTo>
                  <a:pt x="389" y="172"/>
                </a:lnTo>
                <a:lnTo>
                  <a:pt x="375" y="177"/>
                </a:lnTo>
                <a:lnTo>
                  <a:pt x="364" y="172"/>
                </a:lnTo>
                <a:lnTo>
                  <a:pt x="353" y="176"/>
                </a:lnTo>
                <a:lnTo>
                  <a:pt x="350" y="181"/>
                </a:lnTo>
                <a:lnTo>
                  <a:pt x="344" y="201"/>
                </a:lnTo>
                <a:lnTo>
                  <a:pt x="353" y="223"/>
                </a:lnTo>
                <a:lnTo>
                  <a:pt x="360" y="232"/>
                </a:lnTo>
                <a:lnTo>
                  <a:pt x="373" y="235"/>
                </a:lnTo>
                <a:lnTo>
                  <a:pt x="397" y="232"/>
                </a:lnTo>
                <a:lnTo>
                  <a:pt x="409" y="234"/>
                </a:lnTo>
                <a:lnTo>
                  <a:pt x="417" y="239"/>
                </a:lnTo>
                <a:lnTo>
                  <a:pt x="435" y="264"/>
                </a:lnTo>
                <a:lnTo>
                  <a:pt x="440" y="279"/>
                </a:lnTo>
                <a:lnTo>
                  <a:pt x="440" y="288"/>
                </a:lnTo>
                <a:lnTo>
                  <a:pt x="435" y="292"/>
                </a:lnTo>
                <a:lnTo>
                  <a:pt x="426" y="286"/>
                </a:lnTo>
                <a:lnTo>
                  <a:pt x="417" y="308"/>
                </a:lnTo>
                <a:lnTo>
                  <a:pt x="404" y="303"/>
                </a:lnTo>
                <a:lnTo>
                  <a:pt x="397" y="303"/>
                </a:lnTo>
                <a:lnTo>
                  <a:pt x="397" y="315"/>
                </a:lnTo>
                <a:lnTo>
                  <a:pt x="422" y="355"/>
                </a:lnTo>
                <a:lnTo>
                  <a:pt x="447" y="361"/>
                </a:lnTo>
                <a:lnTo>
                  <a:pt x="449" y="379"/>
                </a:lnTo>
                <a:lnTo>
                  <a:pt x="431" y="399"/>
                </a:lnTo>
                <a:lnTo>
                  <a:pt x="413" y="404"/>
                </a:lnTo>
                <a:lnTo>
                  <a:pt x="369" y="382"/>
                </a:lnTo>
                <a:lnTo>
                  <a:pt x="353" y="390"/>
                </a:lnTo>
                <a:lnTo>
                  <a:pt x="339" y="402"/>
                </a:lnTo>
                <a:lnTo>
                  <a:pt x="335" y="410"/>
                </a:lnTo>
                <a:lnTo>
                  <a:pt x="331" y="437"/>
                </a:lnTo>
                <a:lnTo>
                  <a:pt x="317" y="475"/>
                </a:lnTo>
                <a:lnTo>
                  <a:pt x="317" y="502"/>
                </a:lnTo>
                <a:lnTo>
                  <a:pt x="311" y="509"/>
                </a:lnTo>
                <a:lnTo>
                  <a:pt x="297" y="517"/>
                </a:lnTo>
                <a:lnTo>
                  <a:pt x="281" y="511"/>
                </a:lnTo>
                <a:lnTo>
                  <a:pt x="255" y="506"/>
                </a:lnTo>
                <a:lnTo>
                  <a:pt x="246" y="498"/>
                </a:lnTo>
                <a:lnTo>
                  <a:pt x="219" y="497"/>
                </a:lnTo>
                <a:lnTo>
                  <a:pt x="214" y="502"/>
                </a:lnTo>
                <a:lnTo>
                  <a:pt x="203" y="527"/>
                </a:lnTo>
                <a:lnTo>
                  <a:pt x="201" y="537"/>
                </a:lnTo>
                <a:lnTo>
                  <a:pt x="201" y="555"/>
                </a:lnTo>
                <a:lnTo>
                  <a:pt x="206" y="567"/>
                </a:lnTo>
                <a:lnTo>
                  <a:pt x="214" y="578"/>
                </a:lnTo>
                <a:lnTo>
                  <a:pt x="233" y="593"/>
                </a:lnTo>
                <a:lnTo>
                  <a:pt x="257" y="605"/>
                </a:lnTo>
                <a:lnTo>
                  <a:pt x="262" y="615"/>
                </a:lnTo>
                <a:lnTo>
                  <a:pt x="266" y="627"/>
                </a:lnTo>
                <a:lnTo>
                  <a:pt x="266" y="647"/>
                </a:lnTo>
                <a:lnTo>
                  <a:pt x="261" y="663"/>
                </a:lnTo>
                <a:lnTo>
                  <a:pt x="199" y="703"/>
                </a:lnTo>
                <a:lnTo>
                  <a:pt x="195" y="709"/>
                </a:lnTo>
                <a:lnTo>
                  <a:pt x="206" y="722"/>
                </a:lnTo>
                <a:lnTo>
                  <a:pt x="206" y="734"/>
                </a:lnTo>
                <a:lnTo>
                  <a:pt x="199" y="741"/>
                </a:lnTo>
                <a:lnTo>
                  <a:pt x="185" y="738"/>
                </a:lnTo>
                <a:lnTo>
                  <a:pt x="168" y="722"/>
                </a:lnTo>
                <a:lnTo>
                  <a:pt x="157" y="731"/>
                </a:lnTo>
                <a:lnTo>
                  <a:pt x="128" y="740"/>
                </a:lnTo>
                <a:lnTo>
                  <a:pt x="99" y="756"/>
                </a:lnTo>
                <a:lnTo>
                  <a:pt x="99" y="667"/>
                </a:lnTo>
                <a:lnTo>
                  <a:pt x="99" y="546"/>
                </a:lnTo>
                <a:lnTo>
                  <a:pt x="105" y="546"/>
                </a:lnTo>
                <a:lnTo>
                  <a:pt x="107" y="537"/>
                </a:lnTo>
                <a:lnTo>
                  <a:pt x="108" y="366"/>
                </a:lnTo>
                <a:lnTo>
                  <a:pt x="3" y="370"/>
                </a:lnTo>
                <a:lnTo>
                  <a:pt x="3" y="328"/>
                </a:lnTo>
                <a:lnTo>
                  <a:pt x="0" y="328"/>
                </a:lnTo>
                <a:lnTo>
                  <a:pt x="3" y="127"/>
                </a:lnTo>
                <a:lnTo>
                  <a:pt x="3" y="0"/>
                </a:lnTo>
                <a:lnTo>
                  <a:pt x="223" y="5"/>
                </a:lnTo>
                <a:close/>
              </a:path>
            </a:pathLst>
          </a:custGeom>
          <a:noFill/>
          <a:ln w="2" cap="rnd">
            <a:solidFill>
              <a:srgbClr val="010202"/>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5184" name="Freeform 64"/>
          <p:cNvSpPr>
            <a:spLocks/>
          </p:cNvSpPr>
          <p:nvPr/>
        </p:nvSpPr>
        <p:spPr bwMode="auto">
          <a:xfrm>
            <a:off x="4437063" y="477838"/>
            <a:ext cx="874713" cy="782638"/>
          </a:xfrm>
          <a:custGeom>
            <a:avLst/>
            <a:gdLst/>
            <a:ahLst/>
            <a:cxnLst>
              <a:cxn ang="0">
                <a:pos x="533" y="9"/>
              </a:cxn>
              <a:cxn ang="0">
                <a:pos x="531" y="65"/>
              </a:cxn>
              <a:cxn ang="0">
                <a:pos x="551" y="65"/>
              </a:cxn>
              <a:cxn ang="0">
                <a:pos x="549" y="122"/>
              </a:cxn>
              <a:cxn ang="0">
                <a:pos x="544" y="122"/>
              </a:cxn>
              <a:cxn ang="0">
                <a:pos x="544" y="299"/>
              </a:cxn>
              <a:cxn ang="0">
                <a:pos x="538" y="299"/>
              </a:cxn>
              <a:cxn ang="0">
                <a:pos x="538" y="303"/>
              </a:cxn>
              <a:cxn ang="0">
                <a:pos x="533" y="303"/>
              </a:cxn>
              <a:cxn ang="0">
                <a:pos x="533" y="312"/>
              </a:cxn>
              <a:cxn ang="0">
                <a:pos x="542" y="314"/>
              </a:cxn>
              <a:cxn ang="0">
                <a:pos x="542" y="326"/>
              </a:cxn>
              <a:cxn ang="0">
                <a:pos x="515" y="326"/>
              </a:cxn>
              <a:cxn ang="0">
                <a:pos x="513" y="401"/>
              </a:cxn>
              <a:cxn ang="0">
                <a:pos x="469" y="399"/>
              </a:cxn>
              <a:cxn ang="0">
                <a:pos x="372" y="493"/>
              </a:cxn>
              <a:cxn ang="0">
                <a:pos x="366" y="482"/>
              </a:cxn>
              <a:cxn ang="0">
                <a:pos x="361" y="477"/>
              </a:cxn>
              <a:cxn ang="0">
                <a:pos x="335" y="479"/>
              </a:cxn>
              <a:cxn ang="0">
                <a:pos x="324" y="475"/>
              </a:cxn>
              <a:cxn ang="0">
                <a:pos x="283" y="437"/>
              </a:cxn>
              <a:cxn ang="0">
                <a:pos x="266" y="414"/>
              </a:cxn>
              <a:cxn ang="0">
                <a:pos x="250" y="403"/>
              </a:cxn>
              <a:cxn ang="0">
                <a:pos x="232" y="406"/>
              </a:cxn>
              <a:cxn ang="0">
                <a:pos x="216" y="428"/>
              </a:cxn>
              <a:cxn ang="0">
                <a:pos x="201" y="433"/>
              </a:cxn>
              <a:cxn ang="0">
                <a:pos x="194" y="428"/>
              </a:cxn>
              <a:cxn ang="0">
                <a:pos x="190" y="421"/>
              </a:cxn>
              <a:cxn ang="0">
                <a:pos x="188" y="404"/>
              </a:cxn>
              <a:cxn ang="0">
                <a:pos x="179" y="397"/>
              </a:cxn>
              <a:cxn ang="0">
                <a:pos x="170" y="399"/>
              </a:cxn>
              <a:cxn ang="0">
                <a:pos x="152" y="414"/>
              </a:cxn>
              <a:cxn ang="0">
                <a:pos x="139" y="419"/>
              </a:cxn>
              <a:cxn ang="0">
                <a:pos x="123" y="421"/>
              </a:cxn>
              <a:cxn ang="0">
                <a:pos x="107" y="414"/>
              </a:cxn>
              <a:cxn ang="0">
                <a:pos x="103" y="403"/>
              </a:cxn>
              <a:cxn ang="0">
                <a:pos x="107" y="390"/>
              </a:cxn>
              <a:cxn ang="0">
                <a:pos x="129" y="374"/>
              </a:cxn>
              <a:cxn ang="0">
                <a:pos x="134" y="359"/>
              </a:cxn>
              <a:cxn ang="0">
                <a:pos x="132" y="346"/>
              </a:cxn>
              <a:cxn ang="0">
                <a:pos x="118" y="326"/>
              </a:cxn>
              <a:cxn ang="0">
                <a:pos x="118" y="312"/>
              </a:cxn>
              <a:cxn ang="0">
                <a:pos x="129" y="299"/>
              </a:cxn>
              <a:cxn ang="0">
                <a:pos x="154" y="297"/>
              </a:cxn>
              <a:cxn ang="0">
                <a:pos x="159" y="292"/>
              </a:cxn>
              <a:cxn ang="0">
                <a:pos x="159" y="285"/>
              </a:cxn>
              <a:cxn ang="0">
                <a:pos x="138" y="256"/>
              </a:cxn>
              <a:cxn ang="0">
                <a:pos x="116" y="254"/>
              </a:cxn>
              <a:cxn ang="0">
                <a:pos x="103" y="247"/>
              </a:cxn>
              <a:cxn ang="0">
                <a:pos x="90" y="223"/>
              </a:cxn>
              <a:cxn ang="0">
                <a:pos x="81" y="194"/>
              </a:cxn>
              <a:cxn ang="0">
                <a:pos x="74" y="183"/>
              </a:cxn>
              <a:cxn ang="0">
                <a:pos x="63" y="181"/>
              </a:cxn>
              <a:cxn ang="0">
                <a:pos x="38" y="200"/>
              </a:cxn>
              <a:cxn ang="0">
                <a:pos x="25" y="196"/>
              </a:cxn>
              <a:cxn ang="0">
                <a:pos x="22" y="183"/>
              </a:cxn>
              <a:cxn ang="0">
                <a:pos x="23" y="169"/>
              </a:cxn>
              <a:cxn ang="0">
                <a:pos x="20" y="161"/>
              </a:cxn>
              <a:cxn ang="0">
                <a:pos x="0" y="160"/>
              </a:cxn>
              <a:cxn ang="0">
                <a:pos x="0" y="107"/>
              </a:cxn>
              <a:cxn ang="0">
                <a:pos x="56" y="109"/>
              </a:cxn>
              <a:cxn ang="0">
                <a:pos x="58" y="0"/>
              </a:cxn>
              <a:cxn ang="0">
                <a:pos x="533" y="9"/>
              </a:cxn>
            </a:cxnLst>
            <a:rect l="0" t="0" r="r" b="b"/>
            <a:pathLst>
              <a:path w="551" h="493">
                <a:moveTo>
                  <a:pt x="533" y="9"/>
                </a:moveTo>
                <a:lnTo>
                  <a:pt x="531" y="65"/>
                </a:lnTo>
                <a:lnTo>
                  <a:pt x="551" y="65"/>
                </a:lnTo>
                <a:lnTo>
                  <a:pt x="549" y="122"/>
                </a:lnTo>
                <a:lnTo>
                  <a:pt x="544" y="122"/>
                </a:lnTo>
                <a:lnTo>
                  <a:pt x="544" y="299"/>
                </a:lnTo>
                <a:lnTo>
                  <a:pt x="538" y="299"/>
                </a:lnTo>
                <a:lnTo>
                  <a:pt x="538" y="303"/>
                </a:lnTo>
                <a:lnTo>
                  <a:pt x="533" y="303"/>
                </a:lnTo>
                <a:lnTo>
                  <a:pt x="533" y="312"/>
                </a:lnTo>
                <a:lnTo>
                  <a:pt x="542" y="314"/>
                </a:lnTo>
                <a:lnTo>
                  <a:pt x="542" y="326"/>
                </a:lnTo>
                <a:lnTo>
                  <a:pt x="515" y="326"/>
                </a:lnTo>
                <a:lnTo>
                  <a:pt x="513" y="401"/>
                </a:lnTo>
                <a:lnTo>
                  <a:pt x="469" y="399"/>
                </a:lnTo>
                <a:lnTo>
                  <a:pt x="372" y="493"/>
                </a:lnTo>
                <a:lnTo>
                  <a:pt x="366" y="482"/>
                </a:lnTo>
                <a:lnTo>
                  <a:pt x="361" y="477"/>
                </a:lnTo>
                <a:lnTo>
                  <a:pt x="335" y="479"/>
                </a:lnTo>
                <a:lnTo>
                  <a:pt x="324" y="475"/>
                </a:lnTo>
                <a:lnTo>
                  <a:pt x="283" y="437"/>
                </a:lnTo>
                <a:lnTo>
                  <a:pt x="266" y="414"/>
                </a:lnTo>
                <a:lnTo>
                  <a:pt x="250" y="403"/>
                </a:lnTo>
                <a:lnTo>
                  <a:pt x="232" y="406"/>
                </a:lnTo>
                <a:lnTo>
                  <a:pt x="216" y="428"/>
                </a:lnTo>
                <a:lnTo>
                  <a:pt x="201" y="433"/>
                </a:lnTo>
                <a:lnTo>
                  <a:pt x="194" y="428"/>
                </a:lnTo>
                <a:lnTo>
                  <a:pt x="190" y="421"/>
                </a:lnTo>
                <a:lnTo>
                  <a:pt x="188" y="404"/>
                </a:lnTo>
                <a:lnTo>
                  <a:pt x="179" y="397"/>
                </a:lnTo>
                <a:lnTo>
                  <a:pt x="170" y="399"/>
                </a:lnTo>
                <a:lnTo>
                  <a:pt x="152" y="414"/>
                </a:lnTo>
                <a:lnTo>
                  <a:pt x="139" y="419"/>
                </a:lnTo>
                <a:lnTo>
                  <a:pt x="123" y="421"/>
                </a:lnTo>
                <a:lnTo>
                  <a:pt x="107" y="414"/>
                </a:lnTo>
                <a:lnTo>
                  <a:pt x="103" y="403"/>
                </a:lnTo>
                <a:lnTo>
                  <a:pt x="107" y="390"/>
                </a:lnTo>
                <a:lnTo>
                  <a:pt x="129" y="374"/>
                </a:lnTo>
                <a:lnTo>
                  <a:pt x="134" y="359"/>
                </a:lnTo>
                <a:lnTo>
                  <a:pt x="132" y="346"/>
                </a:lnTo>
                <a:lnTo>
                  <a:pt x="118" y="326"/>
                </a:lnTo>
                <a:lnTo>
                  <a:pt x="118" y="312"/>
                </a:lnTo>
                <a:lnTo>
                  <a:pt x="129" y="299"/>
                </a:lnTo>
                <a:lnTo>
                  <a:pt x="154" y="297"/>
                </a:lnTo>
                <a:lnTo>
                  <a:pt x="159" y="292"/>
                </a:lnTo>
                <a:lnTo>
                  <a:pt x="159" y="285"/>
                </a:lnTo>
                <a:lnTo>
                  <a:pt x="138" y="256"/>
                </a:lnTo>
                <a:lnTo>
                  <a:pt x="116" y="254"/>
                </a:lnTo>
                <a:lnTo>
                  <a:pt x="103" y="247"/>
                </a:lnTo>
                <a:lnTo>
                  <a:pt x="90" y="223"/>
                </a:lnTo>
                <a:lnTo>
                  <a:pt x="81" y="194"/>
                </a:lnTo>
                <a:lnTo>
                  <a:pt x="74" y="183"/>
                </a:lnTo>
                <a:lnTo>
                  <a:pt x="63" y="181"/>
                </a:lnTo>
                <a:lnTo>
                  <a:pt x="38" y="200"/>
                </a:lnTo>
                <a:lnTo>
                  <a:pt x="25" y="196"/>
                </a:lnTo>
                <a:lnTo>
                  <a:pt x="22" y="183"/>
                </a:lnTo>
                <a:lnTo>
                  <a:pt x="23" y="169"/>
                </a:lnTo>
                <a:lnTo>
                  <a:pt x="20" y="161"/>
                </a:lnTo>
                <a:lnTo>
                  <a:pt x="0" y="160"/>
                </a:lnTo>
                <a:lnTo>
                  <a:pt x="0" y="107"/>
                </a:lnTo>
                <a:lnTo>
                  <a:pt x="56" y="109"/>
                </a:lnTo>
                <a:lnTo>
                  <a:pt x="58" y="0"/>
                </a:lnTo>
                <a:lnTo>
                  <a:pt x="533" y="9"/>
                </a:lnTo>
                <a:close/>
              </a:path>
            </a:pathLst>
          </a:custGeom>
          <a:noFill/>
          <a:ln w="2" cap="rnd">
            <a:solidFill>
              <a:srgbClr val="010202"/>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5185" name="Freeform 65"/>
          <p:cNvSpPr>
            <a:spLocks/>
          </p:cNvSpPr>
          <p:nvPr/>
        </p:nvSpPr>
        <p:spPr bwMode="auto">
          <a:xfrm>
            <a:off x="3100388" y="2063750"/>
            <a:ext cx="908050" cy="771525"/>
          </a:xfrm>
          <a:custGeom>
            <a:avLst/>
            <a:gdLst/>
            <a:ahLst/>
            <a:cxnLst>
              <a:cxn ang="0">
                <a:pos x="566" y="227"/>
              </a:cxn>
              <a:cxn ang="0">
                <a:pos x="557" y="234"/>
              </a:cxn>
              <a:cxn ang="0">
                <a:pos x="557" y="245"/>
              </a:cxn>
              <a:cxn ang="0">
                <a:pos x="535" y="256"/>
              </a:cxn>
              <a:cxn ang="0">
                <a:pos x="546" y="269"/>
              </a:cxn>
              <a:cxn ang="0">
                <a:pos x="539" y="278"/>
              </a:cxn>
              <a:cxn ang="0">
                <a:pos x="535" y="285"/>
              </a:cxn>
              <a:cxn ang="0">
                <a:pos x="528" y="292"/>
              </a:cxn>
              <a:cxn ang="0">
                <a:pos x="519" y="296"/>
              </a:cxn>
              <a:cxn ang="0">
                <a:pos x="528" y="300"/>
              </a:cxn>
              <a:cxn ang="0">
                <a:pos x="532" y="307"/>
              </a:cxn>
              <a:cxn ang="0">
                <a:pos x="526" y="307"/>
              </a:cxn>
              <a:cxn ang="0">
                <a:pos x="523" y="316"/>
              </a:cxn>
              <a:cxn ang="0">
                <a:pos x="521" y="332"/>
              </a:cxn>
              <a:cxn ang="0">
                <a:pos x="521" y="339"/>
              </a:cxn>
              <a:cxn ang="0">
                <a:pos x="528" y="345"/>
              </a:cxn>
              <a:cxn ang="0">
                <a:pos x="532" y="347"/>
              </a:cxn>
              <a:cxn ang="0">
                <a:pos x="548" y="363"/>
              </a:cxn>
              <a:cxn ang="0">
                <a:pos x="543" y="368"/>
              </a:cxn>
              <a:cxn ang="0">
                <a:pos x="546" y="378"/>
              </a:cxn>
              <a:cxn ang="0">
                <a:pos x="537" y="396"/>
              </a:cxn>
              <a:cxn ang="0">
                <a:pos x="544" y="405"/>
              </a:cxn>
              <a:cxn ang="0">
                <a:pos x="528" y="434"/>
              </a:cxn>
              <a:cxn ang="0">
                <a:pos x="506" y="419"/>
              </a:cxn>
              <a:cxn ang="0">
                <a:pos x="495" y="436"/>
              </a:cxn>
              <a:cxn ang="0">
                <a:pos x="448" y="470"/>
              </a:cxn>
              <a:cxn ang="0">
                <a:pos x="403" y="481"/>
              </a:cxn>
              <a:cxn ang="0">
                <a:pos x="423" y="459"/>
              </a:cxn>
              <a:cxn ang="0">
                <a:pos x="425" y="441"/>
              </a:cxn>
              <a:cxn ang="0">
                <a:pos x="399" y="445"/>
              </a:cxn>
              <a:cxn ang="0">
                <a:pos x="350" y="485"/>
              </a:cxn>
              <a:cxn ang="0">
                <a:pos x="0" y="479"/>
              </a:cxn>
              <a:cxn ang="0">
                <a:pos x="13" y="452"/>
              </a:cxn>
              <a:cxn ang="0">
                <a:pos x="0" y="439"/>
              </a:cxn>
              <a:cxn ang="0">
                <a:pos x="22" y="428"/>
              </a:cxn>
              <a:cxn ang="0">
                <a:pos x="58" y="430"/>
              </a:cxn>
              <a:cxn ang="0">
                <a:pos x="60" y="423"/>
              </a:cxn>
              <a:cxn ang="0">
                <a:pos x="62" y="412"/>
              </a:cxn>
              <a:cxn ang="0">
                <a:pos x="93" y="388"/>
              </a:cxn>
              <a:cxn ang="0">
                <a:pos x="118" y="367"/>
              </a:cxn>
              <a:cxn ang="0">
                <a:pos x="189" y="361"/>
              </a:cxn>
              <a:cxn ang="0">
                <a:pos x="301" y="2"/>
              </a:cxn>
              <a:cxn ang="0">
                <a:pos x="570" y="118"/>
              </a:cxn>
            </a:cxnLst>
            <a:rect l="0" t="0" r="r" b="b"/>
            <a:pathLst>
              <a:path w="572" h="486">
                <a:moveTo>
                  <a:pt x="570" y="118"/>
                </a:moveTo>
                <a:lnTo>
                  <a:pt x="566" y="227"/>
                </a:lnTo>
                <a:lnTo>
                  <a:pt x="566" y="234"/>
                </a:lnTo>
                <a:lnTo>
                  <a:pt x="557" y="234"/>
                </a:lnTo>
                <a:lnTo>
                  <a:pt x="552" y="243"/>
                </a:lnTo>
                <a:lnTo>
                  <a:pt x="557" y="245"/>
                </a:lnTo>
                <a:lnTo>
                  <a:pt x="544" y="254"/>
                </a:lnTo>
                <a:lnTo>
                  <a:pt x="535" y="256"/>
                </a:lnTo>
                <a:lnTo>
                  <a:pt x="541" y="267"/>
                </a:lnTo>
                <a:lnTo>
                  <a:pt x="546" y="269"/>
                </a:lnTo>
                <a:lnTo>
                  <a:pt x="546" y="278"/>
                </a:lnTo>
                <a:lnTo>
                  <a:pt x="539" y="278"/>
                </a:lnTo>
                <a:lnTo>
                  <a:pt x="539" y="271"/>
                </a:lnTo>
                <a:lnTo>
                  <a:pt x="535" y="285"/>
                </a:lnTo>
                <a:lnTo>
                  <a:pt x="528" y="289"/>
                </a:lnTo>
                <a:lnTo>
                  <a:pt x="528" y="292"/>
                </a:lnTo>
                <a:lnTo>
                  <a:pt x="523" y="289"/>
                </a:lnTo>
                <a:lnTo>
                  <a:pt x="519" y="296"/>
                </a:lnTo>
                <a:lnTo>
                  <a:pt x="521" y="303"/>
                </a:lnTo>
                <a:lnTo>
                  <a:pt x="528" y="300"/>
                </a:lnTo>
                <a:lnTo>
                  <a:pt x="524" y="305"/>
                </a:lnTo>
                <a:lnTo>
                  <a:pt x="532" y="307"/>
                </a:lnTo>
                <a:lnTo>
                  <a:pt x="530" y="310"/>
                </a:lnTo>
                <a:lnTo>
                  <a:pt x="526" y="307"/>
                </a:lnTo>
                <a:lnTo>
                  <a:pt x="526" y="314"/>
                </a:lnTo>
                <a:lnTo>
                  <a:pt x="523" y="316"/>
                </a:lnTo>
                <a:lnTo>
                  <a:pt x="526" y="321"/>
                </a:lnTo>
                <a:lnTo>
                  <a:pt x="521" y="332"/>
                </a:lnTo>
                <a:lnTo>
                  <a:pt x="523" y="334"/>
                </a:lnTo>
                <a:lnTo>
                  <a:pt x="521" y="339"/>
                </a:lnTo>
                <a:lnTo>
                  <a:pt x="526" y="339"/>
                </a:lnTo>
                <a:lnTo>
                  <a:pt x="528" y="345"/>
                </a:lnTo>
                <a:lnTo>
                  <a:pt x="532" y="343"/>
                </a:lnTo>
                <a:lnTo>
                  <a:pt x="532" y="347"/>
                </a:lnTo>
                <a:lnTo>
                  <a:pt x="550" y="359"/>
                </a:lnTo>
                <a:lnTo>
                  <a:pt x="548" y="363"/>
                </a:lnTo>
                <a:lnTo>
                  <a:pt x="550" y="365"/>
                </a:lnTo>
                <a:lnTo>
                  <a:pt x="543" y="368"/>
                </a:lnTo>
                <a:lnTo>
                  <a:pt x="548" y="374"/>
                </a:lnTo>
                <a:lnTo>
                  <a:pt x="546" y="378"/>
                </a:lnTo>
                <a:lnTo>
                  <a:pt x="546" y="392"/>
                </a:lnTo>
                <a:lnTo>
                  <a:pt x="537" y="396"/>
                </a:lnTo>
                <a:lnTo>
                  <a:pt x="543" y="399"/>
                </a:lnTo>
                <a:lnTo>
                  <a:pt x="544" y="405"/>
                </a:lnTo>
                <a:lnTo>
                  <a:pt x="535" y="416"/>
                </a:lnTo>
                <a:lnTo>
                  <a:pt x="528" y="434"/>
                </a:lnTo>
                <a:lnTo>
                  <a:pt x="515" y="434"/>
                </a:lnTo>
                <a:lnTo>
                  <a:pt x="506" y="419"/>
                </a:lnTo>
                <a:lnTo>
                  <a:pt x="495" y="430"/>
                </a:lnTo>
                <a:lnTo>
                  <a:pt x="495" y="436"/>
                </a:lnTo>
                <a:lnTo>
                  <a:pt x="483" y="432"/>
                </a:lnTo>
                <a:lnTo>
                  <a:pt x="448" y="470"/>
                </a:lnTo>
                <a:lnTo>
                  <a:pt x="434" y="477"/>
                </a:lnTo>
                <a:lnTo>
                  <a:pt x="403" y="481"/>
                </a:lnTo>
                <a:lnTo>
                  <a:pt x="405" y="470"/>
                </a:lnTo>
                <a:lnTo>
                  <a:pt x="423" y="459"/>
                </a:lnTo>
                <a:lnTo>
                  <a:pt x="427" y="454"/>
                </a:lnTo>
                <a:lnTo>
                  <a:pt x="425" y="441"/>
                </a:lnTo>
                <a:lnTo>
                  <a:pt x="416" y="437"/>
                </a:lnTo>
                <a:lnTo>
                  <a:pt x="399" y="445"/>
                </a:lnTo>
                <a:lnTo>
                  <a:pt x="370" y="479"/>
                </a:lnTo>
                <a:lnTo>
                  <a:pt x="350" y="485"/>
                </a:lnTo>
                <a:lnTo>
                  <a:pt x="312" y="486"/>
                </a:lnTo>
                <a:lnTo>
                  <a:pt x="0" y="479"/>
                </a:lnTo>
                <a:lnTo>
                  <a:pt x="15" y="463"/>
                </a:lnTo>
                <a:lnTo>
                  <a:pt x="13" y="452"/>
                </a:lnTo>
                <a:lnTo>
                  <a:pt x="0" y="446"/>
                </a:lnTo>
                <a:lnTo>
                  <a:pt x="0" y="439"/>
                </a:lnTo>
                <a:lnTo>
                  <a:pt x="15" y="437"/>
                </a:lnTo>
                <a:lnTo>
                  <a:pt x="22" y="428"/>
                </a:lnTo>
                <a:lnTo>
                  <a:pt x="29" y="434"/>
                </a:lnTo>
                <a:lnTo>
                  <a:pt x="58" y="430"/>
                </a:lnTo>
                <a:lnTo>
                  <a:pt x="64" y="427"/>
                </a:lnTo>
                <a:lnTo>
                  <a:pt x="60" y="423"/>
                </a:lnTo>
                <a:lnTo>
                  <a:pt x="66" y="419"/>
                </a:lnTo>
                <a:lnTo>
                  <a:pt x="62" y="412"/>
                </a:lnTo>
                <a:lnTo>
                  <a:pt x="86" y="401"/>
                </a:lnTo>
                <a:lnTo>
                  <a:pt x="93" y="388"/>
                </a:lnTo>
                <a:lnTo>
                  <a:pt x="113" y="370"/>
                </a:lnTo>
                <a:lnTo>
                  <a:pt x="118" y="367"/>
                </a:lnTo>
                <a:lnTo>
                  <a:pt x="147" y="363"/>
                </a:lnTo>
                <a:lnTo>
                  <a:pt x="189" y="361"/>
                </a:lnTo>
                <a:lnTo>
                  <a:pt x="193" y="0"/>
                </a:lnTo>
                <a:lnTo>
                  <a:pt x="301" y="2"/>
                </a:lnTo>
                <a:lnTo>
                  <a:pt x="572" y="9"/>
                </a:lnTo>
                <a:lnTo>
                  <a:pt x="570" y="118"/>
                </a:lnTo>
                <a:close/>
              </a:path>
            </a:pathLst>
          </a:custGeom>
          <a:noFill/>
          <a:ln w="2" cap="rnd">
            <a:solidFill>
              <a:srgbClr val="010202"/>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5186" name="Freeform 66"/>
          <p:cNvSpPr>
            <a:spLocks/>
          </p:cNvSpPr>
          <p:nvPr/>
        </p:nvSpPr>
        <p:spPr bwMode="auto">
          <a:xfrm>
            <a:off x="1652588" y="3475038"/>
            <a:ext cx="876300" cy="795338"/>
          </a:xfrm>
          <a:custGeom>
            <a:avLst/>
            <a:gdLst/>
            <a:ahLst/>
            <a:cxnLst>
              <a:cxn ang="0">
                <a:pos x="229" y="2"/>
              </a:cxn>
              <a:cxn ang="0">
                <a:pos x="336" y="2"/>
              </a:cxn>
              <a:cxn ang="0">
                <a:pos x="552" y="4"/>
              </a:cxn>
              <a:cxn ang="0">
                <a:pos x="552" y="76"/>
              </a:cxn>
              <a:cxn ang="0">
                <a:pos x="542" y="76"/>
              </a:cxn>
              <a:cxn ang="0">
                <a:pos x="539" y="430"/>
              </a:cxn>
              <a:cxn ang="0">
                <a:pos x="537" y="501"/>
              </a:cxn>
              <a:cxn ang="0">
                <a:pos x="465" y="499"/>
              </a:cxn>
              <a:cxn ang="0">
                <a:pos x="196" y="490"/>
              </a:cxn>
              <a:cxn ang="0">
                <a:pos x="0" y="488"/>
              </a:cxn>
              <a:cxn ang="0">
                <a:pos x="4" y="100"/>
              </a:cxn>
              <a:cxn ang="0">
                <a:pos x="58" y="100"/>
              </a:cxn>
              <a:cxn ang="0">
                <a:pos x="58" y="69"/>
              </a:cxn>
              <a:cxn ang="0">
                <a:pos x="66" y="69"/>
              </a:cxn>
              <a:cxn ang="0">
                <a:pos x="66" y="42"/>
              </a:cxn>
              <a:cxn ang="0">
                <a:pos x="120" y="43"/>
              </a:cxn>
              <a:cxn ang="0">
                <a:pos x="120" y="34"/>
              </a:cxn>
              <a:cxn ang="0">
                <a:pos x="156" y="34"/>
              </a:cxn>
              <a:cxn ang="0">
                <a:pos x="156" y="16"/>
              </a:cxn>
              <a:cxn ang="0">
                <a:pos x="193" y="18"/>
              </a:cxn>
              <a:cxn ang="0">
                <a:pos x="194" y="0"/>
              </a:cxn>
              <a:cxn ang="0">
                <a:pos x="229" y="2"/>
              </a:cxn>
            </a:cxnLst>
            <a:rect l="0" t="0" r="r" b="b"/>
            <a:pathLst>
              <a:path w="552" h="501">
                <a:moveTo>
                  <a:pt x="229" y="2"/>
                </a:moveTo>
                <a:lnTo>
                  <a:pt x="336" y="2"/>
                </a:lnTo>
                <a:lnTo>
                  <a:pt x="552" y="4"/>
                </a:lnTo>
                <a:lnTo>
                  <a:pt x="552" y="76"/>
                </a:lnTo>
                <a:lnTo>
                  <a:pt x="542" y="76"/>
                </a:lnTo>
                <a:lnTo>
                  <a:pt x="539" y="430"/>
                </a:lnTo>
                <a:lnTo>
                  <a:pt x="537" y="501"/>
                </a:lnTo>
                <a:lnTo>
                  <a:pt x="465" y="499"/>
                </a:lnTo>
                <a:lnTo>
                  <a:pt x="196" y="490"/>
                </a:lnTo>
                <a:lnTo>
                  <a:pt x="0" y="488"/>
                </a:lnTo>
                <a:lnTo>
                  <a:pt x="4" y="100"/>
                </a:lnTo>
                <a:lnTo>
                  <a:pt x="58" y="100"/>
                </a:lnTo>
                <a:lnTo>
                  <a:pt x="58" y="69"/>
                </a:lnTo>
                <a:lnTo>
                  <a:pt x="66" y="69"/>
                </a:lnTo>
                <a:lnTo>
                  <a:pt x="66" y="42"/>
                </a:lnTo>
                <a:lnTo>
                  <a:pt x="120" y="43"/>
                </a:lnTo>
                <a:lnTo>
                  <a:pt x="120" y="34"/>
                </a:lnTo>
                <a:lnTo>
                  <a:pt x="156" y="34"/>
                </a:lnTo>
                <a:lnTo>
                  <a:pt x="156" y="16"/>
                </a:lnTo>
                <a:lnTo>
                  <a:pt x="193" y="18"/>
                </a:lnTo>
                <a:lnTo>
                  <a:pt x="194" y="0"/>
                </a:lnTo>
                <a:lnTo>
                  <a:pt x="229" y="2"/>
                </a:lnTo>
                <a:close/>
              </a:path>
            </a:pathLst>
          </a:custGeom>
          <a:noFill/>
          <a:ln w="2" cap="rnd">
            <a:solidFill>
              <a:srgbClr val="010202"/>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5187" name="Freeform 67"/>
          <p:cNvSpPr>
            <a:spLocks/>
          </p:cNvSpPr>
          <p:nvPr/>
        </p:nvSpPr>
        <p:spPr bwMode="auto">
          <a:xfrm>
            <a:off x="2505076" y="3944938"/>
            <a:ext cx="1196975" cy="695325"/>
          </a:xfrm>
          <a:custGeom>
            <a:avLst/>
            <a:gdLst/>
            <a:ahLst/>
            <a:cxnLst>
              <a:cxn ang="0">
                <a:pos x="627" y="3"/>
              </a:cxn>
              <a:cxn ang="0">
                <a:pos x="684" y="3"/>
              </a:cxn>
              <a:cxn ang="0">
                <a:pos x="682" y="39"/>
              </a:cxn>
              <a:cxn ang="0">
                <a:pos x="736" y="41"/>
              </a:cxn>
              <a:cxn ang="0">
                <a:pos x="736" y="112"/>
              </a:cxn>
              <a:cxn ang="0">
                <a:pos x="754" y="114"/>
              </a:cxn>
              <a:cxn ang="0">
                <a:pos x="744" y="438"/>
              </a:cxn>
              <a:cxn ang="0">
                <a:pos x="673" y="437"/>
              </a:cxn>
              <a:cxn ang="0">
                <a:pos x="531" y="431"/>
              </a:cxn>
              <a:cxn ang="0">
                <a:pos x="388" y="424"/>
              </a:cxn>
              <a:cxn ang="0">
                <a:pos x="381" y="433"/>
              </a:cxn>
              <a:cxn ang="0">
                <a:pos x="377" y="431"/>
              </a:cxn>
              <a:cxn ang="0">
                <a:pos x="374" y="426"/>
              </a:cxn>
              <a:cxn ang="0">
                <a:pos x="372" y="400"/>
              </a:cxn>
              <a:cxn ang="0">
                <a:pos x="379" y="382"/>
              </a:cxn>
              <a:cxn ang="0">
                <a:pos x="390" y="375"/>
              </a:cxn>
              <a:cxn ang="0">
                <a:pos x="388" y="364"/>
              </a:cxn>
              <a:cxn ang="0">
                <a:pos x="381" y="357"/>
              </a:cxn>
              <a:cxn ang="0">
                <a:pos x="384" y="351"/>
              </a:cxn>
              <a:cxn ang="0">
                <a:pos x="375" y="348"/>
              </a:cxn>
              <a:cxn ang="0">
                <a:pos x="381" y="341"/>
              </a:cxn>
              <a:cxn ang="0">
                <a:pos x="381" y="331"/>
              </a:cxn>
              <a:cxn ang="0">
                <a:pos x="363" y="333"/>
              </a:cxn>
              <a:cxn ang="0">
                <a:pos x="359" y="330"/>
              </a:cxn>
              <a:cxn ang="0">
                <a:pos x="334" y="333"/>
              </a:cxn>
              <a:cxn ang="0">
                <a:pos x="336" y="328"/>
              </a:cxn>
              <a:cxn ang="0">
                <a:pos x="332" y="328"/>
              </a:cxn>
              <a:cxn ang="0">
                <a:pos x="330" y="333"/>
              </a:cxn>
              <a:cxn ang="0">
                <a:pos x="323" y="331"/>
              </a:cxn>
              <a:cxn ang="0">
                <a:pos x="323" y="326"/>
              </a:cxn>
              <a:cxn ang="0">
                <a:pos x="326" y="324"/>
              </a:cxn>
              <a:cxn ang="0">
                <a:pos x="325" y="321"/>
              </a:cxn>
              <a:cxn ang="0">
                <a:pos x="212" y="317"/>
              </a:cxn>
              <a:cxn ang="0">
                <a:pos x="214" y="281"/>
              </a:cxn>
              <a:cxn ang="0">
                <a:pos x="53" y="277"/>
              </a:cxn>
              <a:cxn ang="0">
                <a:pos x="53" y="206"/>
              </a:cxn>
              <a:cxn ang="0">
                <a:pos x="0" y="205"/>
              </a:cxn>
              <a:cxn ang="0">
                <a:pos x="2" y="134"/>
              </a:cxn>
              <a:cxn ang="0">
                <a:pos x="163" y="137"/>
              </a:cxn>
              <a:cxn ang="0">
                <a:pos x="470" y="145"/>
              </a:cxn>
              <a:cxn ang="0">
                <a:pos x="470" y="70"/>
              </a:cxn>
              <a:cxn ang="0">
                <a:pos x="504" y="72"/>
              </a:cxn>
              <a:cxn ang="0">
                <a:pos x="502" y="0"/>
              </a:cxn>
              <a:cxn ang="0">
                <a:pos x="627" y="3"/>
              </a:cxn>
            </a:cxnLst>
            <a:rect l="0" t="0" r="r" b="b"/>
            <a:pathLst>
              <a:path w="754" h="438">
                <a:moveTo>
                  <a:pt x="627" y="3"/>
                </a:moveTo>
                <a:lnTo>
                  <a:pt x="684" y="3"/>
                </a:lnTo>
                <a:lnTo>
                  <a:pt x="682" y="39"/>
                </a:lnTo>
                <a:lnTo>
                  <a:pt x="736" y="41"/>
                </a:lnTo>
                <a:lnTo>
                  <a:pt x="736" y="112"/>
                </a:lnTo>
                <a:lnTo>
                  <a:pt x="754" y="114"/>
                </a:lnTo>
                <a:lnTo>
                  <a:pt x="744" y="438"/>
                </a:lnTo>
                <a:lnTo>
                  <a:pt x="673" y="437"/>
                </a:lnTo>
                <a:lnTo>
                  <a:pt x="531" y="431"/>
                </a:lnTo>
                <a:lnTo>
                  <a:pt x="388" y="424"/>
                </a:lnTo>
                <a:lnTo>
                  <a:pt x="381" y="433"/>
                </a:lnTo>
                <a:lnTo>
                  <a:pt x="377" y="431"/>
                </a:lnTo>
                <a:lnTo>
                  <a:pt x="374" y="426"/>
                </a:lnTo>
                <a:lnTo>
                  <a:pt x="372" y="400"/>
                </a:lnTo>
                <a:lnTo>
                  <a:pt x="379" y="382"/>
                </a:lnTo>
                <a:lnTo>
                  <a:pt x="390" y="375"/>
                </a:lnTo>
                <a:lnTo>
                  <a:pt x="388" y="364"/>
                </a:lnTo>
                <a:lnTo>
                  <a:pt x="381" y="357"/>
                </a:lnTo>
                <a:lnTo>
                  <a:pt x="384" y="351"/>
                </a:lnTo>
                <a:lnTo>
                  <a:pt x="375" y="348"/>
                </a:lnTo>
                <a:lnTo>
                  <a:pt x="381" y="341"/>
                </a:lnTo>
                <a:lnTo>
                  <a:pt x="381" y="331"/>
                </a:lnTo>
                <a:lnTo>
                  <a:pt x="363" y="333"/>
                </a:lnTo>
                <a:lnTo>
                  <a:pt x="359" y="330"/>
                </a:lnTo>
                <a:lnTo>
                  <a:pt x="334" y="333"/>
                </a:lnTo>
                <a:lnTo>
                  <a:pt x="336" y="328"/>
                </a:lnTo>
                <a:lnTo>
                  <a:pt x="332" y="328"/>
                </a:lnTo>
                <a:lnTo>
                  <a:pt x="330" y="333"/>
                </a:lnTo>
                <a:lnTo>
                  <a:pt x="323" y="331"/>
                </a:lnTo>
                <a:lnTo>
                  <a:pt x="323" y="326"/>
                </a:lnTo>
                <a:lnTo>
                  <a:pt x="326" y="324"/>
                </a:lnTo>
                <a:lnTo>
                  <a:pt x="325" y="321"/>
                </a:lnTo>
                <a:lnTo>
                  <a:pt x="212" y="317"/>
                </a:lnTo>
                <a:lnTo>
                  <a:pt x="214" y="281"/>
                </a:lnTo>
                <a:lnTo>
                  <a:pt x="53" y="277"/>
                </a:lnTo>
                <a:lnTo>
                  <a:pt x="53" y="206"/>
                </a:lnTo>
                <a:lnTo>
                  <a:pt x="0" y="205"/>
                </a:lnTo>
                <a:lnTo>
                  <a:pt x="2" y="134"/>
                </a:lnTo>
                <a:lnTo>
                  <a:pt x="163" y="137"/>
                </a:lnTo>
                <a:lnTo>
                  <a:pt x="470" y="145"/>
                </a:lnTo>
                <a:lnTo>
                  <a:pt x="470" y="70"/>
                </a:lnTo>
                <a:lnTo>
                  <a:pt x="504" y="72"/>
                </a:lnTo>
                <a:lnTo>
                  <a:pt x="502" y="0"/>
                </a:lnTo>
                <a:lnTo>
                  <a:pt x="627" y="3"/>
                </a:lnTo>
                <a:close/>
              </a:path>
            </a:pathLst>
          </a:custGeom>
          <a:noFill/>
          <a:ln w="2" cap="rnd">
            <a:solidFill>
              <a:srgbClr val="010202"/>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5188" name="Freeform 68"/>
          <p:cNvSpPr>
            <a:spLocks/>
          </p:cNvSpPr>
          <p:nvPr/>
        </p:nvSpPr>
        <p:spPr bwMode="auto">
          <a:xfrm>
            <a:off x="2381251" y="5006975"/>
            <a:ext cx="615950" cy="1008063"/>
          </a:xfrm>
          <a:custGeom>
            <a:avLst/>
            <a:gdLst/>
            <a:ahLst/>
            <a:cxnLst>
              <a:cxn ang="0">
                <a:pos x="116" y="11"/>
              </a:cxn>
              <a:cxn ang="0">
                <a:pos x="118" y="14"/>
              </a:cxn>
              <a:cxn ang="0">
                <a:pos x="129" y="18"/>
              </a:cxn>
              <a:cxn ang="0">
                <a:pos x="136" y="34"/>
              </a:cxn>
              <a:cxn ang="0">
                <a:pos x="143" y="31"/>
              </a:cxn>
              <a:cxn ang="0">
                <a:pos x="145" y="36"/>
              </a:cxn>
              <a:cxn ang="0">
                <a:pos x="149" y="54"/>
              </a:cxn>
              <a:cxn ang="0">
                <a:pos x="167" y="58"/>
              </a:cxn>
              <a:cxn ang="0">
                <a:pos x="171" y="69"/>
              </a:cxn>
              <a:cxn ang="0">
                <a:pos x="176" y="71"/>
              </a:cxn>
              <a:cxn ang="0">
                <a:pos x="190" y="90"/>
              </a:cxn>
              <a:cxn ang="0">
                <a:pos x="183" y="101"/>
              </a:cxn>
              <a:cxn ang="0">
                <a:pos x="192" y="123"/>
              </a:cxn>
              <a:cxn ang="0">
                <a:pos x="200" y="143"/>
              </a:cxn>
              <a:cxn ang="0">
                <a:pos x="212" y="154"/>
              </a:cxn>
              <a:cxn ang="0">
                <a:pos x="229" y="150"/>
              </a:cxn>
              <a:cxn ang="0">
                <a:pos x="229" y="158"/>
              </a:cxn>
              <a:cxn ang="0">
                <a:pos x="245" y="161"/>
              </a:cxn>
              <a:cxn ang="0">
                <a:pos x="250" y="165"/>
              </a:cxn>
              <a:cxn ang="0">
                <a:pos x="254" y="159"/>
              </a:cxn>
              <a:cxn ang="0">
                <a:pos x="259" y="161"/>
              </a:cxn>
              <a:cxn ang="0">
                <a:pos x="265" y="163"/>
              </a:cxn>
              <a:cxn ang="0">
                <a:pos x="270" y="161"/>
              </a:cxn>
              <a:cxn ang="0">
                <a:pos x="276" y="165"/>
              </a:cxn>
              <a:cxn ang="0">
                <a:pos x="281" y="168"/>
              </a:cxn>
              <a:cxn ang="0">
                <a:pos x="292" y="172"/>
              </a:cxn>
              <a:cxn ang="0">
                <a:pos x="296" y="174"/>
              </a:cxn>
              <a:cxn ang="0">
                <a:pos x="299" y="179"/>
              </a:cxn>
              <a:cxn ang="0">
                <a:pos x="305" y="181"/>
              </a:cxn>
              <a:cxn ang="0">
                <a:pos x="307" y="188"/>
              </a:cxn>
              <a:cxn ang="0">
                <a:pos x="312" y="197"/>
              </a:cxn>
              <a:cxn ang="0">
                <a:pos x="316" y="188"/>
              </a:cxn>
              <a:cxn ang="0">
                <a:pos x="334" y="179"/>
              </a:cxn>
              <a:cxn ang="0">
                <a:pos x="345" y="185"/>
              </a:cxn>
              <a:cxn ang="0">
                <a:pos x="350" y="178"/>
              </a:cxn>
              <a:cxn ang="0">
                <a:pos x="365" y="199"/>
              </a:cxn>
              <a:cxn ang="0">
                <a:pos x="377" y="214"/>
              </a:cxn>
              <a:cxn ang="0">
                <a:pos x="381" y="223"/>
              </a:cxn>
              <a:cxn ang="0">
                <a:pos x="375" y="620"/>
              </a:cxn>
              <a:cxn ang="0">
                <a:pos x="268" y="635"/>
              </a:cxn>
              <a:cxn ang="0">
                <a:pos x="0" y="627"/>
              </a:cxn>
              <a:cxn ang="0">
                <a:pos x="4" y="538"/>
              </a:cxn>
              <a:cxn ang="0">
                <a:pos x="24" y="167"/>
              </a:cxn>
              <a:cxn ang="0">
                <a:pos x="33" y="0"/>
              </a:cxn>
              <a:cxn ang="0">
                <a:pos x="42" y="2"/>
              </a:cxn>
              <a:cxn ang="0">
                <a:pos x="47" y="3"/>
              </a:cxn>
              <a:cxn ang="0">
                <a:pos x="58" y="2"/>
              </a:cxn>
              <a:cxn ang="0">
                <a:pos x="60" y="7"/>
              </a:cxn>
              <a:cxn ang="0">
                <a:pos x="65" y="9"/>
              </a:cxn>
              <a:cxn ang="0">
                <a:pos x="76" y="9"/>
              </a:cxn>
              <a:cxn ang="0">
                <a:pos x="89" y="7"/>
              </a:cxn>
              <a:cxn ang="0">
                <a:pos x="93" y="7"/>
              </a:cxn>
              <a:cxn ang="0">
                <a:pos x="98" y="7"/>
              </a:cxn>
              <a:cxn ang="0">
                <a:pos x="114" y="5"/>
              </a:cxn>
            </a:cxnLst>
            <a:rect l="0" t="0" r="r" b="b"/>
            <a:pathLst>
              <a:path w="388" h="635">
                <a:moveTo>
                  <a:pt x="114" y="5"/>
                </a:moveTo>
                <a:lnTo>
                  <a:pt x="116" y="11"/>
                </a:lnTo>
                <a:lnTo>
                  <a:pt x="120" y="11"/>
                </a:lnTo>
                <a:lnTo>
                  <a:pt x="118" y="14"/>
                </a:lnTo>
                <a:lnTo>
                  <a:pt x="125" y="20"/>
                </a:lnTo>
                <a:lnTo>
                  <a:pt x="129" y="18"/>
                </a:lnTo>
                <a:lnTo>
                  <a:pt x="131" y="25"/>
                </a:lnTo>
                <a:lnTo>
                  <a:pt x="136" y="34"/>
                </a:lnTo>
                <a:lnTo>
                  <a:pt x="142" y="32"/>
                </a:lnTo>
                <a:lnTo>
                  <a:pt x="143" y="31"/>
                </a:lnTo>
                <a:lnTo>
                  <a:pt x="147" y="32"/>
                </a:lnTo>
                <a:lnTo>
                  <a:pt x="145" y="36"/>
                </a:lnTo>
                <a:lnTo>
                  <a:pt x="151" y="51"/>
                </a:lnTo>
                <a:lnTo>
                  <a:pt x="149" y="54"/>
                </a:lnTo>
                <a:lnTo>
                  <a:pt x="163" y="52"/>
                </a:lnTo>
                <a:lnTo>
                  <a:pt x="167" y="58"/>
                </a:lnTo>
                <a:lnTo>
                  <a:pt x="165" y="65"/>
                </a:lnTo>
                <a:lnTo>
                  <a:pt x="171" y="69"/>
                </a:lnTo>
                <a:lnTo>
                  <a:pt x="176" y="67"/>
                </a:lnTo>
                <a:lnTo>
                  <a:pt x="176" y="71"/>
                </a:lnTo>
                <a:lnTo>
                  <a:pt x="187" y="78"/>
                </a:lnTo>
                <a:lnTo>
                  <a:pt x="190" y="90"/>
                </a:lnTo>
                <a:lnTo>
                  <a:pt x="181" y="98"/>
                </a:lnTo>
                <a:lnTo>
                  <a:pt x="183" y="101"/>
                </a:lnTo>
                <a:lnTo>
                  <a:pt x="185" y="114"/>
                </a:lnTo>
                <a:lnTo>
                  <a:pt x="192" y="123"/>
                </a:lnTo>
                <a:lnTo>
                  <a:pt x="190" y="129"/>
                </a:lnTo>
                <a:lnTo>
                  <a:pt x="200" y="143"/>
                </a:lnTo>
                <a:lnTo>
                  <a:pt x="214" y="147"/>
                </a:lnTo>
                <a:lnTo>
                  <a:pt x="212" y="154"/>
                </a:lnTo>
                <a:lnTo>
                  <a:pt x="221" y="149"/>
                </a:lnTo>
                <a:lnTo>
                  <a:pt x="229" y="150"/>
                </a:lnTo>
                <a:lnTo>
                  <a:pt x="223" y="156"/>
                </a:lnTo>
                <a:lnTo>
                  <a:pt x="229" y="158"/>
                </a:lnTo>
                <a:lnTo>
                  <a:pt x="232" y="161"/>
                </a:lnTo>
                <a:lnTo>
                  <a:pt x="245" y="161"/>
                </a:lnTo>
                <a:lnTo>
                  <a:pt x="248" y="167"/>
                </a:lnTo>
                <a:lnTo>
                  <a:pt x="250" y="165"/>
                </a:lnTo>
                <a:lnTo>
                  <a:pt x="248" y="161"/>
                </a:lnTo>
                <a:lnTo>
                  <a:pt x="254" y="159"/>
                </a:lnTo>
                <a:lnTo>
                  <a:pt x="254" y="165"/>
                </a:lnTo>
                <a:lnTo>
                  <a:pt x="259" y="161"/>
                </a:lnTo>
                <a:lnTo>
                  <a:pt x="261" y="167"/>
                </a:lnTo>
                <a:lnTo>
                  <a:pt x="265" y="163"/>
                </a:lnTo>
                <a:lnTo>
                  <a:pt x="263" y="159"/>
                </a:lnTo>
                <a:lnTo>
                  <a:pt x="270" y="161"/>
                </a:lnTo>
                <a:lnTo>
                  <a:pt x="270" y="170"/>
                </a:lnTo>
                <a:lnTo>
                  <a:pt x="276" y="165"/>
                </a:lnTo>
                <a:lnTo>
                  <a:pt x="279" y="174"/>
                </a:lnTo>
                <a:lnTo>
                  <a:pt x="281" y="168"/>
                </a:lnTo>
                <a:lnTo>
                  <a:pt x="287" y="172"/>
                </a:lnTo>
                <a:lnTo>
                  <a:pt x="292" y="172"/>
                </a:lnTo>
                <a:lnTo>
                  <a:pt x="290" y="176"/>
                </a:lnTo>
                <a:lnTo>
                  <a:pt x="296" y="174"/>
                </a:lnTo>
                <a:lnTo>
                  <a:pt x="296" y="178"/>
                </a:lnTo>
                <a:lnTo>
                  <a:pt x="299" y="179"/>
                </a:lnTo>
                <a:lnTo>
                  <a:pt x="297" y="183"/>
                </a:lnTo>
                <a:lnTo>
                  <a:pt x="305" y="181"/>
                </a:lnTo>
                <a:lnTo>
                  <a:pt x="303" y="185"/>
                </a:lnTo>
                <a:lnTo>
                  <a:pt x="307" y="188"/>
                </a:lnTo>
                <a:lnTo>
                  <a:pt x="305" y="192"/>
                </a:lnTo>
                <a:lnTo>
                  <a:pt x="312" y="197"/>
                </a:lnTo>
                <a:lnTo>
                  <a:pt x="317" y="192"/>
                </a:lnTo>
                <a:lnTo>
                  <a:pt x="316" y="188"/>
                </a:lnTo>
                <a:lnTo>
                  <a:pt x="323" y="192"/>
                </a:lnTo>
                <a:lnTo>
                  <a:pt x="334" y="179"/>
                </a:lnTo>
                <a:lnTo>
                  <a:pt x="336" y="185"/>
                </a:lnTo>
                <a:lnTo>
                  <a:pt x="345" y="185"/>
                </a:lnTo>
                <a:lnTo>
                  <a:pt x="341" y="181"/>
                </a:lnTo>
                <a:lnTo>
                  <a:pt x="350" y="178"/>
                </a:lnTo>
                <a:lnTo>
                  <a:pt x="357" y="185"/>
                </a:lnTo>
                <a:lnTo>
                  <a:pt x="365" y="199"/>
                </a:lnTo>
                <a:lnTo>
                  <a:pt x="363" y="207"/>
                </a:lnTo>
                <a:lnTo>
                  <a:pt x="377" y="214"/>
                </a:lnTo>
                <a:lnTo>
                  <a:pt x="381" y="219"/>
                </a:lnTo>
                <a:lnTo>
                  <a:pt x="381" y="223"/>
                </a:lnTo>
                <a:lnTo>
                  <a:pt x="388" y="225"/>
                </a:lnTo>
                <a:lnTo>
                  <a:pt x="375" y="620"/>
                </a:lnTo>
                <a:lnTo>
                  <a:pt x="268" y="618"/>
                </a:lnTo>
                <a:lnTo>
                  <a:pt x="268" y="635"/>
                </a:lnTo>
                <a:lnTo>
                  <a:pt x="122" y="631"/>
                </a:lnTo>
                <a:lnTo>
                  <a:pt x="0" y="627"/>
                </a:lnTo>
                <a:lnTo>
                  <a:pt x="2" y="591"/>
                </a:lnTo>
                <a:lnTo>
                  <a:pt x="4" y="538"/>
                </a:lnTo>
                <a:lnTo>
                  <a:pt x="15" y="167"/>
                </a:lnTo>
                <a:lnTo>
                  <a:pt x="24" y="167"/>
                </a:lnTo>
                <a:lnTo>
                  <a:pt x="29" y="5"/>
                </a:lnTo>
                <a:lnTo>
                  <a:pt x="33" y="0"/>
                </a:lnTo>
                <a:lnTo>
                  <a:pt x="36" y="3"/>
                </a:lnTo>
                <a:lnTo>
                  <a:pt x="42" y="2"/>
                </a:lnTo>
                <a:lnTo>
                  <a:pt x="42" y="7"/>
                </a:lnTo>
                <a:lnTo>
                  <a:pt x="47" y="3"/>
                </a:lnTo>
                <a:lnTo>
                  <a:pt x="53" y="7"/>
                </a:lnTo>
                <a:lnTo>
                  <a:pt x="58" y="2"/>
                </a:lnTo>
                <a:lnTo>
                  <a:pt x="54" y="7"/>
                </a:lnTo>
                <a:lnTo>
                  <a:pt x="60" y="7"/>
                </a:lnTo>
                <a:lnTo>
                  <a:pt x="62" y="11"/>
                </a:lnTo>
                <a:lnTo>
                  <a:pt x="65" y="9"/>
                </a:lnTo>
                <a:lnTo>
                  <a:pt x="67" y="14"/>
                </a:lnTo>
                <a:lnTo>
                  <a:pt x="76" y="9"/>
                </a:lnTo>
                <a:lnTo>
                  <a:pt x="87" y="12"/>
                </a:lnTo>
                <a:lnTo>
                  <a:pt x="89" y="7"/>
                </a:lnTo>
                <a:lnTo>
                  <a:pt x="91" y="11"/>
                </a:lnTo>
                <a:lnTo>
                  <a:pt x="93" y="7"/>
                </a:lnTo>
                <a:lnTo>
                  <a:pt x="96" y="12"/>
                </a:lnTo>
                <a:lnTo>
                  <a:pt x="98" y="7"/>
                </a:lnTo>
                <a:lnTo>
                  <a:pt x="96" y="3"/>
                </a:lnTo>
                <a:lnTo>
                  <a:pt x="114" y="5"/>
                </a:lnTo>
                <a:close/>
              </a:path>
            </a:pathLst>
          </a:custGeom>
          <a:noFill/>
          <a:ln w="2" cap="rnd">
            <a:solidFill>
              <a:srgbClr val="010202"/>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5189" name="Freeform 69"/>
          <p:cNvSpPr>
            <a:spLocks/>
          </p:cNvSpPr>
          <p:nvPr/>
        </p:nvSpPr>
        <p:spPr bwMode="auto">
          <a:xfrm>
            <a:off x="5743576" y="3175"/>
            <a:ext cx="1065213" cy="765175"/>
          </a:xfrm>
          <a:custGeom>
            <a:avLst/>
            <a:gdLst/>
            <a:ahLst/>
            <a:cxnLst>
              <a:cxn ang="0">
                <a:pos x="607" y="439"/>
              </a:cxn>
              <a:cxn ang="0">
                <a:pos x="364" y="441"/>
              </a:cxn>
              <a:cxn ang="0">
                <a:pos x="348" y="446"/>
              </a:cxn>
              <a:cxn ang="0">
                <a:pos x="339" y="482"/>
              </a:cxn>
              <a:cxn ang="0">
                <a:pos x="341" y="468"/>
              </a:cxn>
              <a:cxn ang="0">
                <a:pos x="326" y="460"/>
              </a:cxn>
              <a:cxn ang="0">
                <a:pos x="317" y="439"/>
              </a:cxn>
              <a:cxn ang="0">
                <a:pos x="292" y="433"/>
              </a:cxn>
              <a:cxn ang="0">
                <a:pos x="279" y="426"/>
              </a:cxn>
              <a:cxn ang="0">
                <a:pos x="270" y="419"/>
              </a:cxn>
              <a:cxn ang="0">
                <a:pos x="263" y="404"/>
              </a:cxn>
              <a:cxn ang="0">
                <a:pos x="254" y="388"/>
              </a:cxn>
              <a:cxn ang="0">
                <a:pos x="250" y="370"/>
              </a:cxn>
              <a:cxn ang="0">
                <a:pos x="236" y="366"/>
              </a:cxn>
              <a:cxn ang="0">
                <a:pos x="216" y="359"/>
              </a:cxn>
              <a:cxn ang="0">
                <a:pos x="212" y="348"/>
              </a:cxn>
              <a:cxn ang="0">
                <a:pos x="183" y="344"/>
              </a:cxn>
              <a:cxn ang="0">
                <a:pos x="176" y="323"/>
              </a:cxn>
              <a:cxn ang="0">
                <a:pos x="169" y="343"/>
              </a:cxn>
              <a:cxn ang="0">
                <a:pos x="151" y="303"/>
              </a:cxn>
              <a:cxn ang="0">
                <a:pos x="132" y="210"/>
              </a:cxn>
              <a:cxn ang="0">
                <a:pos x="116" y="156"/>
              </a:cxn>
              <a:cxn ang="0">
                <a:pos x="98" y="136"/>
              </a:cxn>
              <a:cxn ang="0">
                <a:pos x="58" y="98"/>
              </a:cxn>
              <a:cxn ang="0">
                <a:pos x="54" y="78"/>
              </a:cxn>
              <a:cxn ang="0">
                <a:pos x="49" y="60"/>
              </a:cxn>
              <a:cxn ang="0">
                <a:pos x="45" y="42"/>
              </a:cxn>
              <a:cxn ang="0">
                <a:pos x="25" y="32"/>
              </a:cxn>
              <a:cxn ang="0">
                <a:pos x="9" y="23"/>
              </a:cxn>
              <a:cxn ang="0">
                <a:pos x="0" y="14"/>
              </a:cxn>
              <a:cxn ang="0">
                <a:pos x="174" y="0"/>
              </a:cxn>
              <a:cxn ang="0">
                <a:pos x="635" y="0"/>
              </a:cxn>
              <a:cxn ang="0">
                <a:pos x="649" y="14"/>
              </a:cxn>
              <a:cxn ang="0">
                <a:pos x="651" y="27"/>
              </a:cxn>
              <a:cxn ang="0">
                <a:pos x="647" y="38"/>
              </a:cxn>
              <a:cxn ang="0">
                <a:pos x="644" y="63"/>
              </a:cxn>
              <a:cxn ang="0">
                <a:pos x="651" y="83"/>
              </a:cxn>
              <a:cxn ang="0">
                <a:pos x="646" y="89"/>
              </a:cxn>
              <a:cxn ang="0">
                <a:pos x="640" y="90"/>
              </a:cxn>
              <a:cxn ang="0">
                <a:pos x="656" y="87"/>
              </a:cxn>
              <a:cxn ang="0">
                <a:pos x="658" y="96"/>
              </a:cxn>
              <a:cxn ang="0">
                <a:pos x="651" y="98"/>
              </a:cxn>
              <a:cxn ang="0">
                <a:pos x="671" y="107"/>
              </a:cxn>
              <a:cxn ang="0">
                <a:pos x="664" y="270"/>
              </a:cxn>
              <a:cxn ang="0">
                <a:pos x="658" y="268"/>
              </a:cxn>
              <a:cxn ang="0">
                <a:pos x="642" y="272"/>
              </a:cxn>
              <a:cxn ang="0">
                <a:pos x="638" y="263"/>
              </a:cxn>
              <a:cxn ang="0">
                <a:pos x="626" y="259"/>
              </a:cxn>
              <a:cxn ang="0">
                <a:pos x="624" y="266"/>
              </a:cxn>
              <a:cxn ang="0">
                <a:pos x="615" y="263"/>
              </a:cxn>
              <a:cxn ang="0">
                <a:pos x="611" y="292"/>
              </a:cxn>
            </a:cxnLst>
            <a:rect l="0" t="0" r="r" b="b"/>
            <a:pathLst>
              <a:path w="671" h="482">
                <a:moveTo>
                  <a:pt x="611" y="292"/>
                </a:moveTo>
                <a:lnTo>
                  <a:pt x="607" y="439"/>
                </a:lnTo>
                <a:lnTo>
                  <a:pt x="368" y="437"/>
                </a:lnTo>
                <a:lnTo>
                  <a:pt x="364" y="441"/>
                </a:lnTo>
                <a:lnTo>
                  <a:pt x="361" y="435"/>
                </a:lnTo>
                <a:lnTo>
                  <a:pt x="348" y="446"/>
                </a:lnTo>
                <a:lnTo>
                  <a:pt x="350" y="477"/>
                </a:lnTo>
                <a:lnTo>
                  <a:pt x="339" y="482"/>
                </a:lnTo>
                <a:lnTo>
                  <a:pt x="332" y="473"/>
                </a:lnTo>
                <a:lnTo>
                  <a:pt x="341" y="468"/>
                </a:lnTo>
                <a:lnTo>
                  <a:pt x="334" y="470"/>
                </a:lnTo>
                <a:lnTo>
                  <a:pt x="326" y="460"/>
                </a:lnTo>
                <a:lnTo>
                  <a:pt x="330" y="437"/>
                </a:lnTo>
                <a:lnTo>
                  <a:pt x="317" y="439"/>
                </a:lnTo>
                <a:lnTo>
                  <a:pt x="297" y="431"/>
                </a:lnTo>
                <a:lnTo>
                  <a:pt x="292" y="433"/>
                </a:lnTo>
                <a:lnTo>
                  <a:pt x="287" y="424"/>
                </a:lnTo>
                <a:lnTo>
                  <a:pt x="279" y="426"/>
                </a:lnTo>
                <a:lnTo>
                  <a:pt x="276" y="415"/>
                </a:lnTo>
                <a:lnTo>
                  <a:pt x="270" y="419"/>
                </a:lnTo>
                <a:lnTo>
                  <a:pt x="267" y="413"/>
                </a:lnTo>
                <a:lnTo>
                  <a:pt x="263" y="404"/>
                </a:lnTo>
                <a:lnTo>
                  <a:pt x="268" y="401"/>
                </a:lnTo>
                <a:lnTo>
                  <a:pt x="254" y="388"/>
                </a:lnTo>
                <a:lnTo>
                  <a:pt x="256" y="381"/>
                </a:lnTo>
                <a:lnTo>
                  <a:pt x="250" y="370"/>
                </a:lnTo>
                <a:lnTo>
                  <a:pt x="243" y="372"/>
                </a:lnTo>
                <a:lnTo>
                  <a:pt x="236" y="366"/>
                </a:lnTo>
                <a:lnTo>
                  <a:pt x="225" y="368"/>
                </a:lnTo>
                <a:lnTo>
                  <a:pt x="216" y="359"/>
                </a:lnTo>
                <a:lnTo>
                  <a:pt x="216" y="353"/>
                </a:lnTo>
                <a:lnTo>
                  <a:pt x="212" y="348"/>
                </a:lnTo>
                <a:lnTo>
                  <a:pt x="207" y="352"/>
                </a:lnTo>
                <a:lnTo>
                  <a:pt x="183" y="344"/>
                </a:lnTo>
                <a:lnTo>
                  <a:pt x="181" y="332"/>
                </a:lnTo>
                <a:lnTo>
                  <a:pt x="176" y="323"/>
                </a:lnTo>
                <a:lnTo>
                  <a:pt x="172" y="328"/>
                </a:lnTo>
                <a:lnTo>
                  <a:pt x="169" y="343"/>
                </a:lnTo>
                <a:lnTo>
                  <a:pt x="169" y="303"/>
                </a:lnTo>
                <a:lnTo>
                  <a:pt x="151" y="303"/>
                </a:lnTo>
                <a:lnTo>
                  <a:pt x="151" y="210"/>
                </a:lnTo>
                <a:lnTo>
                  <a:pt x="132" y="210"/>
                </a:lnTo>
                <a:lnTo>
                  <a:pt x="134" y="156"/>
                </a:lnTo>
                <a:lnTo>
                  <a:pt x="116" y="156"/>
                </a:lnTo>
                <a:lnTo>
                  <a:pt x="118" y="138"/>
                </a:lnTo>
                <a:lnTo>
                  <a:pt x="98" y="136"/>
                </a:lnTo>
                <a:lnTo>
                  <a:pt x="100" y="98"/>
                </a:lnTo>
                <a:lnTo>
                  <a:pt x="58" y="98"/>
                </a:lnTo>
                <a:lnTo>
                  <a:pt x="58" y="78"/>
                </a:lnTo>
                <a:lnTo>
                  <a:pt x="54" y="78"/>
                </a:lnTo>
                <a:lnTo>
                  <a:pt x="54" y="60"/>
                </a:lnTo>
                <a:lnTo>
                  <a:pt x="49" y="60"/>
                </a:lnTo>
                <a:lnTo>
                  <a:pt x="51" y="42"/>
                </a:lnTo>
                <a:lnTo>
                  <a:pt x="45" y="42"/>
                </a:lnTo>
                <a:lnTo>
                  <a:pt x="45" y="32"/>
                </a:lnTo>
                <a:lnTo>
                  <a:pt x="25" y="32"/>
                </a:lnTo>
                <a:lnTo>
                  <a:pt x="27" y="23"/>
                </a:lnTo>
                <a:lnTo>
                  <a:pt x="9" y="23"/>
                </a:lnTo>
                <a:lnTo>
                  <a:pt x="9" y="14"/>
                </a:lnTo>
                <a:lnTo>
                  <a:pt x="0" y="14"/>
                </a:lnTo>
                <a:lnTo>
                  <a:pt x="0" y="2"/>
                </a:lnTo>
                <a:lnTo>
                  <a:pt x="174" y="0"/>
                </a:lnTo>
                <a:lnTo>
                  <a:pt x="285" y="0"/>
                </a:lnTo>
                <a:lnTo>
                  <a:pt x="635" y="0"/>
                </a:lnTo>
                <a:lnTo>
                  <a:pt x="642" y="11"/>
                </a:lnTo>
                <a:lnTo>
                  <a:pt x="649" y="14"/>
                </a:lnTo>
                <a:lnTo>
                  <a:pt x="647" y="22"/>
                </a:lnTo>
                <a:lnTo>
                  <a:pt x="651" y="27"/>
                </a:lnTo>
                <a:lnTo>
                  <a:pt x="646" y="31"/>
                </a:lnTo>
                <a:lnTo>
                  <a:pt x="647" y="38"/>
                </a:lnTo>
                <a:lnTo>
                  <a:pt x="644" y="43"/>
                </a:lnTo>
                <a:lnTo>
                  <a:pt x="644" y="63"/>
                </a:lnTo>
                <a:lnTo>
                  <a:pt x="638" y="74"/>
                </a:lnTo>
                <a:lnTo>
                  <a:pt x="651" y="83"/>
                </a:lnTo>
                <a:lnTo>
                  <a:pt x="646" y="85"/>
                </a:lnTo>
                <a:lnTo>
                  <a:pt x="646" y="89"/>
                </a:lnTo>
                <a:lnTo>
                  <a:pt x="640" y="85"/>
                </a:lnTo>
                <a:lnTo>
                  <a:pt x="640" y="90"/>
                </a:lnTo>
                <a:lnTo>
                  <a:pt x="653" y="92"/>
                </a:lnTo>
                <a:lnTo>
                  <a:pt x="656" y="87"/>
                </a:lnTo>
                <a:lnTo>
                  <a:pt x="662" y="96"/>
                </a:lnTo>
                <a:lnTo>
                  <a:pt x="658" y="96"/>
                </a:lnTo>
                <a:lnTo>
                  <a:pt x="656" y="101"/>
                </a:lnTo>
                <a:lnTo>
                  <a:pt x="651" y="98"/>
                </a:lnTo>
                <a:lnTo>
                  <a:pt x="649" y="107"/>
                </a:lnTo>
                <a:lnTo>
                  <a:pt x="671" y="107"/>
                </a:lnTo>
                <a:lnTo>
                  <a:pt x="667" y="272"/>
                </a:lnTo>
                <a:lnTo>
                  <a:pt x="664" y="270"/>
                </a:lnTo>
                <a:lnTo>
                  <a:pt x="660" y="272"/>
                </a:lnTo>
                <a:lnTo>
                  <a:pt x="658" y="268"/>
                </a:lnTo>
                <a:lnTo>
                  <a:pt x="655" y="266"/>
                </a:lnTo>
                <a:lnTo>
                  <a:pt x="642" y="272"/>
                </a:lnTo>
                <a:lnTo>
                  <a:pt x="636" y="270"/>
                </a:lnTo>
                <a:lnTo>
                  <a:pt x="638" y="263"/>
                </a:lnTo>
                <a:lnTo>
                  <a:pt x="629" y="257"/>
                </a:lnTo>
                <a:lnTo>
                  <a:pt x="626" y="259"/>
                </a:lnTo>
                <a:lnTo>
                  <a:pt x="627" y="265"/>
                </a:lnTo>
                <a:lnTo>
                  <a:pt x="624" y="266"/>
                </a:lnTo>
                <a:lnTo>
                  <a:pt x="618" y="266"/>
                </a:lnTo>
                <a:lnTo>
                  <a:pt x="615" y="263"/>
                </a:lnTo>
                <a:lnTo>
                  <a:pt x="613" y="265"/>
                </a:lnTo>
                <a:lnTo>
                  <a:pt x="611" y="292"/>
                </a:lnTo>
                <a:close/>
              </a:path>
            </a:pathLst>
          </a:custGeom>
          <a:noFill/>
          <a:ln w="2" cap="rnd">
            <a:solidFill>
              <a:srgbClr val="010202"/>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5190" name="Freeform 70"/>
          <p:cNvSpPr>
            <a:spLocks/>
          </p:cNvSpPr>
          <p:nvPr/>
        </p:nvSpPr>
        <p:spPr bwMode="auto">
          <a:xfrm>
            <a:off x="1725613" y="0"/>
            <a:ext cx="960438" cy="757238"/>
          </a:xfrm>
          <a:custGeom>
            <a:avLst/>
            <a:gdLst/>
            <a:ahLst/>
            <a:cxnLst>
              <a:cxn ang="0">
                <a:pos x="605" y="2"/>
              </a:cxn>
              <a:cxn ang="0">
                <a:pos x="419" y="472"/>
              </a:cxn>
              <a:cxn ang="0">
                <a:pos x="346" y="433"/>
              </a:cxn>
              <a:cxn ang="0">
                <a:pos x="312" y="395"/>
              </a:cxn>
              <a:cxn ang="0">
                <a:pos x="284" y="375"/>
              </a:cxn>
              <a:cxn ang="0">
                <a:pos x="277" y="303"/>
              </a:cxn>
              <a:cxn ang="0">
                <a:pos x="259" y="292"/>
              </a:cxn>
              <a:cxn ang="0">
                <a:pos x="264" y="279"/>
              </a:cxn>
              <a:cxn ang="0">
                <a:pos x="252" y="279"/>
              </a:cxn>
              <a:cxn ang="0">
                <a:pos x="243" y="281"/>
              </a:cxn>
              <a:cxn ang="0">
                <a:pos x="230" y="272"/>
              </a:cxn>
              <a:cxn ang="0">
                <a:pos x="234" y="258"/>
              </a:cxn>
              <a:cxn ang="0">
                <a:pos x="237" y="248"/>
              </a:cxn>
              <a:cxn ang="0">
                <a:pos x="76" y="236"/>
              </a:cxn>
              <a:cxn ang="0">
                <a:pos x="70" y="239"/>
              </a:cxn>
              <a:cxn ang="0">
                <a:pos x="58" y="223"/>
              </a:cxn>
              <a:cxn ang="0">
                <a:pos x="49" y="219"/>
              </a:cxn>
              <a:cxn ang="0">
                <a:pos x="38" y="221"/>
              </a:cxn>
              <a:cxn ang="0">
                <a:pos x="36" y="229"/>
              </a:cxn>
              <a:cxn ang="0">
                <a:pos x="38" y="209"/>
              </a:cxn>
              <a:cxn ang="0">
                <a:pos x="29" y="209"/>
              </a:cxn>
              <a:cxn ang="0">
                <a:pos x="23" y="207"/>
              </a:cxn>
              <a:cxn ang="0">
                <a:pos x="23" y="154"/>
              </a:cxn>
              <a:cxn ang="0">
                <a:pos x="23" y="160"/>
              </a:cxn>
              <a:cxn ang="0">
                <a:pos x="16" y="158"/>
              </a:cxn>
              <a:cxn ang="0">
                <a:pos x="9" y="161"/>
              </a:cxn>
              <a:cxn ang="0">
                <a:pos x="11" y="152"/>
              </a:cxn>
              <a:cxn ang="0">
                <a:pos x="1" y="158"/>
              </a:cxn>
              <a:cxn ang="0">
                <a:pos x="0" y="154"/>
              </a:cxn>
              <a:cxn ang="0">
                <a:pos x="7" y="136"/>
              </a:cxn>
              <a:cxn ang="0">
                <a:pos x="18" y="134"/>
              </a:cxn>
              <a:cxn ang="0">
                <a:pos x="23" y="143"/>
              </a:cxn>
              <a:cxn ang="0">
                <a:pos x="23" y="132"/>
              </a:cxn>
              <a:cxn ang="0">
                <a:pos x="58" y="0"/>
              </a:cxn>
              <a:cxn ang="0">
                <a:pos x="420" y="0"/>
              </a:cxn>
            </a:cxnLst>
            <a:rect l="0" t="0" r="r" b="b"/>
            <a:pathLst>
              <a:path w="605" h="477">
                <a:moveTo>
                  <a:pt x="585" y="2"/>
                </a:moveTo>
                <a:lnTo>
                  <a:pt x="605" y="2"/>
                </a:lnTo>
                <a:lnTo>
                  <a:pt x="602" y="477"/>
                </a:lnTo>
                <a:lnTo>
                  <a:pt x="419" y="472"/>
                </a:lnTo>
                <a:lnTo>
                  <a:pt x="346" y="470"/>
                </a:lnTo>
                <a:lnTo>
                  <a:pt x="346" y="433"/>
                </a:lnTo>
                <a:lnTo>
                  <a:pt x="310" y="433"/>
                </a:lnTo>
                <a:lnTo>
                  <a:pt x="312" y="395"/>
                </a:lnTo>
                <a:lnTo>
                  <a:pt x="284" y="394"/>
                </a:lnTo>
                <a:lnTo>
                  <a:pt x="284" y="375"/>
                </a:lnTo>
                <a:lnTo>
                  <a:pt x="275" y="375"/>
                </a:lnTo>
                <a:lnTo>
                  <a:pt x="277" y="303"/>
                </a:lnTo>
                <a:lnTo>
                  <a:pt x="270" y="303"/>
                </a:lnTo>
                <a:lnTo>
                  <a:pt x="259" y="292"/>
                </a:lnTo>
                <a:lnTo>
                  <a:pt x="254" y="292"/>
                </a:lnTo>
                <a:lnTo>
                  <a:pt x="264" y="279"/>
                </a:lnTo>
                <a:lnTo>
                  <a:pt x="255" y="272"/>
                </a:lnTo>
                <a:lnTo>
                  <a:pt x="252" y="279"/>
                </a:lnTo>
                <a:lnTo>
                  <a:pt x="246" y="274"/>
                </a:lnTo>
                <a:lnTo>
                  <a:pt x="243" y="281"/>
                </a:lnTo>
                <a:lnTo>
                  <a:pt x="232" y="283"/>
                </a:lnTo>
                <a:lnTo>
                  <a:pt x="230" y="272"/>
                </a:lnTo>
                <a:lnTo>
                  <a:pt x="237" y="268"/>
                </a:lnTo>
                <a:lnTo>
                  <a:pt x="234" y="258"/>
                </a:lnTo>
                <a:lnTo>
                  <a:pt x="239" y="254"/>
                </a:lnTo>
                <a:lnTo>
                  <a:pt x="237" y="248"/>
                </a:lnTo>
                <a:lnTo>
                  <a:pt x="76" y="243"/>
                </a:lnTo>
                <a:lnTo>
                  <a:pt x="76" y="236"/>
                </a:lnTo>
                <a:lnTo>
                  <a:pt x="72" y="236"/>
                </a:lnTo>
                <a:lnTo>
                  <a:pt x="70" y="239"/>
                </a:lnTo>
                <a:lnTo>
                  <a:pt x="58" y="236"/>
                </a:lnTo>
                <a:lnTo>
                  <a:pt x="58" y="223"/>
                </a:lnTo>
                <a:lnTo>
                  <a:pt x="47" y="223"/>
                </a:lnTo>
                <a:lnTo>
                  <a:pt x="49" y="219"/>
                </a:lnTo>
                <a:lnTo>
                  <a:pt x="41" y="212"/>
                </a:lnTo>
                <a:lnTo>
                  <a:pt x="38" y="221"/>
                </a:lnTo>
                <a:lnTo>
                  <a:pt x="34" y="223"/>
                </a:lnTo>
                <a:lnTo>
                  <a:pt x="36" y="229"/>
                </a:lnTo>
                <a:lnTo>
                  <a:pt x="32" y="227"/>
                </a:lnTo>
                <a:lnTo>
                  <a:pt x="38" y="209"/>
                </a:lnTo>
                <a:lnTo>
                  <a:pt x="34" y="205"/>
                </a:lnTo>
                <a:lnTo>
                  <a:pt x="29" y="209"/>
                </a:lnTo>
                <a:lnTo>
                  <a:pt x="29" y="203"/>
                </a:lnTo>
                <a:lnTo>
                  <a:pt x="23" y="207"/>
                </a:lnTo>
                <a:lnTo>
                  <a:pt x="23" y="160"/>
                </a:lnTo>
                <a:lnTo>
                  <a:pt x="23" y="154"/>
                </a:lnTo>
                <a:lnTo>
                  <a:pt x="21" y="154"/>
                </a:lnTo>
                <a:lnTo>
                  <a:pt x="23" y="160"/>
                </a:lnTo>
                <a:lnTo>
                  <a:pt x="18" y="163"/>
                </a:lnTo>
                <a:lnTo>
                  <a:pt x="16" y="158"/>
                </a:lnTo>
                <a:lnTo>
                  <a:pt x="12" y="165"/>
                </a:lnTo>
                <a:lnTo>
                  <a:pt x="9" y="161"/>
                </a:lnTo>
                <a:lnTo>
                  <a:pt x="14" y="152"/>
                </a:lnTo>
                <a:lnTo>
                  <a:pt x="11" y="152"/>
                </a:lnTo>
                <a:lnTo>
                  <a:pt x="5" y="161"/>
                </a:lnTo>
                <a:lnTo>
                  <a:pt x="1" y="158"/>
                </a:lnTo>
                <a:lnTo>
                  <a:pt x="3" y="154"/>
                </a:lnTo>
                <a:lnTo>
                  <a:pt x="0" y="154"/>
                </a:lnTo>
                <a:lnTo>
                  <a:pt x="9" y="143"/>
                </a:lnTo>
                <a:lnTo>
                  <a:pt x="7" y="136"/>
                </a:lnTo>
                <a:lnTo>
                  <a:pt x="7" y="132"/>
                </a:lnTo>
                <a:lnTo>
                  <a:pt x="18" y="134"/>
                </a:lnTo>
                <a:lnTo>
                  <a:pt x="18" y="145"/>
                </a:lnTo>
                <a:lnTo>
                  <a:pt x="23" y="143"/>
                </a:lnTo>
                <a:lnTo>
                  <a:pt x="21" y="140"/>
                </a:lnTo>
                <a:lnTo>
                  <a:pt x="23" y="132"/>
                </a:lnTo>
                <a:lnTo>
                  <a:pt x="23" y="2"/>
                </a:lnTo>
                <a:lnTo>
                  <a:pt x="58" y="0"/>
                </a:lnTo>
                <a:lnTo>
                  <a:pt x="312" y="0"/>
                </a:lnTo>
                <a:lnTo>
                  <a:pt x="420" y="0"/>
                </a:lnTo>
                <a:lnTo>
                  <a:pt x="585" y="2"/>
                </a:lnTo>
                <a:close/>
              </a:path>
            </a:pathLst>
          </a:custGeom>
          <a:noFill/>
          <a:ln w="2" cap="rnd">
            <a:solidFill>
              <a:srgbClr val="010202"/>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5191" name="Freeform 71"/>
          <p:cNvSpPr>
            <a:spLocks/>
          </p:cNvSpPr>
          <p:nvPr/>
        </p:nvSpPr>
        <p:spPr bwMode="auto">
          <a:xfrm>
            <a:off x="4589463" y="1922463"/>
            <a:ext cx="1254125" cy="1014413"/>
          </a:xfrm>
          <a:custGeom>
            <a:avLst/>
            <a:gdLst/>
            <a:ahLst/>
            <a:cxnLst>
              <a:cxn ang="0">
                <a:pos x="787" y="118"/>
              </a:cxn>
              <a:cxn ang="0">
                <a:pos x="783" y="156"/>
              </a:cxn>
              <a:cxn ang="0">
                <a:pos x="772" y="135"/>
              </a:cxn>
              <a:cxn ang="0">
                <a:pos x="767" y="151"/>
              </a:cxn>
              <a:cxn ang="0">
                <a:pos x="732" y="176"/>
              </a:cxn>
              <a:cxn ang="0">
                <a:pos x="742" y="198"/>
              </a:cxn>
              <a:cxn ang="0">
                <a:pos x="711" y="205"/>
              </a:cxn>
              <a:cxn ang="0">
                <a:pos x="714" y="214"/>
              </a:cxn>
              <a:cxn ang="0">
                <a:pos x="698" y="214"/>
              </a:cxn>
              <a:cxn ang="0">
                <a:pos x="703" y="229"/>
              </a:cxn>
              <a:cxn ang="0">
                <a:pos x="703" y="245"/>
              </a:cxn>
              <a:cxn ang="0">
                <a:pos x="698" y="274"/>
              </a:cxn>
              <a:cxn ang="0">
                <a:pos x="696" y="296"/>
              </a:cxn>
              <a:cxn ang="0">
                <a:pos x="722" y="300"/>
              </a:cxn>
              <a:cxn ang="0">
                <a:pos x="734" y="341"/>
              </a:cxn>
              <a:cxn ang="0">
                <a:pos x="754" y="347"/>
              </a:cxn>
              <a:cxn ang="0">
                <a:pos x="763" y="338"/>
              </a:cxn>
              <a:cxn ang="0">
                <a:pos x="745" y="372"/>
              </a:cxn>
              <a:cxn ang="0">
                <a:pos x="743" y="387"/>
              </a:cxn>
              <a:cxn ang="0">
                <a:pos x="754" y="398"/>
              </a:cxn>
              <a:cxn ang="0">
                <a:pos x="756" y="419"/>
              </a:cxn>
              <a:cxn ang="0">
                <a:pos x="740" y="423"/>
              </a:cxn>
              <a:cxn ang="0">
                <a:pos x="725" y="403"/>
              </a:cxn>
              <a:cxn ang="0">
                <a:pos x="707" y="434"/>
              </a:cxn>
              <a:cxn ang="0">
                <a:pos x="698" y="439"/>
              </a:cxn>
              <a:cxn ang="0">
                <a:pos x="700" y="457"/>
              </a:cxn>
              <a:cxn ang="0">
                <a:pos x="669" y="467"/>
              </a:cxn>
              <a:cxn ang="0">
                <a:pos x="698" y="486"/>
              </a:cxn>
              <a:cxn ang="0">
                <a:pos x="685" y="488"/>
              </a:cxn>
              <a:cxn ang="0">
                <a:pos x="694" y="517"/>
              </a:cxn>
              <a:cxn ang="0">
                <a:pos x="698" y="534"/>
              </a:cxn>
              <a:cxn ang="0">
                <a:pos x="705" y="537"/>
              </a:cxn>
              <a:cxn ang="0">
                <a:pos x="683" y="552"/>
              </a:cxn>
              <a:cxn ang="0">
                <a:pos x="671" y="537"/>
              </a:cxn>
              <a:cxn ang="0">
                <a:pos x="546" y="633"/>
              </a:cxn>
              <a:cxn ang="0">
                <a:pos x="522" y="639"/>
              </a:cxn>
              <a:cxn ang="0">
                <a:pos x="484" y="615"/>
              </a:cxn>
              <a:cxn ang="0">
                <a:pos x="459" y="597"/>
              </a:cxn>
              <a:cxn ang="0">
                <a:pos x="442" y="590"/>
              </a:cxn>
              <a:cxn ang="0">
                <a:pos x="417" y="586"/>
              </a:cxn>
              <a:cxn ang="0">
                <a:pos x="402" y="595"/>
              </a:cxn>
              <a:cxn ang="0">
                <a:pos x="386" y="603"/>
              </a:cxn>
              <a:cxn ang="0">
                <a:pos x="348" y="606"/>
              </a:cxn>
              <a:cxn ang="0">
                <a:pos x="323" y="613"/>
              </a:cxn>
              <a:cxn ang="0">
                <a:pos x="294" y="630"/>
              </a:cxn>
              <a:cxn ang="0">
                <a:pos x="276" y="630"/>
              </a:cxn>
              <a:cxn ang="0">
                <a:pos x="250" y="635"/>
              </a:cxn>
              <a:cxn ang="0">
                <a:pos x="216" y="621"/>
              </a:cxn>
              <a:cxn ang="0">
                <a:pos x="199" y="608"/>
              </a:cxn>
              <a:cxn ang="0">
                <a:pos x="152" y="603"/>
              </a:cxn>
              <a:cxn ang="0">
                <a:pos x="140" y="595"/>
              </a:cxn>
              <a:cxn ang="0">
                <a:pos x="127" y="583"/>
              </a:cxn>
              <a:cxn ang="0">
                <a:pos x="121" y="586"/>
              </a:cxn>
              <a:cxn ang="0">
                <a:pos x="109" y="570"/>
              </a:cxn>
              <a:cxn ang="0">
                <a:pos x="71" y="581"/>
              </a:cxn>
              <a:cxn ang="0">
                <a:pos x="52" y="572"/>
              </a:cxn>
              <a:cxn ang="0">
                <a:pos x="36" y="579"/>
              </a:cxn>
              <a:cxn ang="0">
                <a:pos x="25" y="584"/>
              </a:cxn>
              <a:cxn ang="0">
                <a:pos x="0" y="583"/>
              </a:cxn>
              <a:cxn ang="0">
                <a:pos x="185" y="218"/>
              </a:cxn>
              <a:cxn ang="0">
                <a:pos x="290" y="115"/>
              </a:cxn>
              <a:cxn ang="0">
                <a:pos x="314" y="100"/>
              </a:cxn>
              <a:cxn ang="0">
                <a:pos x="419" y="2"/>
              </a:cxn>
            </a:cxnLst>
            <a:rect l="0" t="0" r="r" b="b"/>
            <a:pathLst>
              <a:path w="790" h="639">
                <a:moveTo>
                  <a:pt x="549" y="4"/>
                </a:moveTo>
                <a:lnTo>
                  <a:pt x="546" y="115"/>
                </a:lnTo>
                <a:lnTo>
                  <a:pt x="787" y="118"/>
                </a:lnTo>
                <a:lnTo>
                  <a:pt x="778" y="131"/>
                </a:lnTo>
                <a:lnTo>
                  <a:pt x="790" y="138"/>
                </a:lnTo>
                <a:lnTo>
                  <a:pt x="783" y="156"/>
                </a:lnTo>
                <a:lnTo>
                  <a:pt x="778" y="158"/>
                </a:lnTo>
                <a:lnTo>
                  <a:pt x="772" y="151"/>
                </a:lnTo>
                <a:lnTo>
                  <a:pt x="772" y="135"/>
                </a:lnTo>
                <a:lnTo>
                  <a:pt x="769" y="129"/>
                </a:lnTo>
                <a:lnTo>
                  <a:pt x="761" y="142"/>
                </a:lnTo>
                <a:lnTo>
                  <a:pt x="767" y="151"/>
                </a:lnTo>
                <a:lnTo>
                  <a:pt x="765" y="158"/>
                </a:lnTo>
                <a:lnTo>
                  <a:pt x="743" y="173"/>
                </a:lnTo>
                <a:lnTo>
                  <a:pt x="732" y="176"/>
                </a:lnTo>
                <a:lnTo>
                  <a:pt x="751" y="193"/>
                </a:lnTo>
                <a:lnTo>
                  <a:pt x="749" y="200"/>
                </a:lnTo>
                <a:lnTo>
                  <a:pt x="742" y="198"/>
                </a:lnTo>
                <a:lnTo>
                  <a:pt x="727" y="185"/>
                </a:lnTo>
                <a:lnTo>
                  <a:pt x="707" y="198"/>
                </a:lnTo>
                <a:lnTo>
                  <a:pt x="711" y="205"/>
                </a:lnTo>
                <a:lnTo>
                  <a:pt x="722" y="207"/>
                </a:lnTo>
                <a:lnTo>
                  <a:pt x="723" y="216"/>
                </a:lnTo>
                <a:lnTo>
                  <a:pt x="714" y="214"/>
                </a:lnTo>
                <a:lnTo>
                  <a:pt x="702" y="204"/>
                </a:lnTo>
                <a:lnTo>
                  <a:pt x="694" y="207"/>
                </a:lnTo>
                <a:lnTo>
                  <a:pt x="698" y="214"/>
                </a:lnTo>
                <a:lnTo>
                  <a:pt x="709" y="216"/>
                </a:lnTo>
                <a:lnTo>
                  <a:pt x="711" y="220"/>
                </a:lnTo>
                <a:lnTo>
                  <a:pt x="703" y="229"/>
                </a:lnTo>
                <a:lnTo>
                  <a:pt x="689" y="234"/>
                </a:lnTo>
                <a:lnTo>
                  <a:pt x="693" y="243"/>
                </a:lnTo>
                <a:lnTo>
                  <a:pt x="703" y="245"/>
                </a:lnTo>
                <a:lnTo>
                  <a:pt x="709" y="251"/>
                </a:lnTo>
                <a:lnTo>
                  <a:pt x="705" y="265"/>
                </a:lnTo>
                <a:lnTo>
                  <a:pt x="698" y="274"/>
                </a:lnTo>
                <a:lnTo>
                  <a:pt x="705" y="278"/>
                </a:lnTo>
                <a:lnTo>
                  <a:pt x="694" y="285"/>
                </a:lnTo>
                <a:lnTo>
                  <a:pt x="696" y="296"/>
                </a:lnTo>
                <a:lnTo>
                  <a:pt x="705" y="300"/>
                </a:lnTo>
                <a:lnTo>
                  <a:pt x="720" y="287"/>
                </a:lnTo>
                <a:lnTo>
                  <a:pt x="722" y="300"/>
                </a:lnTo>
                <a:lnTo>
                  <a:pt x="722" y="336"/>
                </a:lnTo>
                <a:lnTo>
                  <a:pt x="732" y="336"/>
                </a:lnTo>
                <a:lnTo>
                  <a:pt x="734" y="341"/>
                </a:lnTo>
                <a:lnTo>
                  <a:pt x="743" y="352"/>
                </a:lnTo>
                <a:lnTo>
                  <a:pt x="749" y="352"/>
                </a:lnTo>
                <a:lnTo>
                  <a:pt x="754" y="347"/>
                </a:lnTo>
                <a:lnTo>
                  <a:pt x="756" y="332"/>
                </a:lnTo>
                <a:lnTo>
                  <a:pt x="761" y="332"/>
                </a:lnTo>
                <a:lnTo>
                  <a:pt x="763" y="338"/>
                </a:lnTo>
                <a:lnTo>
                  <a:pt x="761" y="347"/>
                </a:lnTo>
                <a:lnTo>
                  <a:pt x="749" y="360"/>
                </a:lnTo>
                <a:lnTo>
                  <a:pt x="745" y="372"/>
                </a:lnTo>
                <a:lnTo>
                  <a:pt x="756" y="389"/>
                </a:lnTo>
                <a:lnTo>
                  <a:pt x="752" y="392"/>
                </a:lnTo>
                <a:lnTo>
                  <a:pt x="743" y="387"/>
                </a:lnTo>
                <a:lnTo>
                  <a:pt x="740" y="389"/>
                </a:lnTo>
                <a:lnTo>
                  <a:pt x="742" y="394"/>
                </a:lnTo>
                <a:lnTo>
                  <a:pt x="754" y="398"/>
                </a:lnTo>
                <a:lnTo>
                  <a:pt x="743" y="412"/>
                </a:lnTo>
                <a:lnTo>
                  <a:pt x="745" y="418"/>
                </a:lnTo>
                <a:lnTo>
                  <a:pt x="756" y="419"/>
                </a:lnTo>
                <a:lnTo>
                  <a:pt x="754" y="430"/>
                </a:lnTo>
                <a:lnTo>
                  <a:pt x="749" y="430"/>
                </a:lnTo>
                <a:lnTo>
                  <a:pt x="740" y="423"/>
                </a:lnTo>
                <a:lnTo>
                  <a:pt x="738" y="403"/>
                </a:lnTo>
                <a:lnTo>
                  <a:pt x="731" y="398"/>
                </a:lnTo>
                <a:lnTo>
                  <a:pt x="725" y="403"/>
                </a:lnTo>
                <a:lnTo>
                  <a:pt x="720" y="425"/>
                </a:lnTo>
                <a:lnTo>
                  <a:pt x="702" y="425"/>
                </a:lnTo>
                <a:lnTo>
                  <a:pt x="707" y="434"/>
                </a:lnTo>
                <a:lnTo>
                  <a:pt x="705" y="439"/>
                </a:lnTo>
                <a:lnTo>
                  <a:pt x="698" y="436"/>
                </a:lnTo>
                <a:lnTo>
                  <a:pt x="698" y="439"/>
                </a:lnTo>
                <a:lnTo>
                  <a:pt x="713" y="443"/>
                </a:lnTo>
                <a:lnTo>
                  <a:pt x="703" y="447"/>
                </a:lnTo>
                <a:lnTo>
                  <a:pt x="700" y="457"/>
                </a:lnTo>
                <a:lnTo>
                  <a:pt x="693" y="459"/>
                </a:lnTo>
                <a:lnTo>
                  <a:pt x="676" y="454"/>
                </a:lnTo>
                <a:lnTo>
                  <a:pt x="669" y="467"/>
                </a:lnTo>
                <a:lnTo>
                  <a:pt x="673" y="472"/>
                </a:lnTo>
                <a:lnTo>
                  <a:pt x="700" y="474"/>
                </a:lnTo>
                <a:lnTo>
                  <a:pt x="698" y="486"/>
                </a:lnTo>
                <a:lnTo>
                  <a:pt x="705" y="494"/>
                </a:lnTo>
                <a:lnTo>
                  <a:pt x="694" y="497"/>
                </a:lnTo>
                <a:lnTo>
                  <a:pt x="685" y="488"/>
                </a:lnTo>
                <a:lnTo>
                  <a:pt x="682" y="494"/>
                </a:lnTo>
                <a:lnTo>
                  <a:pt x="687" y="508"/>
                </a:lnTo>
                <a:lnTo>
                  <a:pt x="694" y="517"/>
                </a:lnTo>
                <a:lnTo>
                  <a:pt x="687" y="530"/>
                </a:lnTo>
                <a:lnTo>
                  <a:pt x="689" y="535"/>
                </a:lnTo>
                <a:lnTo>
                  <a:pt x="698" y="534"/>
                </a:lnTo>
                <a:lnTo>
                  <a:pt x="705" y="526"/>
                </a:lnTo>
                <a:lnTo>
                  <a:pt x="709" y="534"/>
                </a:lnTo>
                <a:lnTo>
                  <a:pt x="705" y="537"/>
                </a:lnTo>
                <a:lnTo>
                  <a:pt x="682" y="537"/>
                </a:lnTo>
                <a:lnTo>
                  <a:pt x="678" y="543"/>
                </a:lnTo>
                <a:lnTo>
                  <a:pt x="683" y="552"/>
                </a:lnTo>
                <a:lnTo>
                  <a:pt x="680" y="555"/>
                </a:lnTo>
                <a:lnTo>
                  <a:pt x="673" y="548"/>
                </a:lnTo>
                <a:lnTo>
                  <a:pt x="671" y="537"/>
                </a:lnTo>
                <a:lnTo>
                  <a:pt x="667" y="554"/>
                </a:lnTo>
                <a:lnTo>
                  <a:pt x="546" y="550"/>
                </a:lnTo>
                <a:lnTo>
                  <a:pt x="546" y="633"/>
                </a:lnTo>
                <a:lnTo>
                  <a:pt x="538" y="630"/>
                </a:lnTo>
                <a:lnTo>
                  <a:pt x="526" y="632"/>
                </a:lnTo>
                <a:lnTo>
                  <a:pt x="522" y="639"/>
                </a:lnTo>
                <a:lnTo>
                  <a:pt x="504" y="632"/>
                </a:lnTo>
                <a:lnTo>
                  <a:pt x="489" y="632"/>
                </a:lnTo>
                <a:lnTo>
                  <a:pt x="484" y="615"/>
                </a:lnTo>
                <a:lnTo>
                  <a:pt x="486" y="612"/>
                </a:lnTo>
                <a:lnTo>
                  <a:pt x="471" y="599"/>
                </a:lnTo>
                <a:lnTo>
                  <a:pt x="459" y="597"/>
                </a:lnTo>
                <a:lnTo>
                  <a:pt x="448" y="601"/>
                </a:lnTo>
                <a:lnTo>
                  <a:pt x="439" y="593"/>
                </a:lnTo>
                <a:lnTo>
                  <a:pt x="442" y="590"/>
                </a:lnTo>
                <a:lnTo>
                  <a:pt x="426" y="586"/>
                </a:lnTo>
                <a:lnTo>
                  <a:pt x="422" y="590"/>
                </a:lnTo>
                <a:lnTo>
                  <a:pt x="417" y="586"/>
                </a:lnTo>
                <a:lnTo>
                  <a:pt x="413" y="592"/>
                </a:lnTo>
                <a:lnTo>
                  <a:pt x="406" y="592"/>
                </a:lnTo>
                <a:lnTo>
                  <a:pt x="402" y="595"/>
                </a:lnTo>
                <a:lnTo>
                  <a:pt x="397" y="597"/>
                </a:lnTo>
                <a:lnTo>
                  <a:pt x="395" y="601"/>
                </a:lnTo>
                <a:lnTo>
                  <a:pt x="386" y="603"/>
                </a:lnTo>
                <a:lnTo>
                  <a:pt x="382" y="606"/>
                </a:lnTo>
                <a:lnTo>
                  <a:pt x="361" y="603"/>
                </a:lnTo>
                <a:lnTo>
                  <a:pt x="348" y="606"/>
                </a:lnTo>
                <a:lnTo>
                  <a:pt x="337" y="615"/>
                </a:lnTo>
                <a:lnTo>
                  <a:pt x="326" y="612"/>
                </a:lnTo>
                <a:lnTo>
                  <a:pt x="323" y="613"/>
                </a:lnTo>
                <a:lnTo>
                  <a:pt x="324" y="626"/>
                </a:lnTo>
                <a:lnTo>
                  <a:pt x="297" y="626"/>
                </a:lnTo>
                <a:lnTo>
                  <a:pt x="294" y="630"/>
                </a:lnTo>
                <a:lnTo>
                  <a:pt x="290" y="626"/>
                </a:lnTo>
                <a:lnTo>
                  <a:pt x="283" y="632"/>
                </a:lnTo>
                <a:lnTo>
                  <a:pt x="276" y="630"/>
                </a:lnTo>
                <a:lnTo>
                  <a:pt x="272" y="633"/>
                </a:lnTo>
                <a:lnTo>
                  <a:pt x="254" y="632"/>
                </a:lnTo>
                <a:lnTo>
                  <a:pt x="250" y="635"/>
                </a:lnTo>
                <a:lnTo>
                  <a:pt x="230" y="623"/>
                </a:lnTo>
                <a:lnTo>
                  <a:pt x="221" y="630"/>
                </a:lnTo>
                <a:lnTo>
                  <a:pt x="216" y="621"/>
                </a:lnTo>
                <a:lnTo>
                  <a:pt x="208" y="619"/>
                </a:lnTo>
                <a:lnTo>
                  <a:pt x="205" y="610"/>
                </a:lnTo>
                <a:lnTo>
                  <a:pt x="199" y="608"/>
                </a:lnTo>
                <a:lnTo>
                  <a:pt x="174" y="610"/>
                </a:lnTo>
                <a:lnTo>
                  <a:pt x="161" y="599"/>
                </a:lnTo>
                <a:lnTo>
                  <a:pt x="152" y="603"/>
                </a:lnTo>
                <a:lnTo>
                  <a:pt x="145" y="595"/>
                </a:lnTo>
                <a:lnTo>
                  <a:pt x="143" y="597"/>
                </a:lnTo>
                <a:lnTo>
                  <a:pt x="140" y="595"/>
                </a:lnTo>
                <a:lnTo>
                  <a:pt x="143" y="592"/>
                </a:lnTo>
                <a:lnTo>
                  <a:pt x="130" y="588"/>
                </a:lnTo>
                <a:lnTo>
                  <a:pt x="127" y="583"/>
                </a:lnTo>
                <a:lnTo>
                  <a:pt x="125" y="590"/>
                </a:lnTo>
                <a:lnTo>
                  <a:pt x="125" y="584"/>
                </a:lnTo>
                <a:lnTo>
                  <a:pt x="121" y="586"/>
                </a:lnTo>
                <a:lnTo>
                  <a:pt x="120" y="583"/>
                </a:lnTo>
                <a:lnTo>
                  <a:pt x="116" y="583"/>
                </a:lnTo>
                <a:lnTo>
                  <a:pt x="109" y="570"/>
                </a:lnTo>
                <a:lnTo>
                  <a:pt x="96" y="575"/>
                </a:lnTo>
                <a:lnTo>
                  <a:pt x="87" y="574"/>
                </a:lnTo>
                <a:lnTo>
                  <a:pt x="71" y="581"/>
                </a:lnTo>
                <a:lnTo>
                  <a:pt x="63" y="579"/>
                </a:lnTo>
                <a:lnTo>
                  <a:pt x="62" y="574"/>
                </a:lnTo>
                <a:lnTo>
                  <a:pt x="52" y="572"/>
                </a:lnTo>
                <a:lnTo>
                  <a:pt x="45" y="572"/>
                </a:lnTo>
                <a:lnTo>
                  <a:pt x="40" y="579"/>
                </a:lnTo>
                <a:lnTo>
                  <a:pt x="36" y="579"/>
                </a:lnTo>
                <a:lnTo>
                  <a:pt x="31" y="584"/>
                </a:lnTo>
                <a:lnTo>
                  <a:pt x="25" y="583"/>
                </a:lnTo>
                <a:lnTo>
                  <a:pt x="25" y="584"/>
                </a:lnTo>
                <a:lnTo>
                  <a:pt x="18" y="579"/>
                </a:lnTo>
                <a:lnTo>
                  <a:pt x="14" y="583"/>
                </a:lnTo>
                <a:lnTo>
                  <a:pt x="0" y="583"/>
                </a:lnTo>
                <a:lnTo>
                  <a:pt x="9" y="214"/>
                </a:lnTo>
                <a:lnTo>
                  <a:pt x="112" y="218"/>
                </a:lnTo>
                <a:lnTo>
                  <a:pt x="185" y="218"/>
                </a:lnTo>
                <a:lnTo>
                  <a:pt x="274" y="220"/>
                </a:lnTo>
                <a:lnTo>
                  <a:pt x="276" y="122"/>
                </a:lnTo>
                <a:lnTo>
                  <a:pt x="290" y="115"/>
                </a:lnTo>
                <a:lnTo>
                  <a:pt x="297" y="98"/>
                </a:lnTo>
                <a:lnTo>
                  <a:pt x="306" y="106"/>
                </a:lnTo>
                <a:lnTo>
                  <a:pt x="314" y="100"/>
                </a:lnTo>
                <a:lnTo>
                  <a:pt x="330" y="98"/>
                </a:lnTo>
                <a:lnTo>
                  <a:pt x="332" y="0"/>
                </a:lnTo>
                <a:lnTo>
                  <a:pt x="419" y="2"/>
                </a:lnTo>
                <a:lnTo>
                  <a:pt x="549" y="4"/>
                </a:lnTo>
                <a:close/>
              </a:path>
            </a:pathLst>
          </a:custGeom>
          <a:noFill/>
          <a:ln w="2" cap="rnd">
            <a:solidFill>
              <a:srgbClr val="010202"/>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5192" name="Freeform 72"/>
          <p:cNvSpPr>
            <a:spLocks/>
          </p:cNvSpPr>
          <p:nvPr/>
        </p:nvSpPr>
        <p:spPr bwMode="auto">
          <a:xfrm>
            <a:off x="1773238" y="5934075"/>
            <a:ext cx="801688" cy="895350"/>
          </a:xfrm>
          <a:custGeom>
            <a:avLst/>
            <a:gdLst/>
            <a:ahLst/>
            <a:cxnLst>
              <a:cxn ang="0">
                <a:pos x="383" y="43"/>
              </a:cxn>
              <a:cxn ang="0">
                <a:pos x="494" y="60"/>
              </a:cxn>
              <a:cxn ang="0">
                <a:pos x="483" y="85"/>
              </a:cxn>
              <a:cxn ang="0">
                <a:pos x="474" y="101"/>
              </a:cxn>
              <a:cxn ang="0">
                <a:pos x="468" y="123"/>
              </a:cxn>
              <a:cxn ang="0">
                <a:pos x="456" y="147"/>
              </a:cxn>
              <a:cxn ang="0">
                <a:pos x="454" y="168"/>
              </a:cxn>
              <a:cxn ang="0">
                <a:pos x="439" y="203"/>
              </a:cxn>
              <a:cxn ang="0">
                <a:pos x="432" y="234"/>
              </a:cxn>
              <a:cxn ang="0">
                <a:pos x="432" y="265"/>
              </a:cxn>
              <a:cxn ang="0">
                <a:pos x="387" y="270"/>
              </a:cxn>
              <a:cxn ang="0">
                <a:pos x="347" y="562"/>
              </a:cxn>
              <a:cxn ang="0">
                <a:pos x="57" y="562"/>
              </a:cxn>
              <a:cxn ang="0">
                <a:pos x="51" y="547"/>
              </a:cxn>
              <a:cxn ang="0">
                <a:pos x="31" y="533"/>
              </a:cxn>
              <a:cxn ang="0">
                <a:pos x="29" y="508"/>
              </a:cxn>
              <a:cxn ang="0">
                <a:pos x="0" y="475"/>
              </a:cxn>
              <a:cxn ang="0">
                <a:pos x="4" y="433"/>
              </a:cxn>
              <a:cxn ang="0">
                <a:pos x="11" y="410"/>
              </a:cxn>
              <a:cxn ang="0">
                <a:pos x="35" y="422"/>
              </a:cxn>
              <a:cxn ang="0">
                <a:pos x="46" y="419"/>
              </a:cxn>
              <a:cxn ang="0">
                <a:pos x="46" y="393"/>
              </a:cxn>
              <a:cxn ang="0">
                <a:pos x="73" y="391"/>
              </a:cxn>
              <a:cxn ang="0">
                <a:pos x="82" y="415"/>
              </a:cxn>
              <a:cxn ang="0">
                <a:pos x="86" y="393"/>
              </a:cxn>
              <a:cxn ang="0">
                <a:pos x="104" y="386"/>
              </a:cxn>
              <a:cxn ang="0">
                <a:pos x="129" y="397"/>
              </a:cxn>
              <a:cxn ang="0">
                <a:pos x="126" y="384"/>
              </a:cxn>
              <a:cxn ang="0">
                <a:pos x="100" y="370"/>
              </a:cxn>
              <a:cxn ang="0">
                <a:pos x="113" y="362"/>
              </a:cxn>
              <a:cxn ang="0">
                <a:pos x="133" y="377"/>
              </a:cxn>
              <a:cxn ang="0">
                <a:pos x="138" y="366"/>
              </a:cxn>
              <a:cxn ang="0">
                <a:pos x="118" y="346"/>
              </a:cxn>
              <a:cxn ang="0">
                <a:pos x="138" y="323"/>
              </a:cxn>
              <a:cxn ang="0">
                <a:pos x="162" y="306"/>
              </a:cxn>
              <a:cxn ang="0">
                <a:pos x="135" y="304"/>
              </a:cxn>
              <a:cxn ang="0">
                <a:pos x="162" y="288"/>
              </a:cxn>
              <a:cxn ang="0">
                <a:pos x="158" y="274"/>
              </a:cxn>
              <a:cxn ang="0">
                <a:pos x="133" y="250"/>
              </a:cxn>
              <a:cxn ang="0">
                <a:pos x="155" y="248"/>
              </a:cxn>
              <a:cxn ang="0">
                <a:pos x="171" y="252"/>
              </a:cxn>
              <a:cxn ang="0">
                <a:pos x="180" y="226"/>
              </a:cxn>
              <a:cxn ang="0">
                <a:pos x="171" y="199"/>
              </a:cxn>
              <a:cxn ang="0">
                <a:pos x="198" y="188"/>
              </a:cxn>
              <a:cxn ang="0">
                <a:pos x="191" y="176"/>
              </a:cxn>
              <a:cxn ang="0">
                <a:pos x="158" y="174"/>
              </a:cxn>
              <a:cxn ang="0">
                <a:pos x="155" y="159"/>
              </a:cxn>
              <a:cxn ang="0">
                <a:pos x="160" y="139"/>
              </a:cxn>
              <a:cxn ang="0">
                <a:pos x="189" y="132"/>
              </a:cxn>
              <a:cxn ang="0">
                <a:pos x="191" y="121"/>
              </a:cxn>
              <a:cxn ang="0">
                <a:pos x="158" y="112"/>
              </a:cxn>
              <a:cxn ang="0">
                <a:pos x="131" y="78"/>
              </a:cxn>
              <a:cxn ang="0">
                <a:pos x="151" y="67"/>
              </a:cxn>
              <a:cxn ang="0">
                <a:pos x="156" y="51"/>
              </a:cxn>
              <a:cxn ang="0">
                <a:pos x="131" y="67"/>
              </a:cxn>
              <a:cxn ang="0">
                <a:pos x="117" y="65"/>
              </a:cxn>
              <a:cxn ang="0">
                <a:pos x="133" y="52"/>
              </a:cxn>
              <a:cxn ang="0">
                <a:pos x="126" y="36"/>
              </a:cxn>
              <a:cxn ang="0">
                <a:pos x="127" y="22"/>
              </a:cxn>
              <a:cxn ang="0">
                <a:pos x="142" y="7"/>
              </a:cxn>
              <a:cxn ang="0">
                <a:pos x="243" y="3"/>
              </a:cxn>
            </a:cxnLst>
            <a:rect l="0" t="0" r="r" b="b"/>
            <a:pathLst>
              <a:path w="505" h="564">
                <a:moveTo>
                  <a:pt x="385" y="7"/>
                </a:moveTo>
                <a:lnTo>
                  <a:pt x="383" y="43"/>
                </a:lnTo>
                <a:lnTo>
                  <a:pt x="505" y="47"/>
                </a:lnTo>
                <a:lnTo>
                  <a:pt x="494" y="60"/>
                </a:lnTo>
                <a:lnTo>
                  <a:pt x="490" y="72"/>
                </a:lnTo>
                <a:lnTo>
                  <a:pt x="483" y="85"/>
                </a:lnTo>
                <a:lnTo>
                  <a:pt x="481" y="96"/>
                </a:lnTo>
                <a:lnTo>
                  <a:pt x="474" y="101"/>
                </a:lnTo>
                <a:lnTo>
                  <a:pt x="474" y="110"/>
                </a:lnTo>
                <a:lnTo>
                  <a:pt x="468" y="123"/>
                </a:lnTo>
                <a:lnTo>
                  <a:pt x="466" y="132"/>
                </a:lnTo>
                <a:lnTo>
                  <a:pt x="456" y="147"/>
                </a:lnTo>
                <a:lnTo>
                  <a:pt x="459" y="159"/>
                </a:lnTo>
                <a:lnTo>
                  <a:pt x="454" y="168"/>
                </a:lnTo>
                <a:lnTo>
                  <a:pt x="445" y="196"/>
                </a:lnTo>
                <a:lnTo>
                  <a:pt x="439" y="203"/>
                </a:lnTo>
                <a:lnTo>
                  <a:pt x="447" y="219"/>
                </a:lnTo>
                <a:lnTo>
                  <a:pt x="432" y="234"/>
                </a:lnTo>
                <a:lnTo>
                  <a:pt x="436" y="250"/>
                </a:lnTo>
                <a:lnTo>
                  <a:pt x="432" y="265"/>
                </a:lnTo>
                <a:lnTo>
                  <a:pt x="427" y="272"/>
                </a:lnTo>
                <a:lnTo>
                  <a:pt x="387" y="270"/>
                </a:lnTo>
                <a:lnTo>
                  <a:pt x="378" y="564"/>
                </a:lnTo>
                <a:lnTo>
                  <a:pt x="347" y="562"/>
                </a:lnTo>
                <a:lnTo>
                  <a:pt x="341" y="562"/>
                </a:lnTo>
                <a:lnTo>
                  <a:pt x="57" y="562"/>
                </a:lnTo>
                <a:lnTo>
                  <a:pt x="57" y="555"/>
                </a:lnTo>
                <a:lnTo>
                  <a:pt x="51" y="547"/>
                </a:lnTo>
                <a:lnTo>
                  <a:pt x="33" y="542"/>
                </a:lnTo>
                <a:lnTo>
                  <a:pt x="31" y="533"/>
                </a:lnTo>
                <a:lnTo>
                  <a:pt x="33" y="515"/>
                </a:lnTo>
                <a:lnTo>
                  <a:pt x="29" y="508"/>
                </a:lnTo>
                <a:lnTo>
                  <a:pt x="22" y="495"/>
                </a:lnTo>
                <a:lnTo>
                  <a:pt x="0" y="475"/>
                </a:lnTo>
                <a:lnTo>
                  <a:pt x="6" y="460"/>
                </a:lnTo>
                <a:lnTo>
                  <a:pt x="4" y="433"/>
                </a:lnTo>
                <a:lnTo>
                  <a:pt x="8" y="415"/>
                </a:lnTo>
                <a:lnTo>
                  <a:pt x="11" y="410"/>
                </a:lnTo>
                <a:lnTo>
                  <a:pt x="22" y="406"/>
                </a:lnTo>
                <a:lnTo>
                  <a:pt x="35" y="422"/>
                </a:lnTo>
                <a:lnTo>
                  <a:pt x="40" y="424"/>
                </a:lnTo>
                <a:lnTo>
                  <a:pt x="46" y="419"/>
                </a:lnTo>
                <a:lnTo>
                  <a:pt x="39" y="401"/>
                </a:lnTo>
                <a:lnTo>
                  <a:pt x="46" y="393"/>
                </a:lnTo>
                <a:lnTo>
                  <a:pt x="64" y="386"/>
                </a:lnTo>
                <a:lnTo>
                  <a:pt x="73" y="391"/>
                </a:lnTo>
                <a:lnTo>
                  <a:pt x="77" y="410"/>
                </a:lnTo>
                <a:lnTo>
                  <a:pt x="82" y="415"/>
                </a:lnTo>
                <a:lnTo>
                  <a:pt x="88" y="415"/>
                </a:lnTo>
                <a:lnTo>
                  <a:pt x="86" y="393"/>
                </a:lnTo>
                <a:lnTo>
                  <a:pt x="89" y="384"/>
                </a:lnTo>
                <a:lnTo>
                  <a:pt x="104" y="386"/>
                </a:lnTo>
                <a:lnTo>
                  <a:pt x="122" y="399"/>
                </a:lnTo>
                <a:lnTo>
                  <a:pt x="129" y="397"/>
                </a:lnTo>
                <a:lnTo>
                  <a:pt x="131" y="390"/>
                </a:lnTo>
                <a:lnTo>
                  <a:pt x="126" y="384"/>
                </a:lnTo>
                <a:lnTo>
                  <a:pt x="102" y="382"/>
                </a:lnTo>
                <a:lnTo>
                  <a:pt x="100" y="370"/>
                </a:lnTo>
                <a:lnTo>
                  <a:pt x="106" y="362"/>
                </a:lnTo>
                <a:lnTo>
                  <a:pt x="113" y="362"/>
                </a:lnTo>
                <a:lnTo>
                  <a:pt x="129" y="379"/>
                </a:lnTo>
                <a:lnTo>
                  <a:pt x="133" y="377"/>
                </a:lnTo>
                <a:lnTo>
                  <a:pt x="138" y="370"/>
                </a:lnTo>
                <a:lnTo>
                  <a:pt x="138" y="366"/>
                </a:lnTo>
                <a:lnTo>
                  <a:pt x="122" y="352"/>
                </a:lnTo>
                <a:lnTo>
                  <a:pt x="118" y="346"/>
                </a:lnTo>
                <a:lnTo>
                  <a:pt x="118" y="339"/>
                </a:lnTo>
                <a:lnTo>
                  <a:pt x="138" y="323"/>
                </a:lnTo>
                <a:lnTo>
                  <a:pt x="164" y="310"/>
                </a:lnTo>
                <a:lnTo>
                  <a:pt x="162" y="306"/>
                </a:lnTo>
                <a:lnTo>
                  <a:pt x="136" y="317"/>
                </a:lnTo>
                <a:lnTo>
                  <a:pt x="135" y="304"/>
                </a:lnTo>
                <a:lnTo>
                  <a:pt x="138" y="297"/>
                </a:lnTo>
                <a:lnTo>
                  <a:pt x="162" y="288"/>
                </a:lnTo>
                <a:lnTo>
                  <a:pt x="162" y="283"/>
                </a:lnTo>
                <a:lnTo>
                  <a:pt x="158" y="274"/>
                </a:lnTo>
                <a:lnTo>
                  <a:pt x="136" y="261"/>
                </a:lnTo>
                <a:lnTo>
                  <a:pt x="133" y="250"/>
                </a:lnTo>
                <a:lnTo>
                  <a:pt x="146" y="234"/>
                </a:lnTo>
                <a:lnTo>
                  <a:pt x="155" y="248"/>
                </a:lnTo>
                <a:lnTo>
                  <a:pt x="162" y="254"/>
                </a:lnTo>
                <a:lnTo>
                  <a:pt x="171" y="252"/>
                </a:lnTo>
                <a:lnTo>
                  <a:pt x="180" y="245"/>
                </a:lnTo>
                <a:lnTo>
                  <a:pt x="180" y="226"/>
                </a:lnTo>
                <a:lnTo>
                  <a:pt x="164" y="207"/>
                </a:lnTo>
                <a:lnTo>
                  <a:pt x="171" y="199"/>
                </a:lnTo>
                <a:lnTo>
                  <a:pt x="194" y="196"/>
                </a:lnTo>
                <a:lnTo>
                  <a:pt x="198" y="188"/>
                </a:lnTo>
                <a:lnTo>
                  <a:pt x="198" y="183"/>
                </a:lnTo>
                <a:lnTo>
                  <a:pt x="191" y="176"/>
                </a:lnTo>
                <a:lnTo>
                  <a:pt x="178" y="172"/>
                </a:lnTo>
                <a:lnTo>
                  <a:pt x="158" y="174"/>
                </a:lnTo>
                <a:lnTo>
                  <a:pt x="156" y="170"/>
                </a:lnTo>
                <a:lnTo>
                  <a:pt x="155" y="159"/>
                </a:lnTo>
                <a:lnTo>
                  <a:pt x="160" y="152"/>
                </a:lnTo>
                <a:lnTo>
                  <a:pt x="160" y="139"/>
                </a:lnTo>
                <a:lnTo>
                  <a:pt x="164" y="134"/>
                </a:lnTo>
                <a:lnTo>
                  <a:pt x="189" y="132"/>
                </a:lnTo>
                <a:lnTo>
                  <a:pt x="194" y="127"/>
                </a:lnTo>
                <a:lnTo>
                  <a:pt x="191" y="121"/>
                </a:lnTo>
                <a:lnTo>
                  <a:pt x="184" y="118"/>
                </a:lnTo>
                <a:lnTo>
                  <a:pt x="158" y="112"/>
                </a:lnTo>
                <a:lnTo>
                  <a:pt x="146" y="90"/>
                </a:lnTo>
                <a:lnTo>
                  <a:pt x="131" y="78"/>
                </a:lnTo>
                <a:lnTo>
                  <a:pt x="131" y="70"/>
                </a:lnTo>
                <a:lnTo>
                  <a:pt x="151" y="67"/>
                </a:lnTo>
                <a:lnTo>
                  <a:pt x="155" y="60"/>
                </a:lnTo>
                <a:lnTo>
                  <a:pt x="156" y="51"/>
                </a:lnTo>
                <a:lnTo>
                  <a:pt x="146" y="49"/>
                </a:lnTo>
                <a:lnTo>
                  <a:pt x="131" y="67"/>
                </a:lnTo>
                <a:lnTo>
                  <a:pt x="122" y="67"/>
                </a:lnTo>
                <a:lnTo>
                  <a:pt x="117" y="65"/>
                </a:lnTo>
                <a:lnTo>
                  <a:pt x="118" y="56"/>
                </a:lnTo>
                <a:lnTo>
                  <a:pt x="133" y="52"/>
                </a:lnTo>
                <a:lnTo>
                  <a:pt x="133" y="45"/>
                </a:lnTo>
                <a:lnTo>
                  <a:pt x="126" y="36"/>
                </a:lnTo>
                <a:lnTo>
                  <a:pt x="124" y="27"/>
                </a:lnTo>
                <a:lnTo>
                  <a:pt x="127" y="22"/>
                </a:lnTo>
                <a:lnTo>
                  <a:pt x="138" y="14"/>
                </a:lnTo>
                <a:lnTo>
                  <a:pt x="142" y="7"/>
                </a:lnTo>
                <a:lnTo>
                  <a:pt x="140" y="0"/>
                </a:lnTo>
                <a:lnTo>
                  <a:pt x="243" y="3"/>
                </a:lnTo>
                <a:lnTo>
                  <a:pt x="385" y="7"/>
                </a:lnTo>
                <a:close/>
              </a:path>
            </a:pathLst>
          </a:custGeom>
          <a:noFill/>
          <a:ln w="2" cap="rnd">
            <a:solidFill>
              <a:srgbClr val="010202"/>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5193" name="Freeform 73"/>
          <p:cNvSpPr>
            <a:spLocks/>
          </p:cNvSpPr>
          <p:nvPr/>
        </p:nvSpPr>
        <p:spPr bwMode="auto">
          <a:xfrm>
            <a:off x="5676901" y="2968625"/>
            <a:ext cx="722313" cy="1306513"/>
          </a:xfrm>
          <a:custGeom>
            <a:avLst/>
            <a:gdLst/>
            <a:ahLst/>
            <a:cxnLst>
              <a:cxn ang="0">
                <a:pos x="301" y="114"/>
              </a:cxn>
              <a:cxn ang="0">
                <a:pos x="336" y="170"/>
              </a:cxn>
              <a:cxn ang="0">
                <a:pos x="352" y="333"/>
              </a:cxn>
              <a:cxn ang="0">
                <a:pos x="403" y="442"/>
              </a:cxn>
              <a:cxn ang="0">
                <a:pos x="455" y="660"/>
              </a:cxn>
              <a:cxn ang="0">
                <a:pos x="454" y="823"/>
              </a:cxn>
              <a:cxn ang="0">
                <a:pos x="387" y="821"/>
              </a:cxn>
              <a:cxn ang="0">
                <a:pos x="374" y="814"/>
              </a:cxn>
              <a:cxn ang="0">
                <a:pos x="359" y="807"/>
              </a:cxn>
              <a:cxn ang="0">
                <a:pos x="350" y="789"/>
              </a:cxn>
              <a:cxn ang="0">
                <a:pos x="323" y="769"/>
              </a:cxn>
              <a:cxn ang="0">
                <a:pos x="318" y="752"/>
              </a:cxn>
              <a:cxn ang="0">
                <a:pos x="303" y="743"/>
              </a:cxn>
              <a:cxn ang="0">
                <a:pos x="289" y="723"/>
              </a:cxn>
              <a:cxn ang="0">
                <a:pos x="300" y="720"/>
              </a:cxn>
              <a:cxn ang="0">
                <a:pos x="292" y="702"/>
              </a:cxn>
              <a:cxn ang="0">
                <a:pos x="283" y="698"/>
              </a:cxn>
              <a:cxn ang="0">
                <a:pos x="272" y="684"/>
              </a:cxn>
              <a:cxn ang="0">
                <a:pos x="251" y="691"/>
              </a:cxn>
              <a:cxn ang="0">
                <a:pos x="232" y="680"/>
              </a:cxn>
              <a:cxn ang="0">
                <a:pos x="245" y="676"/>
              </a:cxn>
              <a:cxn ang="0">
                <a:pos x="231" y="671"/>
              </a:cxn>
              <a:cxn ang="0">
                <a:pos x="234" y="662"/>
              </a:cxn>
              <a:cxn ang="0">
                <a:pos x="234" y="638"/>
              </a:cxn>
              <a:cxn ang="0">
                <a:pos x="225" y="647"/>
              </a:cxn>
              <a:cxn ang="0">
                <a:pos x="200" y="638"/>
              </a:cxn>
              <a:cxn ang="0">
                <a:pos x="200" y="620"/>
              </a:cxn>
              <a:cxn ang="0">
                <a:pos x="185" y="616"/>
              </a:cxn>
              <a:cxn ang="0">
                <a:pos x="191" y="589"/>
              </a:cxn>
              <a:cxn ang="0">
                <a:pos x="160" y="587"/>
              </a:cxn>
              <a:cxn ang="0">
                <a:pos x="149" y="578"/>
              </a:cxn>
              <a:cxn ang="0">
                <a:pos x="160" y="547"/>
              </a:cxn>
              <a:cxn ang="0">
                <a:pos x="73" y="508"/>
              </a:cxn>
              <a:cxn ang="0">
                <a:pos x="37" y="489"/>
              </a:cxn>
              <a:cxn ang="0">
                <a:pos x="0" y="435"/>
              </a:cxn>
              <a:cxn ang="0">
                <a:pos x="75" y="419"/>
              </a:cxn>
              <a:cxn ang="0">
                <a:pos x="76" y="221"/>
              </a:cxn>
              <a:cxn ang="0">
                <a:pos x="75" y="203"/>
              </a:cxn>
              <a:cxn ang="0">
                <a:pos x="87" y="199"/>
              </a:cxn>
              <a:cxn ang="0">
                <a:pos x="86" y="183"/>
              </a:cxn>
              <a:cxn ang="0">
                <a:pos x="86" y="168"/>
              </a:cxn>
              <a:cxn ang="0">
                <a:pos x="98" y="168"/>
              </a:cxn>
              <a:cxn ang="0">
                <a:pos x="105" y="158"/>
              </a:cxn>
              <a:cxn ang="0">
                <a:pos x="89" y="154"/>
              </a:cxn>
              <a:cxn ang="0">
                <a:pos x="64" y="132"/>
              </a:cxn>
              <a:cxn ang="0">
                <a:pos x="67" y="123"/>
              </a:cxn>
              <a:cxn ang="0">
                <a:pos x="80" y="129"/>
              </a:cxn>
              <a:cxn ang="0">
                <a:pos x="156" y="114"/>
              </a:cxn>
              <a:cxn ang="0">
                <a:pos x="214" y="23"/>
              </a:cxn>
              <a:cxn ang="0">
                <a:pos x="303" y="2"/>
              </a:cxn>
            </a:cxnLst>
            <a:rect l="0" t="0" r="r" b="b"/>
            <a:pathLst>
              <a:path w="455" h="823">
                <a:moveTo>
                  <a:pt x="303" y="2"/>
                </a:moveTo>
                <a:lnTo>
                  <a:pt x="301" y="114"/>
                </a:lnTo>
                <a:lnTo>
                  <a:pt x="338" y="114"/>
                </a:lnTo>
                <a:lnTo>
                  <a:pt x="336" y="170"/>
                </a:lnTo>
                <a:lnTo>
                  <a:pt x="354" y="170"/>
                </a:lnTo>
                <a:lnTo>
                  <a:pt x="352" y="333"/>
                </a:lnTo>
                <a:lnTo>
                  <a:pt x="406" y="333"/>
                </a:lnTo>
                <a:lnTo>
                  <a:pt x="403" y="442"/>
                </a:lnTo>
                <a:lnTo>
                  <a:pt x="401" y="658"/>
                </a:lnTo>
                <a:lnTo>
                  <a:pt x="455" y="660"/>
                </a:lnTo>
                <a:lnTo>
                  <a:pt x="455" y="669"/>
                </a:lnTo>
                <a:lnTo>
                  <a:pt x="454" y="823"/>
                </a:lnTo>
                <a:lnTo>
                  <a:pt x="399" y="823"/>
                </a:lnTo>
                <a:lnTo>
                  <a:pt x="387" y="821"/>
                </a:lnTo>
                <a:lnTo>
                  <a:pt x="377" y="809"/>
                </a:lnTo>
                <a:lnTo>
                  <a:pt x="374" y="814"/>
                </a:lnTo>
                <a:lnTo>
                  <a:pt x="363" y="816"/>
                </a:lnTo>
                <a:lnTo>
                  <a:pt x="359" y="807"/>
                </a:lnTo>
                <a:lnTo>
                  <a:pt x="347" y="801"/>
                </a:lnTo>
                <a:lnTo>
                  <a:pt x="350" y="789"/>
                </a:lnTo>
                <a:lnTo>
                  <a:pt x="338" y="783"/>
                </a:lnTo>
                <a:lnTo>
                  <a:pt x="323" y="769"/>
                </a:lnTo>
                <a:lnTo>
                  <a:pt x="325" y="763"/>
                </a:lnTo>
                <a:lnTo>
                  <a:pt x="318" y="752"/>
                </a:lnTo>
                <a:lnTo>
                  <a:pt x="318" y="743"/>
                </a:lnTo>
                <a:lnTo>
                  <a:pt x="303" y="743"/>
                </a:lnTo>
                <a:lnTo>
                  <a:pt x="287" y="731"/>
                </a:lnTo>
                <a:lnTo>
                  <a:pt x="289" y="723"/>
                </a:lnTo>
                <a:lnTo>
                  <a:pt x="298" y="725"/>
                </a:lnTo>
                <a:lnTo>
                  <a:pt x="300" y="720"/>
                </a:lnTo>
                <a:lnTo>
                  <a:pt x="294" y="714"/>
                </a:lnTo>
                <a:lnTo>
                  <a:pt x="292" y="702"/>
                </a:lnTo>
                <a:lnTo>
                  <a:pt x="283" y="705"/>
                </a:lnTo>
                <a:lnTo>
                  <a:pt x="283" y="698"/>
                </a:lnTo>
                <a:lnTo>
                  <a:pt x="278" y="684"/>
                </a:lnTo>
                <a:lnTo>
                  <a:pt x="272" y="684"/>
                </a:lnTo>
                <a:lnTo>
                  <a:pt x="261" y="696"/>
                </a:lnTo>
                <a:lnTo>
                  <a:pt x="251" y="691"/>
                </a:lnTo>
                <a:lnTo>
                  <a:pt x="234" y="694"/>
                </a:lnTo>
                <a:lnTo>
                  <a:pt x="232" y="680"/>
                </a:lnTo>
                <a:lnTo>
                  <a:pt x="243" y="684"/>
                </a:lnTo>
                <a:lnTo>
                  <a:pt x="245" y="676"/>
                </a:lnTo>
                <a:lnTo>
                  <a:pt x="240" y="671"/>
                </a:lnTo>
                <a:lnTo>
                  <a:pt x="231" y="671"/>
                </a:lnTo>
                <a:lnTo>
                  <a:pt x="229" y="667"/>
                </a:lnTo>
                <a:lnTo>
                  <a:pt x="234" y="662"/>
                </a:lnTo>
                <a:lnTo>
                  <a:pt x="243" y="644"/>
                </a:lnTo>
                <a:lnTo>
                  <a:pt x="234" y="638"/>
                </a:lnTo>
                <a:lnTo>
                  <a:pt x="231" y="645"/>
                </a:lnTo>
                <a:lnTo>
                  <a:pt x="225" y="647"/>
                </a:lnTo>
                <a:lnTo>
                  <a:pt x="211" y="638"/>
                </a:lnTo>
                <a:lnTo>
                  <a:pt x="200" y="638"/>
                </a:lnTo>
                <a:lnTo>
                  <a:pt x="196" y="633"/>
                </a:lnTo>
                <a:lnTo>
                  <a:pt x="200" y="620"/>
                </a:lnTo>
                <a:lnTo>
                  <a:pt x="187" y="620"/>
                </a:lnTo>
                <a:lnTo>
                  <a:pt x="185" y="616"/>
                </a:lnTo>
                <a:lnTo>
                  <a:pt x="191" y="606"/>
                </a:lnTo>
                <a:lnTo>
                  <a:pt x="191" y="589"/>
                </a:lnTo>
                <a:lnTo>
                  <a:pt x="173" y="586"/>
                </a:lnTo>
                <a:lnTo>
                  <a:pt x="160" y="587"/>
                </a:lnTo>
                <a:lnTo>
                  <a:pt x="151" y="582"/>
                </a:lnTo>
                <a:lnTo>
                  <a:pt x="149" y="578"/>
                </a:lnTo>
                <a:lnTo>
                  <a:pt x="158" y="566"/>
                </a:lnTo>
                <a:lnTo>
                  <a:pt x="160" y="547"/>
                </a:lnTo>
                <a:lnTo>
                  <a:pt x="71" y="544"/>
                </a:lnTo>
                <a:lnTo>
                  <a:pt x="73" y="508"/>
                </a:lnTo>
                <a:lnTo>
                  <a:pt x="37" y="508"/>
                </a:lnTo>
                <a:lnTo>
                  <a:pt x="37" y="489"/>
                </a:lnTo>
                <a:lnTo>
                  <a:pt x="0" y="488"/>
                </a:lnTo>
                <a:lnTo>
                  <a:pt x="0" y="435"/>
                </a:lnTo>
                <a:lnTo>
                  <a:pt x="0" y="417"/>
                </a:lnTo>
                <a:lnTo>
                  <a:pt x="75" y="419"/>
                </a:lnTo>
                <a:lnTo>
                  <a:pt x="78" y="221"/>
                </a:lnTo>
                <a:lnTo>
                  <a:pt x="76" y="221"/>
                </a:lnTo>
                <a:lnTo>
                  <a:pt x="73" y="214"/>
                </a:lnTo>
                <a:lnTo>
                  <a:pt x="75" y="203"/>
                </a:lnTo>
                <a:lnTo>
                  <a:pt x="78" y="199"/>
                </a:lnTo>
                <a:lnTo>
                  <a:pt x="87" y="199"/>
                </a:lnTo>
                <a:lnTo>
                  <a:pt x="89" y="196"/>
                </a:lnTo>
                <a:lnTo>
                  <a:pt x="86" y="183"/>
                </a:lnTo>
                <a:lnTo>
                  <a:pt x="89" y="176"/>
                </a:lnTo>
                <a:lnTo>
                  <a:pt x="86" y="168"/>
                </a:lnTo>
                <a:lnTo>
                  <a:pt x="91" y="167"/>
                </a:lnTo>
                <a:lnTo>
                  <a:pt x="98" y="168"/>
                </a:lnTo>
                <a:lnTo>
                  <a:pt x="105" y="161"/>
                </a:lnTo>
                <a:lnTo>
                  <a:pt x="105" y="158"/>
                </a:lnTo>
                <a:lnTo>
                  <a:pt x="98" y="161"/>
                </a:lnTo>
                <a:lnTo>
                  <a:pt x="89" y="154"/>
                </a:lnTo>
                <a:lnTo>
                  <a:pt x="76" y="134"/>
                </a:lnTo>
                <a:lnTo>
                  <a:pt x="64" y="132"/>
                </a:lnTo>
                <a:lnTo>
                  <a:pt x="62" y="127"/>
                </a:lnTo>
                <a:lnTo>
                  <a:pt x="67" y="123"/>
                </a:lnTo>
                <a:lnTo>
                  <a:pt x="73" y="130"/>
                </a:lnTo>
                <a:lnTo>
                  <a:pt x="80" y="129"/>
                </a:lnTo>
                <a:lnTo>
                  <a:pt x="80" y="114"/>
                </a:lnTo>
                <a:lnTo>
                  <a:pt x="156" y="114"/>
                </a:lnTo>
                <a:lnTo>
                  <a:pt x="158" y="23"/>
                </a:lnTo>
                <a:lnTo>
                  <a:pt x="214" y="23"/>
                </a:lnTo>
                <a:lnTo>
                  <a:pt x="214" y="0"/>
                </a:lnTo>
                <a:lnTo>
                  <a:pt x="303" y="2"/>
                </a:lnTo>
                <a:close/>
              </a:path>
            </a:pathLst>
          </a:custGeom>
          <a:noFill/>
          <a:ln w="2" cap="rnd">
            <a:solidFill>
              <a:srgbClr val="010202"/>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5194" name="Freeform 74"/>
          <p:cNvSpPr>
            <a:spLocks/>
          </p:cNvSpPr>
          <p:nvPr/>
        </p:nvSpPr>
        <p:spPr bwMode="auto">
          <a:xfrm>
            <a:off x="2314576" y="749300"/>
            <a:ext cx="950913" cy="796925"/>
          </a:xfrm>
          <a:custGeom>
            <a:avLst/>
            <a:gdLst/>
            <a:ahLst/>
            <a:cxnLst>
              <a:cxn ang="0">
                <a:pos x="231" y="5"/>
              </a:cxn>
              <a:cxn ang="0">
                <a:pos x="394" y="9"/>
              </a:cxn>
              <a:cxn ang="0">
                <a:pos x="448" y="7"/>
              </a:cxn>
              <a:cxn ang="0">
                <a:pos x="465" y="10"/>
              </a:cxn>
              <a:cxn ang="0">
                <a:pos x="519" y="10"/>
              </a:cxn>
              <a:cxn ang="0">
                <a:pos x="593" y="12"/>
              </a:cxn>
              <a:cxn ang="0">
                <a:pos x="592" y="67"/>
              </a:cxn>
              <a:cxn ang="0">
                <a:pos x="599" y="67"/>
              </a:cxn>
              <a:cxn ang="0">
                <a:pos x="597" y="168"/>
              </a:cxn>
              <a:cxn ang="0">
                <a:pos x="586" y="502"/>
              </a:cxn>
              <a:cxn ang="0">
                <a:pos x="368" y="496"/>
              </a:cxn>
              <a:cxn ang="0">
                <a:pos x="155" y="495"/>
              </a:cxn>
              <a:cxn ang="0">
                <a:pos x="6" y="489"/>
              </a:cxn>
              <a:cxn ang="0">
                <a:pos x="8" y="453"/>
              </a:cxn>
              <a:cxn ang="0">
                <a:pos x="9" y="379"/>
              </a:cxn>
              <a:cxn ang="0">
                <a:pos x="0" y="377"/>
              </a:cxn>
              <a:cxn ang="0">
                <a:pos x="2" y="304"/>
              </a:cxn>
              <a:cxn ang="0">
                <a:pos x="20" y="306"/>
              </a:cxn>
              <a:cxn ang="0">
                <a:pos x="22" y="250"/>
              </a:cxn>
              <a:cxn ang="0">
                <a:pos x="40" y="252"/>
              </a:cxn>
              <a:cxn ang="0">
                <a:pos x="40" y="215"/>
              </a:cxn>
              <a:cxn ang="0">
                <a:pos x="58" y="215"/>
              </a:cxn>
              <a:cxn ang="0">
                <a:pos x="58" y="197"/>
              </a:cxn>
              <a:cxn ang="0">
                <a:pos x="77" y="197"/>
              </a:cxn>
              <a:cxn ang="0">
                <a:pos x="78" y="125"/>
              </a:cxn>
              <a:cxn ang="0">
                <a:pos x="82" y="56"/>
              </a:cxn>
              <a:cxn ang="0">
                <a:pos x="46" y="54"/>
              </a:cxn>
              <a:cxn ang="0">
                <a:pos x="48" y="0"/>
              </a:cxn>
              <a:cxn ang="0">
                <a:pos x="231" y="5"/>
              </a:cxn>
            </a:cxnLst>
            <a:rect l="0" t="0" r="r" b="b"/>
            <a:pathLst>
              <a:path w="599" h="502">
                <a:moveTo>
                  <a:pt x="231" y="5"/>
                </a:moveTo>
                <a:lnTo>
                  <a:pt x="394" y="9"/>
                </a:lnTo>
                <a:lnTo>
                  <a:pt x="448" y="7"/>
                </a:lnTo>
                <a:lnTo>
                  <a:pt x="465" y="10"/>
                </a:lnTo>
                <a:lnTo>
                  <a:pt x="519" y="10"/>
                </a:lnTo>
                <a:lnTo>
                  <a:pt x="593" y="12"/>
                </a:lnTo>
                <a:lnTo>
                  <a:pt x="592" y="67"/>
                </a:lnTo>
                <a:lnTo>
                  <a:pt x="599" y="67"/>
                </a:lnTo>
                <a:lnTo>
                  <a:pt x="597" y="168"/>
                </a:lnTo>
                <a:lnTo>
                  <a:pt x="586" y="502"/>
                </a:lnTo>
                <a:lnTo>
                  <a:pt x="368" y="496"/>
                </a:lnTo>
                <a:lnTo>
                  <a:pt x="155" y="495"/>
                </a:lnTo>
                <a:lnTo>
                  <a:pt x="6" y="489"/>
                </a:lnTo>
                <a:lnTo>
                  <a:pt x="8" y="453"/>
                </a:lnTo>
                <a:lnTo>
                  <a:pt x="9" y="379"/>
                </a:lnTo>
                <a:lnTo>
                  <a:pt x="0" y="377"/>
                </a:lnTo>
                <a:lnTo>
                  <a:pt x="2" y="304"/>
                </a:lnTo>
                <a:lnTo>
                  <a:pt x="20" y="306"/>
                </a:lnTo>
                <a:lnTo>
                  <a:pt x="22" y="250"/>
                </a:lnTo>
                <a:lnTo>
                  <a:pt x="40" y="252"/>
                </a:lnTo>
                <a:lnTo>
                  <a:pt x="40" y="215"/>
                </a:lnTo>
                <a:lnTo>
                  <a:pt x="58" y="215"/>
                </a:lnTo>
                <a:lnTo>
                  <a:pt x="58" y="197"/>
                </a:lnTo>
                <a:lnTo>
                  <a:pt x="77" y="197"/>
                </a:lnTo>
                <a:lnTo>
                  <a:pt x="78" y="125"/>
                </a:lnTo>
                <a:lnTo>
                  <a:pt x="82" y="56"/>
                </a:lnTo>
                <a:lnTo>
                  <a:pt x="46" y="54"/>
                </a:lnTo>
                <a:lnTo>
                  <a:pt x="48" y="0"/>
                </a:lnTo>
                <a:lnTo>
                  <a:pt x="231" y="5"/>
                </a:lnTo>
                <a:close/>
              </a:path>
            </a:pathLst>
          </a:custGeom>
          <a:noFill/>
          <a:ln w="2" cap="rnd">
            <a:solidFill>
              <a:srgbClr val="010202"/>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5195" name="Freeform 75"/>
          <p:cNvSpPr>
            <a:spLocks/>
          </p:cNvSpPr>
          <p:nvPr/>
        </p:nvSpPr>
        <p:spPr bwMode="auto">
          <a:xfrm>
            <a:off x="5456238" y="1217613"/>
            <a:ext cx="892175" cy="1060450"/>
          </a:xfrm>
          <a:custGeom>
            <a:avLst/>
            <a:gdLst/>
            <a:ahLst/>
            <a:cxnLst>
              <a:cxn ang="0">
                <a:pos x="558" y="227"/>
              </a:cxn>
              <a:cxn ang="0">
                <a:pos x="555" y="668"/>
              </a:cxn>
              <a:cxn ang="0">
                <a:pos x="337" y="555"/>
              </a:cxn>
              <a:cxn ang="0">
                <a:pos x="241" y="562"/>
              </a:cxn>
              <a:cxn ang="0">
                <a:pos x="3" y="448"/>
              </a:cxn>
              <a:cxn ang="0">
                <a:pos x="219" y="312"/>
              </a:cxn>
              <a:cxn ang="0">
                <a:pos x="243" y="318"/>
              </a:cxn>
              <a:cxn ang="0">
                <a:pos x="264" y="316"/>
              </a:cxn>
              <a:cxn ang="0">
                <a:pos x="266" y="310"/>
              </a:cxn>
              <a:cxn ang="0">
                <a:pos x="261" y="305"/>
              </a:cxn>
              <a:cxn ang="0">
                <a:pos x="252" y="283"/>
              </a:cxn>
              <a:cxn ang="0">
                <a:pos x="246" y="272"/>
              </a:cxn>
              <a:cxn ang="0">
                <a:pos x="241" y="263"/>
              </a:cxn>
              <a:cxn ang="0">
                <a:pos x="234" y="243"/>
              </a:cxn>
              <a:cxn ang="0">
                <a:pos x="237" y="230"/>
              </a:cxn>
              <a:cxn ang="0">
                <a:pos x="241" y="221"/>
              </a:cxn>
              <a:cxn ang="0">
                <a:pos x="246" y="212"/>
              </a:cxn>
              <a:cxn ang="0">
                <a:pos x="248" y="221"/>
              </a:cxn>
              <a:cxn ang="0">
                <a:pos x="255" y="205"/>
              </a:cxn>
              <a:cxn ang="0">
                <a:pos x="261" y="192"/>
              </a:cxn>
              <a:cxn ang="0">
                <a:pos x="263" y="178"/>
              </a:cxn>
              <a:cxn ang="0">
                <a:pos x="270" y="167"/>
              </a:cxn>
              <a:cxn ang="0">
                <a:pos x="277" y="158"/>
              </a:cxn>
              <a:cxn ang="0">
                <a:pos x="299" y="156"/>
              </a:cxn>
              <a:cxn ang="0">
                <a:pos x="310" y="145"/>
              </a:cxn>
              <a:cxn ang="0">
                <a:pos x="301" y="136"/>
              </a:cxn>
              <a:cxn ang="0">
                <a:pos x="310" y="122"/>
              </a:cxn>
              <a:cxn ang="0">
                <a:pos x="319" y="127"/>
              </a:cxn>
              <a:cxn ang="0">
                <a:pos x="342" y="113"/>
              </a:cxn>
              <a:cxn ang="0">
                <a:pos x="330" y="107"/>
              </a:cxn>
              <a:cxn ang="0">
                <a:pos x="335" y="102"/>
              </a:cxn>
              <a:cxn ang="0">
                <a:pos x="361" y="94"/>
              </a:cxn>
              <a:cxn ang="0">
                <a:pos x="353" y="84"/>
              </a:cxn>
              <a:cxn ang="0">
                <a:pos x="344" y="76"/>
              </a:cxn>
              <a:cxn ang="0">
                <a:pos x="355" y="71"/>
              </a:cxn>
              <a:cxn ang="0">
                <a:pos x="382" y="51"/>
              </a:cxn>
              <a:cxn ang="0">
                <a:pos x="373" y="51"/>
              </a:cxn>
              <a:cxn ang="0">
                <a:pos x="371" y="40"/>
              </a:cxn>
              <a:cxn ang="0">
                <a:pos x="382" y="33"/>
              </a:cxn>
              <a:cxn ang="0">
                <a:pos x="373" y="11"/>
              </a:cxn>
              <a:cxn ang="0">
                <a:pos x="382" y="22"/>
              </a:cxn>
              <a:cxn ang="0">
                <a:pos x="379" y="9"/>
              </a:cxn>
              <a:cxn ang="0">
                <a:pos x="390" y="2"/>
              </a:cxn>
              <a:cxn ang="0">
                <a:pos x="562" y="6"/>
              </a:cxn>
            </a:cxnLst>
            <a:rect l="0" t="0" r="r" b="b"/>
            <a:pathLst>
              <a:path w="562" h="668">
                <a:moveTo>
                  <a:pt x="562" y="6"/>
                </a:moveTo>
                <a:lnTo>
                  <a:pt x="558" y="227"/>
                </a:lnTo>
                <a:lnTo>
                  <a:pt x="556" y="555"/>
                </a:lnTo>
                <a:lnTo>
                  <a:pt x="555" y="668"/>
                </a:lnTo>
                <a:lnTo>
                  <a:pt x="339" y="664"/>
                </a:lnTo>
                <a:lnTo>
                  <a:pt x="337" y="555"/>
                </a:lnTo>
                <a:lnTo>
                  <a:pt x="239" y="555"/>
                </a:lnTo>
                <a:lnTo>
                  <a:pt x="241" y="562"/>
                </a:lnTo>
                <a:lnTo>
                  <a:pt x="0" y="559"/>
                </a:lnTo>
                <a:lnTo>
                  <a:pt x="3" y="448"/>
                </a:lnTo>
                <a:lnTo>
                  <a:pt x="219" y="454"/>
                </a:lnTo>
                <a:lnTo>
                  <a:pt x="219" y="312"/>
                </a:lnTo>
                <a:lnTo>
                  <a:pt x="230" y="310"/>
                </a:lnTo>
                <a:lnTo>
                  <a:pt x="243" y="318"/>
                </a:lnTo>
                <a:lnTo>
                  <a:pt x="252" y="312"/>
                </a:lnTo>
                <a:lnTo>
                  <a:pt x="264" y="316"/>
                </a:lnTo>
                <a:lnTo>
                  <a:pt x="268" y="312"/>
                </a:lnTo>
                <a:lnTo>
                  <a:pt x="266" y="310"/>
                </a:lnTo>
                <a:lnTo>
                  <a:pt x="266" y="303"/>
                </a:lnTo>
                <a:lnTo>
                  <a:pt x="261" y="305"/>
                </a:lnTo>
                <a:lnTo>
                  <a:pt x="248" y="298"/>
                </a:lnTo>
                <a:lnTo>
                  <a:pt x="252" y="283"/>
                </a:lnTo>
                <a:lnTo>
                  <a:pt x="243" y="281"/>
                </a:lnTo>
                <a:lnTo>
                  <a:pt x="246" y="272"/>
                </a:lnTo>
                <a:lnTo>
                  <a:pt x="235" y="265"/>
                </a:lnTo>
                <a:lnTo>
                  <a:pt x="241" y="263"/>
                </a:lnTo>
                <a:lnTo>
                  <a:pt x="243" y="254"/>
                </a:lnTo>
                <a:lnTo>
                  <a:pt x="234" y="243"/>
                </a:lnTo>
                <a:lnTo>
                  <a:pt x="232" y="234"/>
                </a:lnTo>
                <a:lnTo>
                  <a:pt x="237" y="230"/>
                </a:lnTo>
                <a:lnTo>
                  <a:pt x="235" y="225"/>
                </a:lnTo>
                <a:lnTo>
                  <a:pt x="241" y="221"/>
                </a:lnTo>
                <a:lnTo>
                  <a:pt x="243" y="211"/>
                </a:lnTo>
                <a:lnTo>
                  <a:pt x="246" y="212"/>
                </a:lnTo>
                <a:lnTo>
                  <a:pt x="246" y="218"/>
                </a:lnTo>
                <a:lnTo>
                  <a:pt x="248" y="221"/>
                </a:lnTo>
                <a:lnTo>
                  <a:pt x="257" y="214"/>
                </a:lnTo>
                <a:lnTo>
                  <a:pt x="255" y="205"/>
                </a:lnTo>
                <a:lnTo>
                  <a:pt x="261" y="200"/>
                </a:lnTo>
                <a:lnTo>
                  <a:pt x="261" y="192"/>
                </a:lnTo>
                <a:lnTo>
                  <a:pt x="255" y="187"/>
                </a:lnTo>
                <a:lnTo>
                  <a:pt x="263" y="178"/>
                </a:lnTo>
                <a:lnTo>
                  <a:pt x="272" y="176"/>
                </a:lnTo>
                <a:lnTo>
                  <a:pt x="270" y="167"/>
                </a:lnTo>
                <a:lnTo>
                  <a:pt x="279" y="165"/>
                </a:lnTo>
                <a:lnTo>
                  <a:pt x="277" y="158"/>
                </a:lnTo>
                <a:lnTo>
                  <a:pt x="277" y="154"/>
                </a:lnTo>
                <a:lnTo>
                  <a:pt x="299" y="156"/>
                </a:lnTo>
                <a:lnTo>
                  <a:pt x="299" y="145"/>
                </a:lnTo>
                <a:lnTo>
                  <a:pt x="310" y="145"/>
                </a:lnTo>
                <a:lnTo>
                  <a:pt x="304" y="142"/>
                </a:lnTo>
                <a:lnTo>
                  <a:pt x="301" y="136"/>
                </a:lnTo>
                <a:lnTo>
                  <a:pt x="308" y="131"/>
                </a:lnTo>
                <a:lnTo>
                  <a:pt x="310" y="122"/>
                </a:lnTo>
                <a:lnTo>
                  <a:pt x="313" y="122"/>
                </a:lnTo>
                <a:lnTo>
                  <a:pt x="319" y="127"/>
                </a:lnTo>
                <a:lnTo>
                  <a:pt x="322" y="122"/>
                </a:lnTo>
                <a:lnTo>
                  <a:pt x="342" y="113"/>
                </a:lnTo>
                <a:lnTo>
                  <a:pt x="341" y="109"/>
                </a:lnTo>
                <a:lnTo>
                  <a:pt x="330" y="107"/>
                </a:lnTo>
                <a:lnTo>
                  <a:pt x="332" y="98"/>
                </a:lnTo>
                <a:lnTo>
                  <a:pt x="335" y="102"/>
                </a:lnTo>
                <a:lnTo>
                  <a:pt x="344" y="96"/>
                </a:lnTo>
                <a:lnTo>
                  <a:pt x="361" y="94"/>
                </a:lnTo>
                <a:lnTo>
                  <a:pt x="351" y="89"/>
                </a:lnTo>
                <a:lnTo>
                  <a:pt x="353" y="84"/>
                </a:lnTo>
                <a:lnTo>
                  <a:pt x="359" y="82"/>
                </a:lnTo>
                <a:lnTo>
                  <a:pt x="344" y="76"/>
                </a:lnTo>
                <a:lnTo>
                  <a:pt x="342" y="71"/>
                </a:lnTo>
                <a:lnTo>
                  <a:pt x="355" y="71"/>
                </a:lnTo>
                <a:lnTo>
                  <a:pt x="362" y="56"/>
                </a:lnTo>
                <a:lnTo>
                  <a:pt x="382" y="51"/>
                </a:lnTo>
                <a:lnTo>
                  <a:pt x="380" y="47"/>
                </a:lnTo>
                <a:lnTo>
                  <a:pt x="373" y="51"/>
                </a:lnTo>
                <a:lnTo>
                  <a:pt x="370" y="47"/>
                </a:lnTo>
                <a:lnTo>
                  <a:pt x="371" y="40"/>
                </a:lnTo>
                <a:lnTo>
                  <a:pt x="379" y="38"/>
                </a:lnTo>
                <a:lnTo>
                  <a:pt x="382" y="33"/>
                </a:lnTo>
                <a:lnTo>
                  <a:pt x="377" y="27"/>
                </a:lnTo>
                <a:lnTo>
                  <a:pt x="373" y="11"/>
                </a:lnTo>
                <a:lnTo>
                  <a:pt x="379" y="9"/>
                </a:lnTo>
                <a:lnTo>
                  <a:pt x="382" y="22"/>
                </a:lnTo>
                <a:lnTo>
                  <a:pt x="386" y="22"/>
                </a:lnTo>
                <a:lnTo>
                  <a:pt x="379" y="9"/>
                </a:lnTo>
                <a:lnTo>
                  <a:pt x="393" y="7"/>
                </a:lnTo>
                <a:lnTo>
                  <a:pt x="390" y="2"/>
                </a:lnTo>
                <a:lnTo>
                  <a:pt x="393" y="0"/>
                </a:lnTo>
                <a:lnTo>
                  <a:pt x="562" y="6"/>
                </a:lnTo>
                <a:close/>
              </a:path>
            </a:pathLst>
          </a:custGeom>
          <a:noFill/>
          <a:ln w="2" cap="rnd">
            <a:solidFill>
              <a:srgbClr val="010202"/>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5196" name="Freeform 76"/>
          <p:cNvSpPr>
            <a:spLocks/>
          </p:cNvSpPr>
          <p:nvPr/>
        </p:nvSpPr>
        <p:spPr bwMode="auto">
          <a:xfrm>
            <a:off x="1319213" y="2127250"/>
            <a:ext cx="1395413" cy="812800"/>
          </a:xfrm>
          <a:custGeom>
            <a:avLst/>
            <a:gdLst/>
            <a:ahLst/>
            <a:cxnLst>
              <a:cxn ang="0">
                <a:pos x="453" y="69"/>
              </a:cxn>
              <a:cxn ang="0">
                <a:pos x="473" y="47"/>
              </a:cxn>
              <a:cxn ang="0">
                <a:pos x="484" y="31"/>
              </a:cxn>
              <a:cxn ang="0">
                <a:pos x="500" y="49"/>
              </a:cxn>
              <a:cxn ang="0">
                <a:pos x="557" y="58"/>
              </a:cxn>
              <a:cxn ang="0">
                <a:pos x="580" y="42"/>
              </a:cxn>
              <a:cxn ang="0">
                <a:pos x="620" y="27"/>
              </a:cxn>
              <a:cxn ang="0">
                <a:pos x="653" y="44"/>
              </a:cxn>
              <a:cxn ang="0">
                <a:pos x="678" y="20"/>
              </a:cxn>
              <a:cxn ang="0">
                <a:pos x="714" y="2"/>
              </a:cxn>
              <a:cxn ang="0">
                <a:pos x="731" y="29"/>
              </a:cxn>
              <a:cxn ang="0">
                <a:pos x="740" y="80"/>
              </a:cxn>
              <a:cxn ang="0">
                <a:pos x="754" y="109"/>
              </a:cxn>
              <a:cxn ang="0">
                <a:pos x="733" y="125"/>
              </a:cxn>
              <a:cxn ang="0">
                <a:pos x="769" y="124"/>
              </a:cxn>
              <a:cxn ang="0">
                <a:pos x="827" y="111"/>
              </a:cxn>
              <a:cxn ang="0">
                <a:pos x="879" y="142"/>
              </a:cxn>
              <a:cxn ang="0">
                <a:pos x="698" y="267"/>
              </a:cxn>
              <a:cxn ang="0">
                <a:pos x="680" y="276"/>
              </a:cxn>
              <a:cxn ang="0">
                <a:pos x="669" y="285"/>
              </a:cxn>
              <a:cxn ang="0">
                <a:pos x="660" y="310"/>
              </a:cxn>
              <a:cxn ang="0">
                <a:pos x="642" y="319"/>
              </a:cxn>
              <a:cxn ang="0">
                <a:pos x="624" y="338"/>
              </a:cxn>
              <a:cxn ang="0">
                <a:pos x="488" y="352"/>
              </a:cxn>
              <a:cxn ang="0">
                <a:pos x="442" y="368"/>
              </a:cxn>
              <a:cxn ang="0">
                <a:pos x="444" y="477"/>
              </a:cxn>
              <a:cxn ang="0">
                <a:pos x="69" y="503"/>
              </a:cxn>
              <a:cxn ang="0">
                <a:pos x="0" y="466"/>
              </a:cxn>
              <a:cxn ang="0">
                <a:pos x="2" y="357"/>
              </a:cxn>
              <a:cxn ang="0">
                <a:pos x="114" y="270"/>
              </a:cxn>
              <a:cxn ang="0">
                <a:pos x="225" y="250"/>
              </a:cxn>
              <a:cxn ang="0">
                <a:pos x="337" y="147"/>
              </a:cxn>
              <a:cxn ang="0">
                <a:pos x="355" y="36"/>
              </a:cxn>
              <a:cxn ang="0">
                <a:pos x="390" y="67"/>
              </a:cxn>
              <a:cxn ang="0">
                <a:pos x="401" y="82"/>
              </a:cxn>
              <a:cxn ang="0">
                <a:pos x="432" y="76"/>
              </a:cxn>
            </a:cxnLst>
            <a:rect l="0" t="0" r="r" b="b"/>
            <a:pathLst>
              <a:path w="879" h="512">
                <a:moveTo>
                  <a:pt x="439" y="69"/>
                </a:moveTo>
                <a:lnTo>
                  <a:pt x="453" y="69"/>
                </a:lnTo>
                <a:lnTo>
                  <a:pt x="466" y="62"/>
                </a:lnTo>
                <a:lnTo>
                  <a:pt x="473" y="47"/>
                </a:lnTo>
                <a:lnTo>
                  <a:pt x="475" y="35"/>
                </a:lnTo>
                <a:lnTo>
                  <a:pt x="484" y="31"/>
                </a:lnTo>
                <a:lnTo>
                  <a:pt x="490" y="33"/>
                </a:lnTo>
                <a:lnTo>
                  <a:pt x="500" y="49"/>
                </a:lnTo>
                <a:lnTo>
                  <a:pt x="510" y="56"/>
                </a:lnTo>
                <a:lnTo>
                  <a:pt x="557" y="58"/>
                </a:lnTo>
                <a:lnTo>
                  <a:pt x="566" y="56"/>
                </a:lnTo>
                <a:lnTo>
                  <a:pt x="580" y="42"/>
                </a:lnTo>
                <a:lnTo>
                  <a:pt x="609" y="35"/>
                </a:lnTo>
                <a:lnTo>
                  <a:pt x="620" y="27"/>
                </a:lnTo>
                <a:lnTo>
                  <a:pt x="636" y="38"/>
                </a:lnTo>
                <a:lnTo>
                  <a:pt x="653" y="44"/>
                </a:lnTo>
                <a:lnTo>
                  <a:pt x="673" y="33"/>
                </a:lnTo>
                <a:lnTo>
                  <a:pt x="678" y="20"/>
                </a:lnTo>
                <a:lnTo>
                  <a:pt x="691" y="7"/>
                </a:lnTo>
                <a:lnTo>
                  <a:pt x="714" y="2"/>
                </a:lnTo>
                <a:lnTo>
                  <a:pt x="723" y="9"/>
                </a:lnTo>
                <a:lnTo>
                  <a:pt x="731" y="29"/>
                </a:lnTo>
                <a:lnTo>
                  <a:pt x="731" y="51"/>
                </a:lnTo>
                <a:lnTo>
                  <a:pt x="740" y="80"/>
                </a:lnTo>
                <a:lnTo>
                  <a:pt x="760" y="102"/>
                </a:lnTo>
                <a:lnTo>
                  <a:pt x="754" y="109"/>
                </a:lnTo>
                <a:lnTo>
                  <a:pt x="733" y="116"/>
                </a:lnTo>
                <a:lnTo>
                  <a:pt x="733" y="125"/>
                </a:lnTo>
                <a:lnTo>
                  <a:pt x="736" y="129"/>
                </a:lnTo>
                <a:lnTo>
                  <a:pt x="769" y="124"/>
                </a:lnTo>
                <a:lnTo>
                  <a:pt x="792" y="125"/>
                </a:lnTo>
                <a:lnTo>
                  <a:pt x="827" y="111"/>
                </a:lnTo>
                <a:lnTo>
                  <a:pt x="858" y="129"/>
                </a:lnTo>
                <a:lnTo>
                  <a:pt x="879" y="142"/>
                </a:lnTo>
                <a:lnTo>
                  <a:pt x="878" y="272"/>
                </a:lnTo>
                <a:lnTo>
                  <a:pt x="698" y="267"/>
                </a:lnTo>
                <a:lnTo>
                  <a:pt x="698" y="276"/>
                </a:lnTo>
                <a:lnTo>
                  <a:pt x="680" y="276"/>
                </a:lnTo>
                <a:lnTo>
                  <a:pt x="680" y="285"/>
                </a:lnTo>
                <a:lnTo>
                  <a:pt x="669" y="285"/>
                </a:lnTo>
                <a:lnTo>
                  <a:pt x="669" y="312"/>
                </a:lnTo>
                <a:lnTo>
                  <a:pt x="660" y="310"/>
                </a:lnTo>
                <a:lnTo>
                  <a:pt x="660" y="319"/>
                </a:lnTo>
                <a:lnTo>
                  <a:pt x="642" y="319"/>
                </a:lnTo>
                <a:lnTo>
                  <a:pt x="642" y="338"/>
                </a:lnTo>
                <a:lnTo>
                  <a:pt x="624" y="338"/>
                </a:lnTo>
                <a:lnTo>
                  <a:pt x="624" y="356"/>
                </a:lnTo>
                <a:lnTo>
                  <a:pt x="488" y="352"/>
                </a:lnTo>
                <a:lnTo>
                  <a:pt x="488" y="368"/>
                </a:lnTo>
                <a:lnTo>
                  <a:pt x="442" y="368"/>
                </a:lnTo>
                <a:lnTo>
                  <a:pt x="441" y="477"/>
                </a:lnTo>
                <a:lnTo>
                  <a:pt x="444" y="477"/>
                </a:lnTo>
                <a:lnTo>
                  <a:pt x="444" y="512"/>
                </a:lnTo>
                <a:lnTo>
                  <a:pt x="69" y="503"/>
                </a:lnTo>
                <a:lnTo>
                  <a:pt x="69" y="468"/>
                </a:lnTo>
                <a:lnTo>
                  <a:pt x="0" y="466"/>
                </a:lnTo>
                <a:lnTo>
                  <a:pt x="0" y="412"/>
                </a:lnTo>
                <a:lnTo>
                  <a:pt x="2" y="357"/>
                </a:lnTo>
                <a:lnTo>
                  <a:pt x="112" y="361"/>
                </a:lnTo>
                <a:lnTo>
                  <a:pt x="114" y="270"/>
                </a:lnTo>
                <a:lnTo>
                  <a:pt x="114" y="249"/>
                </a:lnTo>
                <a:lnTo>
                  <a:pt x="225" y="250"/>
                </a:lnTo>
                <a:lnTo>
                  <a:pt x="228" y="140"/>
                </a:lnTo>
                <a:lnTo>
                  <a:pt x="337" y="147"/>
                </a:lnTo>
                <a:lnTo>
                  <a:pt x="341" y="0"/>
                </a:lnTo>
                <a:lnTo>
                  <a:pt x="355" y="36"/>
                </a:lnTo>
                <a:lnTo>
                  <a:pt x="366" y="49"/>
                </a:lnTo>
                <a:lnTo>
                  <a:pt x="390" y="67"/>
                </a:lnTo>
                <a:lnTo>
                  <a:pt x="395" y="80"/>
                </a:lnTo>
                <a:lnTo>
                  <a:pt x="401" y="82"/>
                </a:lnTo>
                <a:lnTo>
                  <a:pt x="415" y="76"/>
                </a:lnTo>
                <a:lnTo>
                  <a:pt x="432" y="76"/>
                </a:lnTo>
                <a:lnTo>
                  <a:pt x="439" y="69"/>
                </a:lnTo>
                <a:close/>
              </a:path>
            </a:pathLst>
          </a:custGeom>
          <a:noFill/>
          <a:ln w="2" cap="rnd">
            <a:solidFill>
              <a:srgbClr val="010202"/>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5197" name="Freeform 77"/>
          <p:cNvSpPr>
            <a:spLocks/>
          </p:cNvSpPr>
          <p:nvPr/>
        </p:nvSpPr>
        <p:spPr bwMode="auto">
          <a:xfrm>
            <a:off x="4759326" y="5335588"/>
            <a:ext cx="912813" cy="779463"/>
          </a:xfrm>
          <a:custGeom>
            <a:avLst/>
            <a:gdLst/>
            <a:ahLst/>
            <a:cxnLst>
              <a:cxn ang="0">
                <a:pos x="466" y="10"/>
              </a:cxn>
              <a:cxn ang="0">
                <a:pos x="575" y="14"/>
              </a:cxn>
              <a:cxn ang="0">
                <a:pos x="573" y="279"/>
              </a:cxn>
              <a:cxn ang="0">
                <a:pos x="569" y="491"/>
              </a:cxn>
              <a:cxn ang="0">
                <a:pos x="479" y="487"/>
              </a:cxn>
              <a:cxn ang="0">
                <a:pos x="25" y="480"/>
              </a:cxn>
              <a:cxn ang="0">
                <a:pos x="13" y="457"/>
              </a:cxn>
              <a:cxn ang="0">
                <a:pos x="16" y="451"/>
              </a:cxn>
              <a:cxn ang="0">
                <a:pos x="14" y="444"/>
              </a:cxn>
              <a:cxn ang="0">
                <a:pos x="23" y="433"/>
              </a:cxn>
              <a:cxn ang="0">
                <a:pos x="20" y="426"/>
              </a:cxn>
              <a:cxn ang="0">
                <a:pos x="3" y="420"/>
              </a:cxn>
              <a:cxn ang="0">
                <a:pos x="0" y="408"/>
              </a:cxn>
              <a:cxn ang="0">
                <a:pos x="7" y="395"/>
              </a:cxn>
              <a:cxn ang="0">
                <a:pos x="16" y="388"/>
              </a:cxn>
              <a:cxn ang="0">
                <a:pos x="7" y="373"/>
              </a:cxn>
              <a:cxn ang="0">
                <a:pos x="7" y="362"/>
              </a:cxn>
              <a:cxn ang="0">
                <a:pos x="16" y="355"/>
              </a:cxn>
              <a:cxn ang="0">
                <a:pos x="14" y="346"/>
              </a:cxn>
              <a:cxn ang="0">
                <a:pos x="9" y="342"/>
              </a:cxn>
              <a:cxn ang="0">
                <a:pos x="16" y="337"/>
              </a:cxn>
              <a:cxn ang="0">
                <a:pos x="11" y="337"/>
              </a:cxn>
              <a:cxn ang="0">
                <a:pos x="13" y="331"/>
              </a:cxn>
              <a:cxn ang="0">
                <a:pos x="7" y="328"/>
              </a:cxn>
              <a:cxn ang="0">
                <a:pos x="7" y="321"/>
              </a:cxn>
              <a:cxn ang="0">
                <a:pos x="40" y="319"/>
              </a:cxn>
              <a:cxn ang="0">
                <a:pos x="40" y="116"/>
              </a:cxn>
              <a:cxn ang="0">
                <a:pos x="40" y="107"/>
              </a:cxn>
              <a:cxn ang="0">
                <a:pos x="40" y="0"/>
              </a:cxn>
              <a:cxn ang="0">
                <a:pos x="359" y="0"/>
              </a:cxn>
              <a:cxn ang="0">
                <a:pos x="466" y="10"/>
              </a:cxn>
            </a:cxnLst>
            <a:rect l="0" t="0" r="r" b="b"/>
            <a:pathLst>
              <a:path w="575" h="491">
                <a:moveTo>
                  <a:pt x="466" y="10"/>
                </a:moveTo>
                <a:lnTo>
                  <a:pt x="575" y="14"/>
                </a:lnTo>
                <a:lnTo>
                  <a:pt x="573" y="279"/>
                </a:lnTo>
                <a:lnTo>
                  <a:pt x="569" y="491"/>
                </a:lnTo>
                <a:lnTo>
                  <a:pt x="479" y="487"/>
                </a:lnTo>
                <a:lnTo>
                  <a:pt x="25" y="480"/>
                </a:lnTo>
                <a:lnTo>
                  <a:pt x="13" y="457"/>
                </a:lnTo>
                <a:lnTo>
                  <a:pt x="16" y="451"/>
                </a:lnTo>
                <a:lnTo>
                  <a:pt x="14" y="444"/>
                </a:lnTo>
                <a:lnTo>
                  <a:pt x="23" y="433"/>
                </a:lnTo>
                <a:lnTo>
                  <a:pt x="20" y="426"/>
                </a:lnTo>
                <a:lnTo>
                  <a:pt x="3" y="420"/>
                </a:lnTo>
                <a:lnTo>
                  <a:pt x="0" y="408"/>
                </a:lnTo>
                <a:lnTo>
                  <a:pt x="7" y="395"/>
                </a:lnTo>
                <a:lnTo>
                  <a:pt x="16" y="388"/>
                </a:lnTo>
                <a:lnTo>
                  <a:pt x="7" y="373"/>
                </a:lnTo>
                <a:lnTo>
                  <a:pt x="7" y="362"/>
                </a:lnTo>
                <a:lnTo>
                  <a:pt x="16" y="355"/>
                </a:lnTo>
                <a:lnTo>
                  <a:pt x="14" y="346"/>
                </a:lnTo>
                <a:lnTo>
                  <a:pt x="9" y="342"/>
                </a:lnTo>
                <a:lnTo>
                  <a:pt x="16" y="337"/>
                </a:lnTo>
                <a:lnTo>
                  <a:pt x="11" y="337"/>
                </a:lnTo>
                <a:lnTo>
                  <a:pt x="13" y="331"/>
                </a:lnTo>
                <a:lnTo>
                  <a:pt x="7" y="328"/>
                </a:lnTo>
                <a:lnTo>
                  <a:pt x="7" y="321"/>
                </a:lnTo>
                <a:lnTo>
                  <a:pt x="40" y="319"/>
                </a:lnTo>
                <a:lnTo>
                  <a:pt x="40" y="116"/>
                </a:lnTo>
                <a:lnTo>
                  <a:pt x="40" y="107"/>
                </a:lnTo>
                <a:lnTo>
                  <a:pt x="40" y="0"/>
                </a:lnTo>
                <a:lnTo>
                  <a:pt x="359" y="0"/>
                </a:lnTo>
                <a:lnTo>
                  <a:pt x="466" y="10"/>
                </a:lnTo>
                <a:close/>
              </a:path>
            </a:pathLst>
          </a:custGeom>
          <a:noFill/>
          <a:ln w="2" cap="rnd">
            <a:solidFill>
              <a:srgbClr val="010202"/>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5198" name="Freeform 78"/>
          <p:cNvSpPr>
            <a:spLocks/>
          </p:cNvSpPr>
          <p:nvPr/>
        </p:nvSpPr>
        <p:spPr bwMode="auto">
          <a:xfrm>
            <a:off x="3562351" y="2947988"/>
            <a:ext cx="1173163" cy="1030288"/>
          </a:xfrm>
          <a:custGeom>
            <a:avLst/>
            <a:gdLst/>
            <a:ahLst/>
            <a:cxnLst>
              <a:cxn ang="0">
                <a:pos x="698" y="4"/>
              </a:cxn>
              <a:cxn ang="0">
                <a:pos x="683" y="365"/>
              </a:cxn>
              <a:cxn ang="0">
                <a:pos x="667" y="428"/>
              </a:cxn>
              <a:cxn ang="0">
                <a:pos x="654" y="484"/>
              </a:cxn>
              <a:cxn ang="0">
                <a:pos x="739" y="649"/>
              </a:cxn>
              <a:cxn ang="0">
                <a:pos x="558" y="644"/>
              </a:cxn>
              <a:cxn ang="0">
                <a:pos x="520" y="537"/>
              </a:cxn>
              <a:cxn ang="0">
                <a:pos x="417" y="481"/>
              </a:cxn>
              <a:cxn ang="0">
                <a:pos x="317" y="424"/>
              </a:cxn>
              <a:cxn ang="0">
                <a:pos x="261" y="405"/>
              </a:cxn>
              <a:cxn ang="0">
                <a:pos x="208" y="314"/>
              </a:cxn>
              <a:cxn ang="0">
                <a:pos x="105" y="201"/>
              </a:cxn>
              <a:cxn ang="0">
                <a:pos x="0" y="200"/>
              </a:cxn>
              <a:cxn ang="0">
                <a:pos x="107" y="129"/>
              </a:cxn>
              <a:cxn ang="0">
                <a:pos x="214" y="98"/>
              </a:cxn>
              <a:cxn ang="0">
                <a:pos x="237" y="80"/>
              </a:cxn>
              <a:cxn ang="0">
                <a:pos x="277" y="78"/>
              </a:cxn>
              <a:cxn ang="0">
                <a:pos x="295" y="105"/>
              </a:cxn>
              <a:cxn ang="0">
                <a:pos x="308" y="134"/>
              </a:cxn>
              <a:cxn ang="0">
                <a:pos x="308" y="152"/>
              </a:cxn>
              <a:cxn ang="0">
                <a:pos x="297" y="191"/>
              </a:cxn>
              <a:cxn ang="0">
                <a:pos x="324" y="214"/>
              </a:cxn>
              <a:cxn ang="0">
                <a:pos x="319" y="180"/>
              </a:cxn>
              <a:cxn ang="0">
                <a:pos x="310" y="138"/>
              </a:cxn>
              <a:cxn ang="0">
                <a:pos x="317" y="134"/>
              </a:cxn>
              <a:cxn ang="0">
                <a:pos x="326" y="134"/>
              </a:cxn>
              <a:cxn ang="0">
                <a:pos x="337" y="129"/>
              </a:cxn>
              <a:cxn ang="0">
                <a:pos x="342" y="122"/>
              </a:cxn>
              <a:cxn ang="0">
                <a:pos x="344" y="116"/>
              </a:cxn>
              <a:cxn ang="0">
                <a:pos x="344" y="113"/>
              </a:cxn>
              <a:cxn ang="0">
                <a:pos x="342" y="103"/>
              </a:cxn>
              <a:cxn ang="0">
                <a:pos x="538" y="0"/>
              </a:cxn>
            </a:cxnLst>
            <a:rect l="0" t="0" r="r" b="b"/>
            <a:pathLst>
              <a:path w="739" h="649">
                <a:moveTo>
                  <a:pt x="645" y="4"/>
                </a:moveTo>
                <a:lnTo>
                  <a:pt x="698" y="4"/>
                </a:lnTo>
                <a:lnTo>
                  <a:pt x="690" y="348"/>
                </a:lnTo>
                <a:lnTo>
                  <a:pt x="683" y="365"/>
                </a:lnTo>
                <a:lnTo>
                  <a:pt x="674" y="375"/>
                </a:lnTo>
                <a:lnTo>
                  <a:pt x="667" y="428"/>
                </a:lnTo>
                <a:lnTo>
                  <a:pt x="669" y="439"/>
                </a:lnTo>
                <a:lnTo>
                  <a:pt x="654" y="484"/>
                </a:lnTo>
                <a:lnTo>
                  <a:pt x="739" y="486"/>
                </a:lnTo>
                <a:lnTo>
                  <a:pt x="739" y="649"/>
                </a:lnTo>
                <a:lnTo>
                  <a:pt x="623" y="646"/>
                </a:lnTo>
                <a:lnTo>
                  <a:pt x="558" y="644"/>
                </a:lnTo>
                <a:lnTo>
                  <a:pt x="518" y="644"/>
                </a:lnTo>
                <a:lnTo>
                  <a:pt x="520" y="537"/>
                </a:lnTo>
                <a:lnTo>
                  <a:pt x="413" y="535"/>
                </a:lnTo>
                <a:lnTo>
                  <a:pt x="417" y="481"/>
                </a:lnTo>
                <a:lnTo>
                  <a:pt x="315" y="479"/>
                </a:lnTo>
                <a:lnTo>
                  <a:pt x="317" y="424"/>
                </a:lnTo>
                <a:lnTo>
                  <a:pt x="259" y="421"/>
                </a:lnTo>
                <a:lnTo>
                  <a:pt x="261" y="405"/>
                </a:lnTo>
                <a:lnTo>
                  <a:pt x="206" y="403"/>
                </a:lnTo>
                <a:lnTo>
                  <a:pt x="208" y="314"/>
                </a:lnTo>
                <a:lnTo>
                  <a:pt x="103" y="310"/>
                </a:lnTo>
                <a:lnTo>
                  <a:pt x="105" y="201"/>
                </a:lnTo>
                <a:lnTo>
                  <a:pt x="16" y="200"/>
                </a:lnTo>
                <a:lnTo>
                  <a:pt x="0" y="200"/>
                </a:lnTo>
                <a:lnTo>
                  <a:pt x="1" y="129"/>
                </a:lnTo>
                <a:lnTo>
                  <a:pt x="107" y="129"/>
                </a:lnTo>
                <a:lnTo>
                  <a:pt x="108" y="94"/>
                </a:lnTo>
                <a:lnTo>
                  <a:pt x="214" y="98"/>
                </a:lnTo>
                <a:lnTo>
                  <a:pt x="215" y="76"/>
                </a:lnTo>
                <a:lnTo>
                  <a:pt x="237" y="80"/>
                </a:lnTo>
                <a:lnTo>
                  <a:pt x="266" y="76"/>
                </a:lnTo>
                <a:lnTo>
                  <a:pt x="277" y="78"/>
                </a:lnTo>
                <a:lnTo>
                  <a:pt x="284" y="85"/>
                </a:lnTo>
                <a:lnTo>
                  <a:pt x="295" y="105"/>
                </a:lnTo>
                <a:lnTo>
                  <a:pt x="297" y="118"/>
                </a:lnTo>
                <a:lnTo>
                  <a:pt x="308" y="134"/>
                </a:lnTo>
                <a:lnTo>
                  <a:pt x="310" y="142"/>
                </a:lnTo>
                <a:lnTo>
                  <a:pt x="308" y="152"/>
                </a:lnTo>
                <a:lnTo>
                  <a:pt x="297" y="181"/>
                </a:lnTo>
                <a:lnTo>
                  <a:pt x="297" y="191"/>
                </a:lnTo>
                <a:lnTo>
                  <a:pt x="302" y="200"/>
                </a:lnTo>
                <a:lnTo>
                  <a:pt x="324" y="214"/>
                </a:lnTo>
                <a:lnTo>
                  <a:pt x="313" y="196"/>
                </a:lnTo>
                <a:lnTo>
                  <a:pt x="319" y="180"/>
                </a:lnTo>
                <a:lnTo>
                  <a:pt x="313" y="161"/>
                </a:lnTo>
                <a:lnTo>
                  <a:pt x="310" y="138"/>
                </a:lnTo>
                <a:lnTo>
                  <a:pt x="317" y="138"/>
                </a:lnTo>
                <a:lnTo>
                  <a:pt x="317" y="134"/>
                </a:lnTo>
                <a:lnTo>
                  <a:pt x="324" y="138"/>
                </a:lnTo>
                <a:lnTo>
                  <a:pt x="326" y="134"/>
                </a:lnTo>
                <a:lnTo>
                  <a:pt x="333" y="129"/>
                </a:lnTo>
                <a:lnTo>
                  <a:pt x="337" y="129"/>
                </a:lnTo>
                <a:lnTo>
                  <a:pt x="344" y="125"/>
                </a:lnTo>
                <a:lnTo>
                  <a:pt x="342" y="122"/>
                </a:lnTo>
                <a:lnTo>
                  <a:pt x="346" y="120"/>
                </a:lnTo>
                <a:lnTo>
                  <a:pt x="344" y="116"/>
                </a:lnTo>
                <a:lnTo>
                  <a:pt x="348" y="114"/>
                </a:lnTo>
                <a:lnTo>
                  <a:pt x="344" y="113"/>
                </a:lnTo>
                <a:lnTo>
                  <a:pt x="348" y="111"/>
                </a:lnTo>
                <a:lnTo>
                  <a:pt x="342" y="103"/>
                </a:lnTo>
                <a:lnTo>
                  <a:pt x="534" y="107"/>
                </a:lnTo>
                <a:lnTo>
                  <a:pt x="538" y="0"/>
                </a:lnTo>
                <a:lnTo>
                  <a:pt x="645" y="4"/>
                </a:lnTo>
                <a:close/>
              </a:path>
            </a:pathLst>
          </a:custGeom>
          <a:noFill/>
          <a:ln w="2" cap="rnd">
            <a:solidFill>
              <a:srgbClr val="010202"/>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5199" name="Freeform 79"/>
          <p:cNvSpPr>
            <a:spLocks/>
          </p:cNvSpPr>
          <p:nvPr/>
        </p:nvSpPr>
        <p:spPr bwMode="auto">
          <a:xfrm>
            <a:off x="1414463" y="1447800"/>
            <a:ext cx="623888" cy="1138238"/>
          </a:xfrm>
          <a:custGeom>
            <a:avLst/>
            <a:gdLst/>
            <a:ahLst/>
            <a:cxnLst>
              <a:cxn ang="0">
                <a:pos x="393" y="6"/>
              </a:cxn>
              <a:cxn ang="0">
                <a:pos x="379" y="497"/>
              </a:cxn>
              <a:cxn ang="0">
                <a:pos x="372" y="504"/>
              </a:cxn>
              <a:cxn ang="0">
                <a:pos x="355" y="504"/>
              </a:cxn>
              <a:cxn ang="0">
                <a:pos x="341" y="510"/>
              </a:cxn>
              <a:cxn ang="0">
                <a:pos x="335" y="508"/>
              </a:cxn>
              <a:cxn ang="0">
                <a:pos x="330" y="495"/>
              </a:cxn>
              <a:cxn ang="0">
                <a:pos x="306" y="477"/>
              </a:cxn>
              <a:cxn ang="0">
                <a:pos x="295" y="464"/>
              </a:cxn>
              <a:cxn ang="0">
                <a:pos x="281" y="428"/>
              </a:cxn>
              <a:cxn ang="0">
                <a:pos x="277" y="575"/>
              </a:cxn>
              <a:cxn ang="0">
                <a:pos x="168" y="568"/>
              </a:cxn>
              <a:cxn ang="0">
                <a:pos x="165" y="678"/>
              </a:cxn>
              <a:cxn ang="0">
                <a:pos x="54" y="677"/>
              </a:cxn>
              <a:cxn ang="0">
                <a:pos x="54" y="698"/>
              </a:cxn>
              <a:cxn ang="0">
                <a:pos x="36" y="697"/>
              </a:cxn>
              <a:cxn ang="0">
                <a:pos x="34" y="717"/>
              </a:cxn>
              <a:cxn ang="0">
                <a:pos x="27" y="715"/>
              </a:cxn>
              <a:cxn ang="0">
                <a:pos x="18" y="715"/>
              </a:cxn>
              <a:cxn ang="0">
                <a:pos x="18" y="697"/>
              </a:cxn>
              <a:cxn ang="0">
                <a:pos x="0" y="697"/>
              </a:cxn>
              <a:cxn ang="0">
                <a:pos x="7" y="410"/>
              </a:cxn>
              <a:cxn ang="0">
                <a:pos x="56" y="390"/>
              </a:cxn>
              <a:cxn ang="0">
                <a:pos x="25" y="376"/>
              </a:cxn>
              <a:cxn ang="0">
                <a:pos x="27" y="370"/>
              </a:cxn>
              <a:cxn ang="0">
                <a:pos x="42" y="365"/>
              </a:cxn>
              <a:cxn ang="0">
                <a:pos x="43" y="359"/>
              </a:cxn>
              <a:cxn ang="0">
                <a:pos x="32" y="354"/>
              </a:cxn>
              <a:cxn ang="0">
                <a:pos x="42" y="343"/>
              </a:cxn>
              <a:cxn ang="0">
                <a:pos x="51" y="341"/>
              </a:cxn>
              <a:cxn ang="0">
                <a:pos x="54" y="332"/>
              </a:cxn>
              <a:cxn ang="0">
                <a:pos x="45" y="307"/>
              </a:cxn>
              <a:cxn ang="0">
                <a:pos x="42" y="303"/>
              </a:cxn>
              <a:cxn ang="0">
                <a:pos x="42" y="289"/>
              </a:cxn>
              <a:cxn ang="0">
                <a:pos x="49" y="285"/>
              </a:cxn>
              <a:cxn ang="0">
                <a:pos x="47" y="278"/>
              </a:cxn>
              <a:cxn ang="0">
                <a:pos x="60" y="270"/>
              </a:cxn>
              <a:cxn ang="0">
                <a:pos x="60" y="249"/>
              </a:cxn>
              <a:cxn ang="0">
                <a:pos x="5" y="247"/>
              </a:cxn>
              <a:cxn ang="0">
                <a:pos x="9" y="140"/>
              </a:cxn>
              <a:cxn ang="0">
                <a:pos x="100" y="142"/>
              </a:cxn>
              <a:cxn ang="0">
                <a:pos x="101" y="87"/>
              </a:cxn>
              <a:cxn ang="0">
                <a:pos x="119" y="87"/>
              </a:cxn>
              <a:cxn ang="0">
                <a:pos x="119" y="53"/>
              </a:cxn>
              <a:cxn ang="0">
                <a:pos x="174" y="55"/>
              </a:cxn>
              <a:cxn ang="0">
                <a:pos x="174" y="35"/>
              </a:cxn>
              <a:cxn ang="0">
                <a:pos x="194" y="36"/>
              </a:cxn>
              <a:cxn ang="0">
                <a:pos x="194" y="18"/>
              </a:cxn>
              <a:cxn ang="0">
                <a:pos x="174" y="18"/>
              </a:cxn>
              <a:cxn ang="0">
                <a:pos x="176" y="0"/>
              </a:cxn>
              <a:cxn ang="0">
                <a:pos x="393" y="6"/>
              </a:cxn>
            </a:cxnLst>
            <a:rect l="0" t="0" r="r" b="b"/>
            <a:pathLst>
              <a:path w="393" h="717">
                <a:moveTo>
                  <a:pt x="393" y="6"/>
                </a:moveTo>
                <a:lnTo>
                  <a:pt x="379" y="497"/>
                </a:lnTo>
                <a:lnTo>
                  <a:pt x="372" y="504"/>
                </a:lnTo>
                <a:lnTo>
                  <a:pt x="355" y="504"/>
                </a:lnTo>
                <a:lnTo>
                  <a:pt x="341" y="510"/>
                </a:lnTo>
                <a:lnTo>
                  <a:pt x="335" y="508"/>
                </a:lnTo>
                <a:lnTo>
                  <a:pt x="330" y="495"/>
                </a:lnTo>
                <a:lnTo>
                  <a:pt x="306" y="477"/>
                </a:lnTo>
                <a:lnTo>
                  <a:pt x="295" y="464"/>
                </a:lnTo>
                <a:lnTo>
                  <a:pt x="281" y="428"/>
                </a:lnTo>
                <a:lnTo>
                  <a:pt x="277" y="575"/>
                </a:lnTo>
                <a:lnTo>
                  <a:pt x="168" y="568"/>
                </a:lnTo>
                <a:lnTo>
                  <a:pt x="165" y="678"/>
                </a:lnTo>
                <a:lnTo>
                  <a:pt x="54" y="677"/>
                </a:lnTo>
                <a:lnTo>
                  <a:pt x="54" y="698"/>
                </a:lnTo>
                <a:lnTo>
                  <a:pt x="36" y="697"/>
                </a:lnTo>
                <a:lnTo>
                  <a:pt x="34" y="717"/>
                </a:lnTo>
                <a:lnTo>
                  <a:pt x="27" y="715"/>
                </a:lnTo>
                <a:lnTo>
                  <a:pt x="18" y="715"/>
                </a:lnTo>
                <a:lnTo>
                  <a:pt x="18" y="697"/>
                </a:lnTo>
                <a:lnTo>
                  <a:pt x="0" y="697"/>
                </a:lnTo>
                <a:lnTo>
                  <a:pt x="7" y="410"/>
                </a:lnTo>
                <a:lnTo>
                  <a:pt x="56" y="390"/>
                </a:lnTo>
                <a:lnTo>
                  <a:pt x="25" y="376"/>
                </a:lnTo>
                <a:lnTo>
                  <a:pt x="27" y="370"/>
                </a:lnTo>
                <a:lnTo>
                  <a:pt x="42" y="365"/>
                </a:lnTo>
                <a:lnTo>
                  <a:pt x="43" y="359"/>
                </a:lnTo>
                <a:lnTo>
                  <a:pt x="32" y="354"/>
                </a:lnTo>
                <a:lnTo>
                  <a:pt x="42" y="343"/>
                </a:lnTo>
                <a:lnTo>
                  <a:pt x="51" y="341"/>
                </a:lnTo>
                <a:lnTo>
                  <a:pt x="54" y="332"/>
                </a:lnTo>
                <a:lnTo>
                  <a:pt x="45" y="307"/>
                </a:lnTo>
                <a:lnTo>
                  <a:pt x="42" y="303"/>
                </a:lnTo>
                <a:lnTo>
                  <a:pt x="42" y="289"/>
                </a:lnTo>
                <a:lnTo>
                  <a:pt x="49" y="285"/>
                </a:lnTo>
                <a:lnTo>
                  <a:pt x="47" y="278"/>
                </a:lnTo>
                <a:lnTo>
                  <a:pt x="60" y="270"/>
                </a:lnTo>
                <a:lnTo>
                  <a:pt x="60" y="249"/>
                </a:lnTo>
                <a:lnTo>
                  <a:pt x="5" y="247"/>
                </a:lnTo>
                <a:lnTo>
                  <a:pt x="9" y="140"/>
                </a:lnTo>
                <a:lnTo>
                  <a:pt x="100" y="142"/>
                </a:lnTo>
                <a:lnTo>
                  <a:pt x="101" y="87"/>
                </a:lnTo>
                <a:lnTo>
                  <a:pt x="119" y="87"/>
                </a:lnTo>
                <a:lnTo>
                  <a:pt x="119" y="53"/>
                </a:lnTo>
                <a:lnTo>
                  <a:pt x="174" y="55"/>
                </a:lnTo>
                <a:lnTo>
                  <a:pt x="174" y="35"/>
                </a:lnTo>
                <a:lnTo>
                  <a:pt x="194" y="36"/>
                </a:lnTo>
                <a:lnTo>
                  <a:pt x="194" y="18"/>
                </a:lnTo>
                <a:lnTo>
                  <a:pt x="174" y="18"/>
                </a:lnTo>
                <a:lnTo>
                  <a:pt x="176" y="0"/>
                </a:lnTo>
                <a:lnTo>
                  <a:pt x="393" y="6"/>
                </a:lnTo>
                <a:close/>
              </a:path>
            </a:pathLst>
          </a:custGeom>
          <a:noFill/>
          <a:ln w="2" cap="rnd">
            <a:solidFill>
              <a:srgbClr val="010202"/>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58" name="TextBox 157"/>
          <p:cNvSpPr txBox="1"/>
          <p:nvPr/>
        </p:nvSpPr>
        <p:spPr>
          <a:xfrm>
            <a:off x="7620000" y="6477000"/>
            <a:ext cx="1450525" cy="369332"/>
          </a:xfrm>
          <a:prstGeom prst="rect">
            <a:avLst/>
          </a:prstGeom>
          <a:noFill/>
        </p:spPr>
        <p:txBody>
          <a:bodyPr wrap="none" rtlCol="0">
            <a:spAutoFit/>
          </a:bodyPr>
          <a:lstStyle/>
          <a:p>
            <a:r>
              <a:rPr lang="en-US" b="1" smtClean="0">
                <a:ln w="18000">
                  <a:solidFill>
                    <a:schemeClr val="accent2">
                      <a:satMod val="140000"/>
                    </a:schemeClr>
                  </a:solidFill>
                  <a:prstDash val="solid"/>
                  <a:miter lim="800000"/>
                </a:ln>
                <a:noFill/>
                <a:effectLst>
                  <a:outerShdw blurRad="25500" dist="23000" dir="7020000" algn="tl">
                    <a:srgbClr val="000000">
                      <a:alpha val="50000"/>
                    </a:srgbClr>
                  </a:outerShdw>
                </a:effectLst>
              </a:rPr>
              <a:t>County Blank</a:t>
            </a:r>
            <a:endParaRPr lang="en-US" b="1">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9" name="Freeform 5"/>
          <p:cNvSpPr>
            <a:spLocks/>
          </p:cNvSpPr>
          <p:nvPr/>
        </p:nvSpPr>
        <p:spPr bwMode="auto">
          <a:xfrm>
            <a:off x="547688" y="0"/>
            <a:ext cx="8045450" cy="6854825"/>
          </a:xfrm>
          <a:custGeom>
            <a:avLst/>
            <a:gdLst/>
            <a:ahLst/>
            <a:cxnLst>
              <a:cxn ang="0">
                <a:pos x="4346" y="591"/>
              </a:cxn>
              <a:cxn ang="0">
                <a:pos x="4408" y="491"/>
              </a:cxn>
              <a:cxn ang="0">
                <a:pos x="4472" y="423"/>
              </a:cxn>
              <a:cxn ang="0">
                <a:pos x="4522" y="366"/>
              </a:cxn>
              <a:cxn ang="0">
                <a:pos x="4609" y="288"/>
              </a:cxn>
              <a:cxn ang="0">
                <a:pos x="4628" y="190"/>
              </a:cxn>
              <a:cxn ang="0">
                <a:pos x="4624" y="123"/>
              </a:cxn>
              <a:cxn ang="0">
                <a:pos x="4566" y="109"/>
              </a:cxn>
              <a:cxn ang="0">
                <a:pos x="4562" y="40"/>
              </a:cxn>
              <a:cxn ang="0">
                <a:pos x="4548" y="13"/>
              </a:cxn>
              <a:cxn ang="0">
                <a:pos x="3273" y="4"/>
              </a:cxn>
              <a:cxn ang="0">
                <a:pos x="1054" y="0"/>
              </a:cxn>
              <a:cxn ang="0">
                <a:pos x="190" y="1387"/>
              </a:cxn>
              <a:cxn ang="0">
                <a:pos x="154" y="3551"/>
              </a:cxn>
              <a:cxn ang="0">
                <a:pos x="180" y="3605"/>
              </a:cxn>
              <a:cxn ang="0">
                <a:pos x="236" y="3662"/>
              </a:cxn>
              <a:cxn ang="0">
                <a:pos x="343" y="3624"/>
              </a:cxn>
              <a:cxn ang="0">
                <a:pos x="393" y="3653"/>
              </a:cxn>
              <a:cxn ang="0">
                <a:pos x="410" y="3616"/>
              </a:cxn>
              <a:cxn ang="0">
                <a:pos x="491" y="3631"/>
              </a:cxn>
              <a:cxn ang="0">
                <a:pos x="557" y="3643"/>
              </a:cxn>
              <a:cxn ang="0">
                <a:pos x="1405" y="4302"/>
              </a:cxn>
              <a:cxn ang="0">
                <a:pos x="3565" y="4256"/>
              </a:cxn>
              <a:cxn ang="0">
                <a:pos x="3581" y="4164"/>
              </a:cxn>
              <a:cxn ang="0">
                <a:pos x="3643" y="3990"/>
              </a:cxn>
              <a:cxn ang="0">
                <a:pos x="3543" y="3901"/>
              </a:cxn>
              <a:cxn ang="0">
                <a:pos x="3589" y="3825"/>
              </a:cxn>
              <a:cxn ang="0">
                <a:pos x="3552" y="3801"/>
              </a:cxn>
              <a:cxn ang="0">
                <a:pos x="3451" y="3769"/>
              </a:cxn>
              <a:cxn ang="0">
                <a:pos x="3550" y="3602"/>
              </a:cxn>
              <a:cxn ang="0">
                <a:pos x="3523" y="3464"/>
              </a:cxn>
              <a:cxn ang="0">
                <a:pos x="3596" y="3464"/>
              </a:cxn>
              <a:cxn ang="0">
                <a:pos x="3578" y="3388"/>
              </a:cxn>
              <a:cxn ang="0">
                <a:pos x="3616" y="3270"/>
              </a:cxn>
              <a:cxn ang="0">
                <a:pos x="3668" y="3103"/>
              </a:cxn>
              <a:cxn ang="0">
                <a:pos x="3790" y="3078"/>
              </a:cxn>
              <a:cxn ang="0">
                <a:pos x="3734" y="2936"/>
              </a:cxn>
              <a:cxn ang="0">
                <a:pos x="3821" y="2882"/>
              </a:cxn>
              <a:cxn ang="0">
                <a:pos x="3833" y="2847"/>
              </a:cxn>
              <a:cxn ang="0">
                <a:pos x="3944" y="2700"/>
              </a:cxn>
              <a:cxn ang="0">
                <a:pos x="4016" y="2722"/>
              </a:cxn>
              <a:cxn ang="0">
                <a:pos x="4129" y="2566"/>
              </a:cxn>
              <a:cxn ang="0">
                <a:pos x="4113" y="2318"/>
              </a:cxn>
              <a:cxn ang="0">
                <a:pos x="4178" y="2332"/>
              </a:cxn>
              <a:cxn ang="0">
                <a:pos x="4160" y="2187"/>
              </a:cxn>
              <a:cxn ang="0">
                <a:pos x="4196" y="2216"/>
              </a:cxn>
              <a:cxn ang="0">
                <a:pos x="4238" y="2009"/>
              </a:cxn>
              <a:cxn ang="0">
                <a:pos x="4397" y="2060"/>
              </a:cxn>
              <a:cxn ang="0">
                <a:pos x="4392" y="1881"/>
              </a:cxn>
              <a:cxn ang="0">
                <a:pos x="4522" y="1763"/>
              </a:cxn>
              <a:cxn ang="0">
                <a:pos x="4595" y="1629"/>
              </a:cxn>
              <a:cxn ang="0">
                <a:pos x="4544" y="1549"/>
              </a:cxn>
              <a:cxn ang="0">
                <a:pos x="4608" y="1384"/>
              </a:cxn>
              <a:cxn ang="0">
                <a:pos x="4580" y="1304"/>
              </a:cxn>
              <a:cxn ang="0">
                <a:pos x="4664" y="1382"/>
              </a:cxn>
              <a:cxn ang="0">
                <a:pos x="4707" y="1177"/>
              </a:cxn>
              <a:cxn ang="0">
                <a:pos x="4802" y="1199"/>
              </a:cxn>
              <a:cxn ang="0">
                <a:pos x="4858" y="1057"/>
              </a:cxn>
              <a:cxn ang="0">
                <a:pos x="4822" y="941"/>
              </a:cxn>
              <a:cxn ang="0">
                <a:pos x="5008" y="854"/>
              </a:cxn>
              <a:cxn ang="0">
                <a:pos x="5046" y="776"/>
              </a:cxn>
            </a:cxnLst>
            <a:rect l="0" t="0" r="r" b="b"/>
            <a:pathLst>
              <a:path w="5068" h="4318">
                <a:moveTo>
                  <a:pt x="5057" y="722"/>
                </a:moveTo>
                <a:lnTo>
                  <a:pt x="5026" y="695"/>
                </a:lnTo>
                <a:lnTo>
                  <a:pt x="4997" y="675"/>
                </a:lnTo>
                <a:lnTo>
                  <a:pt x="4992" y="666"/>
                </a:lnTo>
                <a:lnTo>
                  <a:pt x="4994" y="646"/>
                </a:lnTo>
                <a:lnTo>
                  <a:pt x="4979" y="627"/>
                </a:lnTo>
                <a:lnTo>
                  <a:pt x="4749" y="629"/>
                </a:lnTo>
                <a:lnTo>
                  <a:pt x="4412" y="633"/>
                </a:lnTo>
                <a:lnTo>
                  <a:pt x="4321" y="635"/>
                </a:lnTo>
                <a:lnTo>
                  <a:pt x="4336" y="611"/>
                </a:lnTo>
                <a:lnTo>
                  <a:pt x="4348" y="597"/>
                </a:lnTo>
                <a:lnTo>
                  <a:pt x="4346" y="591"/>
                </a:lnTo>
                <a:lnTo>
                  <a:pt x="4352" y="584"/>
                </a:lnTo>
                <a:lnTo>
                  <a:pt x="4352" y="577"/>
                </a:lnTo>
                <a:lnTo>
                  <a:pt x="4363" y="569"/>
                </a:lnTo>
                <a:lnTo>
                  <a:pt x="4363" y="562"/>
                </a:lnTo>
                <a:lnTo>
                  <a:pt x="4366" y="557"/>
                </a:lnTo>
                <a:lnTo>
                  <a:pt x="4365" y="553"/>
                </a:lnTo>
                <a:lnTo>
                  <a:pt x="4366" y="544"/>
                </a:lnTo>
                <a:lnTo>
                  <a:pt x="4381" y="539"/>
                </a:lnTo>
                <a:lnTo>
                  <a:pt x="4381" y="515"/>
                </a:lnTo>
                <a:lnTo>
                  <a:pt x="4401" y="506"/>
                </a:lnTo>
                <a:lnTo>
                  <a:pt x="4403" y="493"/>
                </a:lnTo>
                <a:lnTo>
                  <a:pt x="4408" y="491"/>
                </a:lnTo>
                <a:lnTo>
                  <a:pt x="4408" y="484"/>
                </a:lnTo>
                <a:lnTo>
                  <a:pt x="4428" y="482"/>
                </a:lnTo>
                <a:lnTo>
                  <a:pt x="4441" y="470"/>
                </a:lnTo>
                <a:lnTo>
                  <a:pt x="4448" y="470"/>
                </a:lnTo>
                <a:lnTo>
                  <a:pt x="4453" y="464"/>
                </a:lnTo>
                <a:lnTo>
                  <a:pt x="4457" y="457"/>
                </a:lnTo>
                <a:lnTo>
                  <a:pt x="4466" y="453"/>
                </a:lnTo>
                <a:lnTo>
                  <a:pt x="4468" y="446"/>
                </a:lnTo>
                <a:lnTo>
                  <a:pt x="4470" y="444"/>
                </a:lnTo>
                <a:lnTo>
                  <a:pt x="4472" y="435"/>
                </a:lnTo>
                <a:lnTo>
                  <a:pt x="4466" y="428"/>
                </a:lnTo>
                <a:lnTo>
                  <a:pt x="4472" y="423"/>
                </a:lnTo>
                <a:lnTo>
                  <a:pt x="4473" y="412"/>
                </a:lnTo>
                <a:lnTo>
                  <a:pt x="4482" y="397"/>
                </a:lnTo>
                <a:lnTo>
                  <a:pt x="4492" y="399"/>
                </a:lnTo>
                <a:lnTo>
                  <a:pt x="4499" y="394"/>
                </a:lnTo>
                <a:lnTo>
                  <a:pt x="4502" y="388"/>
                </a:lnTo>
                <a:lnTo>
                  <a:pt x="4501" y="383"/>
                </a:lnTo>
                <a:lnTo>
                  <a:pt x="4506" y="383"/>
                </a:lnTo>
                <a:lnTo>
                  <a:pt x="4508" y="375"/>
                </a:lnTo>
                <a:lnTo>
                  <a:pt x="4513" y="375"/>
                </a:lnTo>
                <a:lnTo>
                  <a:pt x="4515" y="370"/>
                </a:lnTo>
                <a:lnTo>
                  <a:pt x="4521" y="372"/>
                </a:lnTo>
                <a:lnTo>
                  <a:pt x="4522" y="366"/>
                </a:lnTo>
                <a:lnTo>
                  <a:pt x="4526" y="368"/>
                </a:lnTo>
                <a:lnTo>
                  <a:pt x="4533" y="359"/>
                </a:lnTo>
                <a:lnTo>
                  <a:pt x="4551" y="357"/>
                </a:lnTo>
                <a:lnTo>
                  <a:pt x="4562" y="343"/>
                </a:lnTo>
                <a:lnTo>
                  <a:pt x="4571" y="345"/>
                </a:lnTo>
                <a:lnTo>
                  <a:pt x="4579" y="341"/>
                </a:lnTo>
                <a:lnTo>
                  <a:pt x="4580" y="334"/>
                </a:lnTo>
                <a:lnTo>
                  <a:pt x="4573" y="325"/>
                </a:lnTo>
                <a:lnTo>
                  <a:pt x="4580" y="323"/>
                </a:lnTo>
                <a:lnTo>
                  <a:pt x="4586" y="310"/>
                </a:lnTo>
                <a:lnTo>
                  <a:pt x="4588" y="297"/>
                </a:lnTo>
                <a:lnTo>
                  <a:pt x="4609" y="288"/>
                </a:lnTo>
                <a:lnTo>
                  <a:pt x="4622" y="287"/>
                </a:lnTo>
                <a:lnTo>
                  <a:pt x="4629" y="276"/>
                </a:lnTo>
                <a:lnTo>
                  <a:pt x="4626" y="265"/>
                </a:lnTo>
                <a:lnTo>
                  <a:pt x="4635" y="259"/>
                </a:lnTo>
                <a:lnTo>
                  <a:pt x="4642" y="247"/>
                </a:lnTo>
                <a:lnTo>
                  <a:pt x="4631" y="229"/>
                </a:lnTo>
                <a:lnTo>
                  <a:pt x="4626" y="229"/>
                </a:lnTo>
                <a:lnTo>
                  <a:pt x="4624" y="219"/>
                </a:lnTo>
                <a:lnTo>
                  <a:pt x="4629" y="209"/>
                </a:lnTo>
                <a:lnTo>
                  <a:pt x="4628" y="203"/>
                </a:lnTo>
                <a:lnTo>
                  <a:pt x="4631" y="198"/>
                </a:lnTo>
                <a:lnTo>
                  <a:pt x="4628" y="190"/>
                </a:lnTo>
                <a:lnTo>
                  <a:pt x="4637" y="180"/>
                </a:lnTo>
                <a:lnTo>
                  <a:pt x="4638" y="169"/>
                </a:lnTo>
                <a:lnTo>
                  <a:pt x="4642" y="167"/>
                </a:lnTo>
                <a:lnTo>
                  <a:pt x="4642" y="154"/>
                </a:lnTo>
                <a:lnTo>
                  <a:pt x="4638" y="152"/>
                </a:lnTo>
                <a:lnTo>
                  <a:pt x="4642" y="147"/>
                </a:lnTo>
                <a:lnTo>
                  <a:pt x="4637" y="143"/>
                </a:lnTo>
                <a:lnTo>
                  <a:pt x="4640" y="141"/>
                </a:lnTo>
                <a:lnTo>
                  <a:pt x="4637" y="140"/>
                </a:lnTo>
                <a:lnTo>
                  <a:pt x="4635" y="134"/>
                </a:lnTo>
                <a:lnTo>
                  <a:pt x="4631" y="134"/>
                </a:lnTo>
                <a:lnTo>
                  <a:pt x="4624" y="123"/>
                </a:lnTo>
                <a:lnTo>
                  <a:pt x="4606" y="120"/>
                </a:lnTo>
                <a:lnTo>
                  <a:pt x="4604" y="123"/>
                </a:lnTo>
                <a:lnTo>
                  <a:pt x="4600" y="118"/>
                </a:lnTo>
                <a:lnTo>
                  <a:pt x="4595" y="122"/>
                </a:lnTo>
                <a:lnTo>
                  <a:pt x="4593" y="116"/>
                </a:lnTo>
                <a:lnTo>
                  <a:pt x="4589" y="118"/>
                </a:lnTo>
                <a:lnTo>
                  <a:pt x="4591" y="114"/>
                </a:lnTo>
                <a:lnTo>
                  <a:pt x="4586" y="114"/>
                </a:lnTo>
                <a:lnTo>
                  <a:pt x="4586" y="109"/>
                </a:lnTo>
                <a:lnTo>
                  <a:pt x="4575" y="111"/>
                </a:lnTo>
                <a:lnTo>
                  <a:pt x="4577" y="105"/>
                </a:lnTo>
                <a:lnTo>
                  <a:pt x="4566" y="109"/>
                </a:lnTo>
                <a:lnTo>
                  <a:pt x="4570" y="105"/>
                </a:lnTo>
                <a:lnTo>
                  <a:pt x="4570" y="96"/>
                </a:lnTo>
                <a:lnTo>
                  <a:pt x="4566" y="98"/>
                </a:lnTo>
                <a:lnTo>
                  <a:pt x="4560" y="92"/>
                </a:lnTo>
                <a:lnTo>
                  <a:pt x="4560" y="87"/>
                </a:lnTo>
                <a:lnTo>
                  <a:pt x="4566" y="85"/>
                </a:lnTo>
                <a:lnTo>
                  <a:pt x="4566" y="82"/>
                </a:lnTo>
                <a:lnTo>
                  <a:pt x="4570" y="80"/>
                </a:lnTo>
                <a:lnTo>
                  <a:pt x="4568" y="62"/>
                </a:lnTo>
                <a:lnTo>
                  <a:pt x="4570" y="58"/>
                </a:lnTo>
                <a:lnTo>
                  <a:pt x="4562" y="51"/>
                </a:lnTo>
                <a:lnTo>
                  <a:pt x="4562" y="40"/>
                </a:lnTo>
                <a:lnTo>
                  <a:pt x="4559" y="40"/>
                </a:lnTo>
                <a:lnTo>
                  <a:pt x="4559" y="47"/>
                </a:lnTo>
                <a:lnTo>
                  <a:pt x="4553" y="44"/>
                </a:lnTo>
                <a:lnTo>
                  <a:pt x="4548" y="45"/>
                </a:lnTo>
                <a:lnTo>
                  <a:pt x="4551" y="36"/>
                </a:lnTo>
                <a:lnTo>
                  <a:pt x="4559" y="40"/>
                </a:lnTo>
                <a:lnTo>
                  <a:pt x="4562" y="34"/>
                </a:lnTo>
                <a:lnTo>
                  <a:pt x="4560" y="29"/>
                </a:lnTo>
                <a:lnTo>
                  <a:pt x="4544" y="24"/>
                </a:lnTo>
                <a:lnTo>
                  <a:pt x="4546" y="18"/>
                </a:lnTo>
                <a:lnTo>
                  <a:pt x="4544" y="16"/>
                </a:lnTo>
                <a:lnTo>
                  <a:pt x="4548" y="13"/>
                </a:lnTo>
                <a:lnTo>
                  <a:pt x="4544" y="7"/>
                </a:lnTo>
                <a:lnTo>
                  <a:pt x="4550" y="7"/>
                </a:lnTo>
                <a:lnTo>
                  <a:pt x="4550" y="2"/>
                </a:lnTo>
                <a:lnTo>
                  <a:pt x="4484" y="2"/>
                </a:lnTo>
                <a:lnTo>
                  <a:pt x="4482" y="2"/>
                </a:lnTo>
                <a:lnTo>
                  <a:pt x="4267" y="2"/>
                </a:lnTo>
                <a:lnTo>
                  <a:pt x="4120" y="2"/>
                </a:lnTo>
                <a:lnTo>
                  <a:pt x="4000" y="2"/>
                </a:lnTo>
                <a:lnTo>
                  <a:pt x="3908" y="2"/>
                </a:lnTo>
                <a:lnTo>
                  <a:pt x="3558" y="2"/>
                </a:lnTo>
                <a:lnTo>
                  <a:pt x="3447" y="2"/>
                </a:lnTo>
                <a:lnTo>
                  <a:pt x="3273" y="4"/>
                </a:lnTo>
                <a:lnTo>
                  <a:pt x="3229" y="2"/>
                </a:lnTo>
                <a:lnTo>
                  <a:pt x="3003" y="0"/>
                </a:lnTo>
                <a:lnTo>
                  <a:pt x="2546" y="2"/>
                </a:lnTo>
                <a:lnTo>
                  <a:pt x="2515" y="2"/>
                </a:lnTo>
                <a:lnTo>
                  <a:pt x="2129" y="2"/>
                </a:lnTo>
                <a:lnTo>
                  <a:pt x="1880" y="2"/>
                </a:lnTo>
                <a:lnTo>
                  <a:pt x="1797" y="2"/>
                </a:lnTo>
                <a:lnTo>
                  <a:pt x="1636" y="2"/>
                </a:lnTo>
                <a:lnTo>
                  <a:pt x="1347" y="2"/>
                </a:lnTo>
                <a:lnTo>
                  <a:pt x="1327" y="2"/>
                </a:lnTo>
                <a:lnTo>
                  <a:pt x="1162" y="0"/>
                </a:lnTo>
                <a:lnTo>
                  <a:pt x="1054" y="0"/>
                </a:lnTo>
                <a:lnTo>
                  <a:pt x="800" y="0"/>
                </a:lnTo>
                <a:lnTo>
                  <a:pt x="765" y="2"/>
                </a:lnTo>
                <a:lnTo>
                  <a:pt x="551" y="2"/>
                </a:lnTo>
                <a:lnTo>
                  <a:pt x="0" y="0"/>
                </a:lnTo>
                <a:lnTo>
                  <a:pt x="56" y="426"/>
                </a:lnTo>
                <a:lnTo>
                  <a:pt x="67" y="501"/>
                </a:lnTo>
                <a:lnTo>
                  <a:pt x="102" y="747"/>
                </a:lnTo>
                <a:lnTo>
                  <a:pt x="112" y="823"/>
                </a:lnTo>
                <a:lnTo>
                  <a:pt x="127" y="930"/>
                </a:lnTo>
                <a:lnTo>
                  <a:pt x="149" y="1081"/>
                </a:lnTo>
                <a:lnTo>
                  <a:pt x="190" y="1382"/>
                </a:lnTo>
                <a:lnTo>
                  <a:pt x="190" y="1387"/>
                </a:lnTo>
                <a:lnTo>
                  <a:pt x="185" y="1396"/>
                </a:lnTo>
                <a:lnTo>
                  <a:pt x="190" y="1416"/>
                </a:lnTo>
                <a:lnTo>
                  <a:pt x="187" y="1478"/>
                </a:lnTo>
                <a:lnTo>
                  <a:pt x="174" y="1957"/>
                </a:lnTo>
                <a:lnTo>
                  <a:pt x="167" y="2211"/>
                </a:lnTo>
                <a:lnTo>
                  <a:pt x="161" y="2450"/>
                </a:lnTo>
                <a:lnTo>
                  <a:pt x="160" y="2483"/>
                </a:lnTo>
                <a:lnTo>
                  <a:pt x="151" y="2875"/>
                </a:lnTo>
                <a:lnTo>
                  <a:pt x="143" y="3179"/>
                </a:lnTo>
                <a:lnTo>
                  <a:pt x="134" y="3549"/>
                </a:lnTo>
                <a:lnTo>
                  <a:pt x="145" y="3547"/>
                </a:lnTo>
                <a:lnTo>
                  <a:pt x="154" y="3551"/>
                </a:lnTo>
                <a:lnTo>
                  <a:pt x="163" y="3540"/>
                </a:lnTo>
                <a:lnTo>
                  <a:pt x="172" y="3544"/>
                </a:lnTo>
                <a:lnTo>
                  <a:pt x="172" y="3553"/>
                </a:lnTo>
                <a:lnTo>
                  <a:pt x="158" y="3556"/>
                </a:lnTo>
                <a:lnTo>
                  <a:pt x="161" y="3565"/>
                </a:lnTo>
                <a:lnTo>
                  <a:pt x="167" y="3564"/>
                </a:lnTo>
                <a:lnTo>
                  <a:pt x="169" y="3575"/>
                </a:lnTo>
                <a:lnTo>
                  <a:pt x="149" y="3591"/>
                </a:lnTo>
                <a:lnTo>
                  <a:pt x="154" y="3596"/>
                </a:lnTo>
                <a:lnTo>
                  <a:pt x="163" y="3594"/>
                </a:lnTo>
                <a:lnTo>
                  <a:pt x="169" y="3605"/>
                </a:lnTo>
                <a:lnTo>
                  <a:pt x="180" y="3605"/>
                </a:lnTo>
                <a:lnTo>
                  <a:pt x="183" y="3604"/>
                </a:lnTo>
                <a:lnTo>
                  <a:pt x="192" y="3605"/>
                </a:lnTo>
                <a:lnTo>
                  <a:pt x="209" y="3633"/>
                </a:lnTo>
                <a:lnTo>
                  <a:pt x="219" y="3633"/>
                </a:lnTo>
                <a:lnTo>
                  <a:pt x="239" y="3614"/>
                </a:lnTo>
                <a:lnTo>
                  <a:pt x="245" y="3624"/>
                </a:lnTo>
                <a:lnTo>
                  <a:pt x="243" y="3633"/>
                </a:lnTo>
                <a:lnTo>
                  <a:pt x="234" y="3636"/>
                </a:lnTo>
                <a:lnTo>
                  <a:pt x="227" y="3636"/>
                </a:lnTo>
                <a:lnTo>
                  <a:pt x="221" y="3640"/>
                </a:lnTo>
                <a:lnTo>
                  <a:pt x="221" y="3645"/>
                </a:lnTo>
                <a:lnTo>
                  <a:pt x="236" y="3662"/>
                </a:lnTo>
                <a:lnTo>
                  <a:pt x="267" y="3663"/>
                </a:lnTo>
                <a:lnTo>
                  <a:pt x="276" y="3656"/>
                </a:lnTo>
                <a:lnTo>
                  <a:pt x="270" y="3642"/>
                </a:lnTo>
                <a:lnTo>
                  <a:pt x="277" y="3634"/>
                </a:lnTo>
                <a:lnTo>
                  <a:pt x="287" y="3636"/>
                </a:lnTo>
                <a:lnTo>
                  <a:pt x="292" y="3653"/>
                </a:lnTo>
                <a:lnTo>
                  <a:pt x="308" y="3656"/>
                </a:lnTo>
                <a:lnTo>
                  <a:pt x="316" y="3651"/>
                </a:lnTo>
                <a:lnTo>
                  <a:pt x="323" y="3627"/>
                </a:lnTo>
                <a:lnTo>
                  <a:pt x="334" y="3618"/>
                </a:lnTo>
                <a:lnTo>
                  <a:pt x="341" y="3616"/>
                </a:lnTo>
                <a:lnTo>
                  <a:pt x="343" y="3624"/>
                </a:lnTo>
                <a:lnTo>
                  <a:pt x="334" y="3640"/>
                </a:lnTo>
                <a:lnTo>
                  <a:pt x="334" y="3643"/>
                </a:lnTo>
                <a:lnTo>
                  <a:pt x="339" y="3649"/>
                </a:lnTo>
                <a:lnTo>
                  <a:pt x="352" y="3643"/>
                </a:lnTo>
                <a:lnTo>
                  <a:pt x="368" y="3614"/>
                </a:lnTo>
                <a:lnTo>
                  <a:pt x="384" y="3607"/>
                </a:lnTo>
                <a:lnTo>
                  <a:pt x="388" y="3613"/>
                </a:lnTo>
                <a:lnTo>
                  <a:pt x="388" y="3622"/>
                </a:lnTo>
                <a:lnTo>
                  <a:pt x="375" y="3634"/>
                </a:lnTo>
                <a:lnTo>
                  <a:pt x="374" y="3643"/>
                </a:lnTo>
                <a:lnTo>
                  <a:pt x="377" y="3649"/>
                </a:lnTo>
                <a:lnTo>
                  <a:pt x="393" y="3653"/>
                </a:lnTo>
                <a:lnTo>
                  <a:pt x="406" y="3649"/>
                </a:lnTo>
                <a:lnTo>
                  <a:pt x="417" y="3634"/>
                </a:lnTo>
                <a:lnTo>
                  <a:pt x="423" y="3636"/>
                </a:lnTo>
                <a:lnTo>
                  <a:pt x="426" y="3649"/>
                </a:lnTo>
                <a:lnTo>
                  <a:pt x="435" y="3647"/>
                </a:lnTo>
                <a:lnTo>
                  <a:pt x="437" y="3640"/>
                </a:lnTo>
                <a:lnTo>
                  <a:pt x="432" y="3627"/>
                </a:lnTo>
                <a:lnTo>
                  <a:pt x="424" y="3622"/>
                </a:lnTo>
                <a:lnTo>
                  <a:pt x="413" y="3625"/>
                </a:lnTo>
                <a:lnTo>
                  <a:pt x="410" y="3625"/>
                </a:lnTo>
                <a:lnTo>
                  <a:pt x="410" y="3622"/>
                </a:lnTo>
                <a:lnTo>
                  <a:pt x="410" y="3616"/>
                </a:lnTo>
                <a:lnTo>
                  <a:pt x="423" y="3620"/>
                </a:lnTo>
                <a:lnTo>
                  <a:pt x="430" y="3618"/>
                </a:lnTo>
                <a:lnTo>
                  <a:pt x="442" y="3602"/>
                </a:lnTo>
                <a:lnTo>
                  <a:pt x="464" y="3609"/>
                </a:lnTo>
                <a:lnTo>
                  <a:pt x="464" y="3618"/>
                </a:lnTo>
                <a:lnTo>
                  <a:pt x="470" y="3625"/>
                </a:lnTo>
                <a:lnTo>
                  <a:pt x="475" y="3624"/>
                </a:lnTo>
                <a:lnTo>
                  <a:pt x="481" y="3616"/>
                </a:lnTo>
                <a:lnTo>
                  <a:pt x="484" y="3618"/>
                </a:lnTo>
                <a:lnTo>
                  <a:pt x="475" y="3633"/>
                </a:lnTo>
                <a:lnTo>
                  <a:pt x="482" y="3638"/>
                </a:lnTo>
                <a:lnTo>
                  <a:pt x="491" y="3631"/>
                </a:lnTo>
                <a:lnTo>
                  <a:pt x="499" y="3654"/>
                </a:lnTo>
                <a:lnTo>
                  <a:pt x="504" y="3651"/>
                </a:lnTo>
                <a:lnTo>
                  <a:pt x="506" y="3634"/>
                </a:lnTo>
                <a:lnTo>
                  <a:pt x="515" y="3634"/>
                </a:lnTo>
                <a:lnTo>
                  <a:pt x="539" y="3625"/>
                </a:lnTo>
                <a:lnTo>
                  <a:pt x="555" y="3629"/>
                </a:lnTo>
                <a:lnTo>
                  <a:pt x="553" y="3616"/>
                </a:lnTo>
                <a:lnTo>
                  <a:pt x="555" y="3613"/>
                </a:lnTo>
                <a:lnTo>
                  <a:pt x="560" y="3631"/>
                </a:lnTo>
                <a:lnTo>
                  <a:pt x="571" y="3634"/>
                </a:lnTo>
                <a:lnTo>
                  <a:pt x="573" y="3642"/>
                </a:lnTo>
                <a:lnTo>
                  <a:pt x="557" y="3643"/>
                </a:lnTo>
                <a:lnTo>
                  <a:pt x="555" y="3647"/>
                </a:lnTo>
                <a:lnTo>
                  <a:pt x="555" y="3651"/>
                </a:lnTo>
                <a:lnTo>
                  <a:pt x="568" y="3656"/>
                </a:lnTo>
                <a:lnTo>
                  <a:pt x="586" y="3653"/>
                </a:lnTo>
                <a:lnTo>
                  <a:pt x="586" y="3995"/>
                </a:lnTo>
                <a:lnTo>
                  <a:pt x="586" y="4300"/>
                </a:lnTo>
                <a:lnTo>
                  <a:pt x="820" y="4300"/>
                </a:lnTo>
                <a:lnTo>
                  <a:pt x="829" y="4300"/>
                </a:lnTo>
                <a:lnTo>
                  <a:pt x="1113" y="4300"/>
                </a:lnTo>
                <a:lnTo>
                  <a:pt x="1119" y="4300"/>
                </a:lnTo>
                <a:lnTo>
                  <a:pt x="1150" y="4302"/>
                </a:lnTo>
                <a:lnTo>
                  <a:pt x="1405" y="4302"/>
                </a:lnTo>
                <a:lnTo>
                  <a:pt x="1661" y="4302"/>
                </a:lnTo>
                <a:lnTo>
                  <a:pt x="1929" y="4305"/>
                </a:lnTo>
                <a:lnTo>
                  <a:pt x="2598" y="4313"/>
                </a:lnTo>
                <a:lnTo>
                  <a:pt x="3219" y="4316"/>
                </a:lnTo>
                <a:lnTo>
                  <a:pt x="3244" y="4316"/>
                </a:lnTo>
                <a:lnTo>
                  <a:pt x="3418" y="4316"/>
                </a:lnTo>
                <a:lnTo>
                  <a:pt x="3518" y="4318"/>
                </a:lnTo>
                <a:lnTo>
                  <a:pt x="3518" y="4309"/>
                </a:lnTo>
                <a:lnTo>
                  <a:pt x="3521" y="4300"/>
                </a:lnTo>
                <a:lnTo>
                  <a:pt x="3529" y="4295"/>
                </a:lnTo>
                <a:lnTo>
                  <a:pt x="3556" y="4282"/>
                </a:lnTo>
                <a:lnTo>
                  <a:pt x="3565" y="4256"/>
                </a:lnTo>
                <a:lnTo>
                  <a:pt x="3563" y="4251"/>
                </a:lnTo>
                <a:lnTo>
                  <a:pt x="3534" y="4224"/>
                </a:lnTo>
                <a:lnTo>
                  <a:pt x="3512" y="4217"/>
                </a:lnTo>
                <a:lnTo>
                  <a:pt x="3503" y="4204"/>
                </a:lnTo>
                <a:lnTo>
                  <a:pt x="3483" y="4193"/>
                </a:lnTo>
                <a:lnTo>
                  <a:pt x="3482" y="4171"/>
                </a:lnTo>
                <a:lnTo>
                  <a:pt x="3491" y="4159"/>
                </a:lnTo>
                <a:lnTo>
                  <a:pt x="3500" y="4151"/>
                </a:lnTo>
                <a:lnTo>
                  <a:pt x="3521" y="4151"/>
                </a:lnTo>
                <a:lnTo>
                  <a:pt x="3534" y="4166"/>
                </a:lnTo>
                <a:lnTo>
                  <a:pt x="3558" y="4168"/>
                </a:lnTo>
                <a:lnTo>
                  <a:pt x="3581" y="4164"/>
                </a:lnTo>
                <a:lnTo>
                  <a:pt x="3592" y="4159"/>
                </a:lnTo>
                <a:lnTo>
                  <a:pt x="3598" y="4151"/>
                </a:lnTo>
                <a:lnTo>
                  <a:pt x="3601" y="4104"/>
                </a:lnTo>
                <a:lnTo>
                  <a:pt x="3594" y="4055"/>
                </a:lnTo>
                <a:lnTo>
                  <a:pt x="3605" y="4053"/>
                </a:lnTo>
                <a:lnTo>
                  <a:pt x="3608" y="4048"/>
                </a:lnTo>
                <a:lnTo>
                  <a:pt x="3616" y="4048"/>
                </a:lnTo>
                <a:lnTo>
                  <a:pt x="3618" y="4041"/>
                </a:lnTo>
                <a:lnTo>
                  <a:pt x="3621" y="4041"/>
                </a:lnTo>
                <a:lnTo>
                  <a:pt x="3632" y="4024"/>
                </a:lnTo>
                <a:lnTo>
                  <a:pt x="3641" y="4003"/>
                </a:lnTo>
                <a:lnTo>
                  <a:pt x="3643" y="3990"/>
                </a:lnTo>
                <a:lnTo>
                  <a:pt x="3639" y="3981"/>
                </a:lnTo>
                <a:lnTo>
                  <a:pt x="3630" y="3977"/>
                </a:lnTo>
                <a:lnTo>
                  <a:pt x="3619" y="3975"/>
                </a:lnTo>
                <a:lnTo>
                  <a:pt x="3607" y="3981"/>
                </a:lnTo>
                <a:lnTo>
                  <a:pt x="3599" y="3990"/>
                </a:lnTo>
                <a:lnTo>
                  <a:pt x="3587" y="4033"/>
                </a:lnTo>
                <a:lnTo>
                  <a:pt x="3579" y="4030"/>
                </a:lnTo>
                <a:lnTo>
                  <a:pt x="3567" y="4006"/>
                </a:lnTo>
                <a:lnTo>
                  <a:pt x="3558" y="3997"/>
                </a:lnTo>
                <a:lnTo>
                  <a:pt x="3560" y="3984"/>
                </a:lnTo>
                <a:lnTo>
                  <a:pt x="3543" y="3961"/>
                </a:lnTo>
                <a:lnTo>
                  <a:pt x="3543" y="3901"/>
                </a:lnTo>
                <a:lnTo>
                  <a:pt x="3565" y="3883"/>
                </a:lnTo>
                <a:lnTo>
                  <a:pt x="3583" y="3854"/>
                </a:lnTo>
                <a:lnTo>
                  <a:pt x="3618" y="3821"/>
                </a:lnTo>
                <a:lnTo>
                  <a:pt x="3628" y="3803"/>
                </a:lnTo>
                <a:lnTo>
                  <a:pt x="3628" y="3783"/>
                </a:lnTo>
                <a:lnTo>
                  <a:pt x="3627" y="3778"/>
                </a:lnTo>
                <a:lnTo>
                  <a:pt x="3619" y="3770"/>
                </a:lnTo>
                <a:lnTo>
                  <a:pt x="3608" y="3770"/>
                </a:lnTo>
                <a:lnTo>
                  <a:pt x="3599" y="3776"/>
                </a:lnTo>
                <a:lnTo>
                  <a:pt x="3589" y="3792"/>
                </a:lnTo>
                <a:lnTo>
                  <a:pt x="3590" y="3816"/>
                </a:lnTo>
                <a:lnTo>
                  <a:pt x="3589" y="3825"/>
                </a:lnTo>
                <a:lnTo>
                  <a:pt x="3565" y="3852"/>
                </a:lnTo>
                <a:lnTo>
                  <a:pt x="3534" y="3865"/>
                </a:lnTo>
                <a:lnTo>
                  <a:pt x="3512" y="3861"/>
                </a:lnTo>
                <a:lnTo>
                  <a:pt x="3492" y="3850"/>
                </a:lnTo>
                <a:lnTo>
                  <a:pt x="3474" y="3834"/>
                </a:lnTo>
                <a:lnTo>
                  <a:pt x="3474" y="3828"/>
                </a:lnTo>
                <a:lnTo>
                  <a:pt x="3482" y="3818"/>
                </a:lnTo>
                <a:lnTo>
                  <a:pt x="3500" y="3814"/>
                </a:lnTo>
                <a:lnTo>
                  <a:pt x="3509" y="3818"/>
                </a:lnTo>
                <a:lnTo>
                  <a:pt x="3531" y="3807"/>
                </a:lnTo>
                <a:lnTo>
                  <a:pt x="3547" y="3805"/>
                </a:lnTo>
                <a:lnTo>
                  <a:pt x="3552" y="3801"/>
                </a:lnTo>
                <a:lnTo>
                  <a:pt x="3565" y="3785"/>
                </a:lnTo>
                <a:lnTo>
                  <a:pt x="3567" y="3772"/>
                </a:lnTo>
                <a:lnTo>
                  <a:pt x="3560" y="3750"/>
                </a:lnTo>
                <a:lnTo>
                  <a:pt x="3516" y="3720"/>
                </a:lnTo>
                <a:lnTo>
                  <a:pt x="3512" y="3721"/>
                </a:lnTo>
                <a:lnTo>
                  <a:pt x="3507" y="3732"/>
                </a:lnTo>
                <a:lnTo>
                  <a:pt x="3509" y="3750"/>
                </a:lnTo>
                <a:lnTo>
                  <a:pt x="3514" y="3774"/>
                </a:lnTo>
                <a:lnTo>
                  <a:pt x="3507" y="3785"/>
                </a:lnTo>
                <a:lnTo>
                  <a:pt x="3476" y="3798"/>
                </a:lnTo>
                <a:lnTo>
                  <a:pt x="3447" y="3790"/>
                </a:lnTo>
                <a:lnTo>
                  <a:pt x="3451" y="3769"/>
                </a:lnTo>
                <a:lnTo>
                  <a:pt x="3474" y="3754"/>
                </a:lnTo>
                <a:lnTo>
                  <a:pt x="3489" y="3731"/>
                </a:lnTo>
                <a:lnTo>
                  <a:pt x="3501" y="3718"/>
                </a:lnTo>
                <a:lnTo>
                  <a:pt x="3498" y="3705"/>
                </a:lnTo>
                <a:lnTo>
                  <a:pt x="3467" y="3682"/>
                </a:lnTo>
                <a:lnTo>
                  <a:pt x="3453" y="3656"/>
                </a:lnTo>
                <a:lnTo>
                  <a:pt x="3453" y="3642"/>
                </a:lnTo>
                <a:lnTo>
                  <a:pt x="3460" y="3634"/>
                </a:lnTo>
                <a:lnTo>
                  <a:pt x="3485" y="3629"/>
                </a:lnTo>
                <a:lnTo>
                  <a:pt x="3505" y="3616"/>
                </a:lnTo>
                <a:lnTo>
                  <a:pt x="3532" y="3616"/>
                </a:lnTo>
                <a:lnTo>
                  <a:pt x="3550" y="3602"/>
                </a:lnTo>
                <a:lnTo>
                  <a:pt x="3554" y="3591"/>
                </a:lnTo>
                <a:lnTo>
                  <a:pt x="3554" y="3582"/>
                </a:lnTo>
                <a:lnTo>
                  <a:pt x="3549" y="3567"/>
                </a:lnTo>
                <a:lnTo>
                  <a:pt x="3520" y="3542"/>
                </a:lnTo>
                <a:lnTo>
                  <a:pt x="3501" y="3531"/>
                </a:lnTo>
                <a:lnTo>
                  <a:pt x="3467" y="3522"/>
                </a:lnTo>
                <a:lnTo>
                  <a:pt x="3456" y="3511"/>
                </a:lnTo>
                <a:lnTo>
                  <a:pt x="3456" y="3493"/>
                </a:lnTo>
                <a:lnTo>
                  <a:pt x="3469" y="3477"/>
                </a:lnTo>
                <a:lnTo>
                  <a:pt x="3478" y="3471"/>
                </a:lnTo>
                <a:lnTo>
                  <a:pt x="3509" y="3469"/>
                </a:lnTo>
                <a:lnTo>
                  <a:pt x="3523" y="3464"/>
                </a:lnTo>
                <a:lnTo>
                  <a:pt x="3554" y="3504"/>
                </a:lnTo>
                <a:lnTo>
                  <a:pt x="3596" y="3526"/>
                </a:lnTo>
                <a:lnTo>
                  <a:pt x="3607" y="3524"/>
                </a:lnTo>
                <a:lnTo>
                  <a:pt x="3627" y="3515"/>
                </a:lnTo>
                <a:lnTo>
                  <a:pt x="3645" y="3511"/>
                </a:lnTo>
                <a:lnTo>
                  <a:pt x="3654" y="3502"/>
                </a:lnTo>
                <a:lnTo>
                  <a:pt x="3657" y="3487"/>
                </a:lnTo>
                <a:lnTo>
                  <a:pt x="3650" y="3486"/>
                </a:lnTo>
                <a:lnTo>
                  <a:pt x="3639" y="3466"/>
                </a:lnTo>
                <a:lnTo>
                  <a:pt x="3627" y="3455"/>
                </a:lnTo>
                <a:lnTo>
                  <a:pt x="3618" y="3453"/>
                </a:lnTo>
                <a:lnTo>
                  <a:pt x="3596" y="3464"/>
                </a:lnTo>
                <a:lnTo>
                  <a:pt x="3578" y="3468"/>
                </a:lnTo>
                <a:lnTo>
                  <a:pt x="3567" y="3466"/>
                </a:lnTo>
                <a:lnTo>
                  <a:pt x="3552" y="3457"/>
                </a:lnTo>
                <a:lnTo>
                  <a:pt x="3538" y="3435"/>
                </a:lnTo>
                <a:lnTo>
                  <a:pt x="3541" y="3415"/>
                </a:lnTo>
                <a:lnTo>
                  <a:pt x="3540" y="3411"/>
                </a:lnTo>
                <a:lnTo>
                  <a:pt x="3543" y="3400"/>
                </a:lnTo>
                <a:lnTo>
                  <a:pt x="3540" y="3391"/>
                </a:lnTo>
                <a:lnTo>
                  <a:pt x="3547" y="3377"/>
                </a:lnTo>
                <a:lnTo>
                  <a:pt x="3556" y="3371"/>
                </a:lnTo>
                <a:lnTo>
                  <a:pt x="3567" y="3377"/>
                </a:lnTo>
                <a:lnTo>
                  <a:pt x="3578" y="3388"/>
                </a:lnTo>
                <a:lnTo>
                  <a:pt x="3601" y="3380"/>
                </a:lnTo>
                <a:lnTo>
                  <a:pt x="3632" y="3377"/>
                </a:lnTo>
                <a:lnTo>
                  <a:pt x="3665" y="3397"/>
                </a:lnTo>
                <a:lnTo>
                  <a:pt x="3688" y="3390"/>
                </a:lnTo>
                <a:lnTo>
                  <a:pt x="3697" y="3379"/>
                </a:lnTo>
                <a:lnTo>
                  <a:pt x="3699" y="3366"/>
                </a:lnTo>
                <a:lnTo>
                  <a:pt x="3688" y="3351"/>
                </a:lnTo>
                <a:lnTo>
                  <a:pt x="3661" y="3344"/>
                </a:lnTo>
                <a:lnTo>
                  <a:pt x="3639" y="3332"/>
                </a:lnTo>
                <a:lnTo>
                  <a:pt x="3619" y="3303"/>
                </a:lnTo>
                <a:lnTo>
                  <a:pt x="3614" y="3281"/>
                </a:lnTo>
                <a:lnTo>
                  <a:pt x="3616" y="3270"/>
                </a:lnTo>
                <a:lnTo>
                  <a:pt x="3661" y="3219"/>
                </a:lnTo>
                <a:lnTo>
                  <a:pt x="3677" y="3197"/>
                </a:lnTo>
                <a:lnTo>
                  <a:pt x="3677" y="3194"/>
                </a:lnTo>
                <a:lnTo>
                  <a:pt x="3667" y="3183"/>
                </a:lnTo>
                <a:lnTo>
                  <a:pt x="3650" y="3176"/>
                </a:lnTo>
                <a:lnTo>
                  <a:pt x="3601" y="3159"/>
                </a:lnTo>
                <a:lnTo>
                  <a:pt x="3598" y="3154"/>
                </a:lnTo>
                <a:lnTo>
                  <a:pt x="3596" y="3143"/>
                </a:lnTo>
                <a:lnTo>
                  <a:pt x="3598" y="3137"/>
                </a:lnTo>
                <a:lnTo>
                  <a:pt x="3607" y="3128"/>
                </a:lnTo>
                <a:lnTo>
                  <a:pt x="3641" y="3125"/>
                </a:lnTo>
                <a:lnTo>
                  <a:pt x="3668" y="3103"/>
                </a:lnTo>
                <a:lnTo>
                  <a:pt x="3688" y="3148"/>
                </a:lnTo>
                <a:lnTo>
                  <a:pt x="3701" y="3154"/>
                </a:lnTo>
                <a:lnTo>
                  <a:pt x="3717" y="3154"/>
                </a:lnTo>
                <a:lnTo>
                  <a:pt x="3725" y="3147"/>
                </a:lnTo>
                <a:lnTo>
                  <a:pt x="3726" y="3130"/>
                </a:lnTo>
                <a:lnTo>
                  <a:pt x="3717" y="3116"/>
                </a:lnTo>
                <a:lnTo>
                  <a:pt x="3708" y="3110"/>
                </a:lnTo>
                <a:lnTo>
                  <a:pt x="3699" y="3083"/>
                </a:lnTo>
                <a:lnTo>
                  <a:pt x="3717" y="3079"/>
                </a:lnTo>
                <a:lnTo>
                  <a:pt x="3746" y="3085"/>
                </a:lnTo>
                <a:lnTo>
                  <a:pt x="3764" y="3078"/>
                </a:lnTo>
                <a:lnTo>
                  <a:pt x="3790" y="3078"/>
                </a:lnTo>
                <a:lnTo>
                  <a:pt x="3801" y="3070"/>
                </a:lnTo>
                <a:lnTo>
                  <a:pt x="3803" y="3040"/>
                </a:lnTo>
                <a:lnTo>
                  <a:pt x="3819" y="3012"/>
                </a:lnTo>
                <a:lnTo>
                  <a:pt x="3819" y="3000"/>
                </a:lnTo>
                <a:lnTo>
                  <a:pt x="3812" y="2991"/>
                </a:lnTo>
                <a:lnTo>
                  <a:pt x="3801" y="2987"/>
                </a:lnTo>
                <a:lnTo>
                  <a:pt x="3775" y="2992"/>
                </a:lnTo>
                <a:lnTo>
                  <a:pt x="3768" y="2991"/>
                </a:lnTo>
                <a:lnTo>
                  <a:pt x="3743" y="2972"/>
                </a:lnTo>
                <a:lnTo>
                  <a:pt x="3734" y="2960"/>
                </a:lnTo>
                <a:lnTo>
                  <a:pt x="3728" y="2947"/>
                </a:lnTo>
                <a:lnTo>
                  <a:pt x="3734" y="2936"/>
                </a:lnTo>
                <a:lnTo>
                  <a:pt x="3779" y="2904"/>
                </a:lnTo>
                <a:lnTo>
                  <a:pt x="3795" y="2909"/>
                </a:lnTo>
                <a:lnTo>
                  <a:pt x="3822" y="2933"/>
                </a:lnTo>
                <a:lnTo>
                  <a:pt x="3837" y="2938"/>
                </a:lnTo>
                <a:lnTo>
                  <a:pt x="3861" y="2934"/>
                </a:lnTo>
                <a:lnTo>
                  <a:pt x="3879" y="2920"/>
                </a:lnTo>
                <a:lnTo>
                  <a:pt x="3884" y="2904"/>
                </a:lnTo>
                <a:lnTo>
                  <a:pt x="3882" y="2891"/>
                </a:lnTo>
                <a:lnTo>
                  <a:pt x="3879" y="2885"/>
                </a:lnTo>
                <a:lnTo>
                  <a:pt x="3868" y="2880"/>
                </a:lnTo>
                <a:lnTo>
                  <a:pt x="3835" y="2878"/>
                </a:lnTo>
                <a:lnTo>
                  <a:pt x="3821" y="2882"/>
                </a:lnTo>
                <a:lnTo>
                  <a:pt x="3812" y="2880"/>
                </a:lnTo>
                <a:lnTo>
                  <a:pt x="3803" y="2884"/>
                </a:lnTo>
                <a:lnTo>
                  <a:pt x="3775" y="2867"/>
                </a:lnTo>
                <a:lnTo>
                  <a:pt x="3757" y="2845"/>
                </a:lnTo>
                <a:lnTo>
                  <a:pt x="3754" y="2838"/>
                </a:lnTo>
                <a:lnTo>
                  <a:pt x="3752" y="2818"/>
                </a:lnTo>
                <a:lnTo>
                  <a:pt x="3759" y="2807"/>
                </a:lnTo>
                <a:lnTo>
                  <a:pt x="3766" y="2804"/>
                </a:lnTo>
                <a:lnTo>
                  <a:pt x="3781" y="2806"/>
                </a:lnTo>
                <a:lnTo>
                  <a:pt x="3795" y="2831"/>
                </a:lnTo>
                <a:lnTo>
                  <a:pt x="3812" y="2842"/>
                </a:lnTo>
                <a:lnTo>
                  <a:pt x="3833" y="2847"/>
                </a:lnTo>
                <a:lnTo>
                  <a:pt x="3842" y="2853"/>
                </a:lnTo>
                <a:lnTo>
                  <a:pt x="3851" y="2833"/>
                </a:lnTo>
                <a:lnTo>
                  <a:pt x="3851" y="2809"/>
                </a:lnTo>
                <a:lnTo>
                  <a:pt x="3861" y="2773"/>
                </a:lnTo>
                <a:lnTo>
                  <a:pt x="3870" y="2766"/>
                </a:lnTo>
                <a:lnTo>
                  <a:pt x="3888" y="2760"/>
                </a:lnTo>
                <a:lnTo>
                  <a:pt x="3928" y="2762"/>
                </a:lnTo>
                <a:lnTo>
                  <a:pt x="3937" y="2755"/>
                </a:lnTo>
                <a:lnTo>
                  <a:pt x="3946" y="2742"/>
                </a:lnTo>
                <a:lnTo>
                  <a:pt x="3951" y="2731"/>
                </a:lnTo>
                <a:lnTo>
                  <a:pt x="3949" y="2713"/>
                </a:lnTo>
                <a:lnTo>
                  <a:pt x="3944" y="2700"/>
                </a:lnTo>
                <a:lnTo>
                  <a:pt x="3924" y="2682"/>
                </a:lnTo>
                <a:lnTo>
                  <a:pt x="3924" y="2670"/>
                </a:lnTo>
                <a:lnTo>
                  <a:pt x="3926" y="2662"/>
                </a:lnTo>
                <a:lnTo>
                  <a:pt x="3937" y="2657"/>
                </a:lnTo>
                <a:lnTo>
                  <a:pt x="3958" y="2659"/>
                </a:lnTo>
                <a:lnTo>
                  <a:pt x="3980" y="2661"/>
                </a:lnTo>
                <a:lnTo>
                  <a:pt x="4016" y="2651"/>
                </a:lnTo>
                <a:lnTo>
                  <a:pt x="4013" y="2673"/>
                </a:lnTo>
                <a:lnTo>
                  <a:pt x="4002" y="2691"/>
                </a:lnTo>
                <a:lnTo>
                  <a:pt x="4000" y="2711"/>
                </a:lnTo>
                <a:lnTo>
                  <a:pt x="4007" y="2719"/>
                </a:lnTo>
                <a:lnTo>
                  <a:pt x="4016" y="2722"/>
                </a:lnTo>
                <a:lnTo>
                  <a:pt x="4033" y="2720"/>
                </a:lnTo>
                <a:lnTo>
                  <a:pt x="4036" y="2706"/>
                </a:lnTo>
                <a:lnTo>
                  <a:pt x="4027" y="2679"/>
                </a:lnTo>
                <a:lnTo>
                  <a:pt x="4027" y="2670"/>
                </a:lnTo>
                <a:lnTo>
                  <a:pt x="4038" y="2650"/>
                </a:lnTo>
                <a:lnTo>
                  <a:pt x="4036" y="2646"/>
                </a:lnTo>
                <a:lnTo>
                  <a:pt x="4060" y="2633"/>
                </a:lnTo>
                <a:lnTo>
                  <a:pt x="4082" y="2628"/>
                </a:lnTo>
                <a:lnTo>
                  <a:pt x="4114" y="2602"/>
                </a:lnTo>
                <a:lnTo>
                  <a:pt x="4127" y="2586"/>
                </a:lnTo>
                <a:lnTo>
                  <a:pt x="4131" y="2573"/>
                </a:lnTo>
                <a:lnTo>
                  <a:pt x="4129" y="2566"/>
                </a:lnTo>
                <a:lnTo>
                  <a:pt x="4122" y="2552"/>
                </a:lnTo>
                <a:lnTo>
                  <a:pt x="4111" y="2541"/>
                </a:lnTo>
                <a:lnTo>
                  <a:pt x="4105" y="2512"/>
                </a:lnTo>
                <a:lnTo>
                  <a:pt x="4114" y="2477"/>
                </a:lnTo>
                <a:lnTo>
                  <a:pt x="4127" y="2463"/>
                </a:lnTo>
                <a:lnTo>
                  <a:pt x="4151" y="2447"/>
                </a:lnTo>
                <a:lnTo>
                  <a:pt x="4156" y="2430"/>
                </a:lnTo>
                <a:lnTo>
                  <a:pt x="4147" y="2408"/>
                </a:lnTo>
                <a:lnTo>
                  <a:pt x="4125" y="2385"/>
                </a:lnTo>
                <a:lnTo>
                  <a:pt x="4109" y="2350"/>
                </a:lnTo>
                <a:lnTo>
                  <a:pt x="4107" y="2336"/>
                </a:lnTo>
                <a:lnTo>
                  <a:pt x="4113" y="2318"/>
                </a:lnTo>
                <a:lnTo>
                  <a:pt x="4107" y="2281"/>
                </a:lnTo>
                <a:lnTo>
                  <a:pt x="4116" y="2267"/>
                </a:lnTo>
                <a:lnTo>
                  <a:pt x="4134" y="2251"/>
                </a:lnTo>
                <a:lnTo>
                  <a:pt x="4140" y="2249"/>
                </a:lnTo>
                <a:lnTo>
                  <a:pt x="4147" y="2252"/>
                </a:lnTo>
                <a:lnTo>
                  <a:pt x="4158" y="2269"/>
                </a:lnTo>
                <a:lnTo>
                  <a:pt x="4158" y="2280"/>
                </a:lnTo>
                <a:lnTo>
                  <a:pt x="4143" y="2296"/>
                </a:lnTo>
                <a:lnTo>
                  <a:pt x="4142" y="2312"/>
                </a:lnTo>
                <a:lnTo>
                  <a:pt x="4147" y="2329"/>
                </a:lnTo>
                <a:lnTo>
                  <a:pt x="4160" y="2336"/>
                </a:lnTo>
                <a:lnTo>
                  <a:pt x="4178" y="2332"/>
                </a:lnTo>
                <a:lnTo>
                  <a:pt x="4189" y="2325"/>
                </a:lnTo>
                <a:lnTo>
                  <a:pt x="4225" y="2287"/>
                </a:lnTo>
                <a:lnTo>
                  <a:pt x="4234" y="2269"/>
                </a:lnTo>
                <a:lnTo>
                  <a:pt x="4234" y="2258"/>
                </a:lnTo>
                <a:lnTo>
                  <a:pt x="4223" y="2245"/>
                </a:lnTo>
                <a:lnTo>
                  <a:pt x="4174" y="2251"/>
                </a:lnTo>
                <a:lnTo>
                  <a:pt x="4152" y="2245"/>
                </a:lnTo>
                <a:lnTo>
                  <a:pt x="4129" y="2218"/>
                </a:lnTo>
                <a:lnTo>
                  <a:pt x="4129" y="2205"/>
                </a:lnTo>
                <a:lnTo>
                  <a:pt x="4136" y="2196"/>
                </a:lnTo>
                <a:lnTo>
                  <a:pt x="4156" y="2191"/>
                </a:lnTo>
                <a:lnTo>
                  <a:pt x="4160" y="2187"/>
                </a:lnTo>
                <a:lnTo>
                  <a:pt x="4162" y="2182"/>
                </a:lnTo>
                <a:lnTo>
                  <a:pt x="4149" y="2151"/>
                </a:lnTo>
                <a:lnTo>
                  <a:pt x="4149" y="2142"/>
                </a:lnTo>
                <a:lnTo>
                  <a:pt x="4158" y="2125"/>
                </a:lnTo>
                <a:lnTo>
                  <a:pt x="4174" y="2120"/>
                </a:lnTo>
                <a:lnTo>
                  <a:pt x="4181" y="2120"/>
                </a:lnTo>
                <a:lnTo>
                  <a:pt x="4196" y="2158"/>
                </a:lnTo>
                <a:lnTo>
                  <a:pt x="4192" y="2167"/>
                </a:lnTo>
                <a:lnTo>
                  <a:pt x="4172" y="2184"/>
                </a:lnTo>
                <a:lnTo>
                  <a:pt x="4172" y="2198"/>
                </a:lnTo>
                <a:lnTo>
                  <a:pt x="4176" y="2207"/>
                </a:lnTo>
                <a:lnTo>
                  <a:pt x="4196" y="2216"/>
                </a:lnTo>
                <a:lnTo>
                  <a:pt x="4209" y="2216"/>
                </a:lnTo>
                <a:lnTo>
                  <a:pt x="4229" y="2213"/>
                </a:lnTo>
                <a:lnTo>
                  <a:pt x="4245" y="2200"/>
                </a:lnTo>
                <a:lnTo>
                  <a:pt x="4247" y="2184"/>
                </a:lnTo>
                <a:lnTo>
                  <a:pt x="4223" y="2133"/>
                </a:lnTo>
                <a:lnTo>
                  <a:pt x="4225" y="2120"/>
                </a:lnTo>
                <a:lnTo>
                  <a:pt x="4240" y="2106"/>
                </a:lnTo>
                <a:lnTo>
                  <a:pt x="4241" y="2095"/>
                </a:lnTo>
                <a:lnTo>
                  <a:pt x="4214" y="2048"/>
                </a:lnTo>
                <a:lnTo>
                  <a:pt x="4214" y="2028"/>
                </a:lnTo>
                <a:lnTo>
                  <a:pt x="4221" y="2017"/>
                </a:lnTo>
                <a:lnTo>
                  <a:pt x="4238" y="2009"/>
                </a:lnTo>
                <a:lnTo>
                  <a:pt x="4259" y="2018"/>
                </a:lnTo>
                <a:lnTo>
                  <a:pt x="4269" y="2038"/>
                </a:lnTo>
                <a:lnTo>
                  <a:pt x="4267" y="2055"/>
                </a:lnTo>
                <a:lnTo>
                  <a:pt x="4270" y="2071"/>
                </a:lnTo>
                <a:lnTo>
                  <a:pt x="4276" y="2080"/>
                </a:lnTo>
                <a:lnTo>
                  <a:pt x="4290" y="2082"/>
                </a:lnTo>
                <a:lnTo>
                  <a:pt x="4319" y="2066"/>
                </a:lnTo>
                <a:lnTo>
                  <a:pt x="4348" y="2057"/>
                </a:lnTo>
                <a:lnTo>
                  <a:pt x="4359" y="2048"/>
                </a:lnTo>
                <a:lnTo>
                  <a:pt x="4376" y="2064"/>
                </a:lnTo>
                <a:lnTo>
                  <a:pt x="4390" y="2067"/>
                </a:lnTo>
                <a:lnTo>
                  <a:pt x="4397" y="2060"/>
                </a:lnTo>
                <a:lnTo>
                  <a:pt x="4397" y="2048"/>
                </a:lnTo>
                <a:lnTo>
                  <a:pt x="4386" y="2035"/>
                </a:lnTo>
                <a:lnTo>
                  <a:pt x="4390" y="2029"/>
                </a:lnTo>
                <a:lnTo>
                  <a:pt x="4452" y="1989"/>
                </a:lnTo>
                <a:lnTo>
                  <a:pt x="4457" y="1973"/>
                </a:lnTo>
                <a:lnTo>
                  <a:pt x="4457" y="1953"/>
                </a:lnTo>
                <a:lnTo>
                  <a:pt x="4453" y="1941"/>
                </a:lnTo>
                <a:lnTo>
                  <a:pt x="4448" y="1931"/>
                </a:lnTo>
                <a:lnTo>
                  <a:pt x="4424" y="1919"/>
                </a:lnTo>
                <a:lnTo>
                  <a:pt x="4405" y="1904"/>
                </a:lnTo>
                <a:lnTo>
                  <a:pt x="4397" y="1893"/>
                </a:lnTo>
                <a:lnTo>
                  <a:pt x="4392" y="1881"/>
                </a:lnTo>
                <a:lnTo>
                  <a:pt x="4392" y="1863"/>
                </a:lnTo>
                <a:lnTo>
                  <a:pt x="4394" y="1853"/>
                </a:lnTo>
                <a:lnTo>
                  <a:pt x="4405" y="1828"/>
                </a:lnTo>
                <a:lnTo>
                  <a:pt x="4410" y="1823"/>
                </a:lnTo>
                <a:lnTo>
                  <a:pt x="4437" y="1824"/>
                </a:lnTo>
                <a:lnTo>
                  <a:pt x="4446" y="1832"/>
                </a:lnTo>
                <a:lnTo>
                  <a:pt x="4472" y="1837"/>
                </a:lnTo>
                <a:lnTo>
                  <a:pt x="4488" y="1843"/>
                </a:lnTo>
                <a:lnTo>
                  <a:pt x="4502" y="1835"/>
                </a:lnTo>
                <a:lnTo>
                  <a:pt x="4508" y="1828"/>
                </a:lnTo>
                <a:lnTo>
                  <a:pt x="4508" y="1801"/>
                </a:lnTo>
                <a:lnTo>
                  <a:pt x="4522" y="1763"/>
                </a:lnTo>
                <a:lnTo>
                  <a:pt x="4526" y="1736"/>
                </a:lnTo>
                <a:lnTo>
                  <a:pt x="4530" y="1728"/>
                </a:lnTo>
                <a:lnTo>
                  <a:pt x="4544" y="1716"/>
                </a:lnTo>
                <a:lnTo>
                  <a:pt x="4560" y="1708"/>
                </a:lnTo>
                <a:lnTo>
                  <a:pt x="4604" y="1730"/>
                </a:lnTo>
                <a:lnTo>
                  <a:pt x="4622" y="1725"/>
                </a:lnTo>
                <a:lnTo>
                  <a:pt x="4640" y="1705"/>
                </a:lnTo>
                <a:lnTo>
                  <a:pt x="4638" y="1687"/>
                </a:lnTo>
                <a:lnTo>
                  <a:pt x="4613" y="1681"/>
                </a:lnTo>
                <a:lnTo>
                  <a:pt x="4588" y="1641"/>
                </a:lnTo>
                <a:lnTo>
                  <a:pt x="4588" y="1629"/>
                </a:lnTo>
                <a:lnTo>
                  <a:pt x="4595" y="1629"/>
                </a:lnTo>
                <a:lnTo>
                  <a:pt x="4608" y="1634"/>
                </a:lnTo>
                <a:lnTo>
                  <a:pt x="4617" y="1612"/>
                </a:lnTo>
                <a:lnTo>
                  <a:pt x="4626" y="1618"/>
                </a:lnTo>
                <a:lnTo>
                  <a:pt x="4631" y="1614"/>
                </a:lnTo>
                <a:lnTo>
                  <a:pt x="4631" y="1605"/>
                </a:lnTo>
                <a:lnTo>
                  <a:pt x="4626" y="1590"/>
                </a:lnTo>
                <a:lnTo>
                  <a:pt x="4608" y="1565"/>
                </a:lnTo>
                <a:lnTo>
                  <a:pt x="4600" y="1560"/>
                </a:lnTo>
                <a:lnTo>
                  <a:pt x="4588" y="1558"/>
                </a:lnTo>
                <a:lnTo>
                  <a:pt x="4564" y="1561"/>
                </a:lnTo>
                <a:lnTo>
                  <a:pt x="4551" y="1558"/>
                </a:lnTo>
                <a:lnTo>
                  <a:pt x="4544" y="1549"/>
                </a:lnTo>
                <a:lnTo>
                  <a:pt x="4535" y="1527"/>
                </a:lnTo>
                <a:lnTo>
                  <a:pt x="4541" y="1507"/>
                </a:lnTo>
                <a:lnTo>
                  <a:pt x="4544" y="1502"/>
                </a:lnTo>
                <a:lnTo>
                  <a:pt x="4555" y="1498"/>
                </a:lnTo>
                <a:lnTo>
                  <a:pt x="4566" y="1503"/>
                </a:lnTo>
                <a:lnTo>
                  <a:pt x="4580" y="1498"/>
                </a:lnTo>
                <a:lnTo>
                  <a:pt x="4595" y="1496"/>
                </a:lnTo>
                <a:lnTo>
                  <a:pt x="4600" y="1462"/>
                </a:lnTo>
                <a:lnTo>
                  <a:pt x="4595" y="1449"/>
                </a:lnTo>
                <a:lnTo>
                  <a:pt x="4617" y="1424"/>
                </a:lnTo>
                <a:lnTo>
                  <a:pt x="4631" y="1398"/>
                </a:lnTo>
                <a:lnTo>
                  <a:pt x="4608" y="1384"/>
                </a:lnTo>
                <a:lnTo>
                  <a:pt x="4591" y="1366"/>
                </a:lnTo>
                <a:lnTo>
                  <a:pt x="4573" y="1362"/>
                </a:lnTo>
                <a:lnTo>
                  <a:pt x="4562" y="1367"/>
                </a:lnTo>
                <a:lnTo>
                  <a:pt x="4559" y="1378"/>
                </a:lnTo>
                <a:lnTo>
                  <a:pt x="4560" y="1395"/>
                </a:lnTo>
                <a:lnTo>
                  <a:pt x="4570" y="1407"/>
                </a:lnTo>
                <a:lnTo>
                  <a:pt x="4537" y="1409"/>
                </a:lnTo>
                <a:lnTo>
                  <a:pt x="4524" y="1400"/>
                </a:lnTo>
                <a:lnTo>
                  <a:pt x="4535" y="1351"/>
                </a:lnTo>
                <a:lnTo>
                  <a:pt x="4564" y="1333"/>
                </a:lnTo>
                <a:lnTo>
                  <a:pt x="4575" y="1326"/>
                </a:lnTo>
                <a:lnTo>
                  <a:pt x="4580" y="1304"/>
                </a:lnTo>
                <a:lnTo>
                  <a:pt x="4589" y="1289"/>
                </a:lnTo>
                <a:lnTo>
                  <a:pt x="4597" y="1282"/>
                </a:lnTo>
                <a:lnTo>
                  <a:pt x="4615" y="1280"/>
                </a:lnTo>
                <a:lnTo>
                  <a:pt x="4626" y="1282"/>
                </a:lnTo>
                <a:lnTo>
                  <a:pt x="4638" y="1299"/>
                </a:lnTo>
                <a:lnTo>
                  <a:pt x="4631" y="1337"/>
                </a:lnTo>
                <a:lnTo>
                  <a:pt x="4635" y="1349"/>
                </a:lnTo>
                <a:lnTo>
                  <a:pt x="4640" y="1357"/>
                </a:lnTo>
                <a:lnTo>
                  <a:pt x="4644" y="1360"/>
                </a:lnTo>
                <a:lnTo>
                  <a:pt x="4637" y="1367"/>
                </a:lnTo>
                <a:lnTo>
                  <a:pt x="4651" y="1391"/>
                </a:lnTo>
                <a:lnTo>
                  <a:pt x="4664" y="1382"/>
                </a:lnTo>
                <a:lnTo>
                  <a:pt x="4649" y="1373"/>
                </a:lnTo>
                <a:lnTo>
                  <a:pt x="4658" y="1362"/>
                </a:lnTo>
                <a:lnTo>
                  <a:pt x="4664" y="1351"/>
                </a:lnTo>
                <a:lnTo>
                  <a:pt x="4675" y="1344"/>
                </a:lnTo>
                <a:lnTo>
                  <a:pt x="4687" y="1297"/>
                </a:lnTo>
                <a:lnTo>
                  <a:pt x="4686" y="1291"/>
                </a:lnTo>
                <a:lnTo>
                  <a:pt x="4671" y="1277"/>
                </a:lnTo>
                <a:lnTo>
                  <a:pt x="4657" y="1250"/>
                </a:lnTo>
                <a:lnTo>
                  <a:pt x="4657" y="1228"/>
                </a:lnTo>
                <a:lnTo>
                  <a:pt x="4666" y="1193"/>
                </a:lnTo>
                <a:lnTo>
                  <a:pt x="4680" y="1184"/>
                </a:lnTo>
                <a:lnTo>
                  <a:pt x="4707" y="1177"/>
                </a:lnTo>
                <a:lnTo>
                  <a:pt x="4718" y="1179"/>
                </a:lnTo>
                <a:lnTo>
                  <a:pt x="4749" y="1202"/>
                </a:lnTo>
                <a:lnTo>
                  <a:pt x="4753" y="1211"/>
                </a:lnTo>
                <a:lnTo>
                  <a:pt x="4749" y="1221"/>
                </a:lnTo>
                <a:lnTo>
                  <a:pt x="4756" y="1226"/>
                </a:lnTo>
                <a:lnTo>
                  <a:pt x="4787" y="1237"/>
                </a:lnTo>
                <a:lnTo>
                  <a:pt x="4796" y="1231"/>
                </a:lnTo>
                <a:lnTo>
                  <a:pt x="4802" y="1226"/>
                </a:lnTo>
                <a:lnTo>
                  <a:pt x="4805" y="1211"/>
                </a:lnTo>
                <a:lnTo>
                  <a:pt x="4798" y="1206"/>
                </a:lnTo>
                <a:lnTo>
                  <a:pt x="4796" y="1206"/>
                </a:lnTo>
                <a:lnTo>
                  <a:pt x="4802" y="1199"/>
                </a:lnTo>
                <a:lnTo>
                  <a:pt x="4798" y="1193"/>
                </a:lnTo>
                <a:lnTo>
                  <a:pt x="4780" y="1190"/>
                </a:lnTo>
                <a:lnTo>
                  <a:pt x="4765" y="1182"/>
                </a:lnTo>
                <a:lnTo>
                  <a:pt x="4751" y="1153"/>
                </a:lnTo>
                <a:lnTo>
                  <a:pt x="4751" y="1141"/>
                </a:lnTo>
                <a:lnTo>
                  <a:pt x="4762" y="1128"/>
                </a:lnTo>
                <a:lnTo>
                  <a:pt x="4798" y="1108"/>
                </a:lnTo>
                <a:lnTo>
                  <a:pt x="4814" y="1110"/>
                </a:lnTo>
                <a:lnTo>
                  <a:pt x="4831" y="1097"/>
                </a:lnTo>
                <a:lnTo>
                  <a:pt x="4852" y="1086"/>
                </a:lnTo>
                <a:lnTo>
                  <a:pt x="4858" y="1074"/>
                </a:lnTo>
                <a:lnTo>
                  <a:pt x="4858" y="1057"/>
                </a:lnTo>
                <a:lnTo>
                  <a:pt x="4852" y="1045"/>
                </a:lnTo>
                <a:lnTo>
                  <a:pt x="4845" y="1041"/>
                </a:lnTo>
                <a:lnTo>
                  <a:pt x="4832" y="1046"/>
                </a:lnTo>
                <a:lnTo>
                  <a:pt x="4823" y="1061"/>
                </a:lnTo>
                <a:lnTo>
                  <a:pt x="4814" y="1065"/>
                </a:lnTo>
                <a:lnTo>
                  <a:pt x="4793" y="1063"/>
                </a:lnTo>
                <a:lnTo>
                  <a:pt x="4776" y="1054"/>
                </a:lnTo>
                <a:lnTo>
                  <a:pt x="4753" y="1016"/>
                </a:lnTo>
                <a:lnTo>
                  <a:pt x="4749" y="974"/>
                </a:lnTo>
                <a:lnTo>
                  <a:pt x="4751" y="963"/>
                </a:lnTo>
                <a:lnTo>
                  <a:pt x="4798" y="930"/>
                </a:lnTo>
                <a:lnTo>
                  <a:pt x="4822" y="941"/>
                </a:lnTo>
                <a:lnTo>
                  <a:pt x="4832" y="958"/>
                </a:lnTo>
                <a:lnTo>
                  <a:pt x="4843" y="947"/>
                </a:lnTo>
                <a:lnTo>
                  <a:pt x="4863" y="934"/>
                </a:lnTo>
                <a:lnTo>
                  <a:pt x="4889" y="934"/>
                </a:lnTo>
                <a:lnTo>
                  <a:pt x="4898" y="929"/>
                </a:lnTo>
                <a:lnTo>
                  <a:pt x="4912" y="910"/>
                </a:lnTo>
                <a:lnTo>
                  <a:pt x="4914" y="901"/>
                </a:lnTo>
                <a:lnTo>
                  <a:pt x="4910" y="894"/>
                </a:lnTo>
                <a:lnTo>
                  <a:pt x="4930" y="872"/>
                </a:lnTo>
                <a:lnTo>
                  <a:pt x="4947" y="865"/>
                </a:lnTo>
                <a:lnTo>
                  <a:pt x="4978" y="872"/>
                </a:lnTo>
                <a:lnTo>
                  <a:pt x="5008" y="854"/>
                </a:lnTo>
                <a:lnTo>
                  <a:pt x="5012" y="841"/>
                </a:lnTo>
                <a:lnTo>
                  <a:pt x="5007" y="832"/>
                </a:lnTo>
                <a:lnTo>
                  <a:pt x="4983" y="820"/>
                </a:lnTo>
                <a:lnTo>
                  <a:pt x="4947" y="807"/>
                </a:lnTo>
                <a:lnTo>
                  <a:pt x="4939" y="798"/>
                </a:lnTo>
                <a:lnTo>
                  <a:pt x="4938" y="783"/>
                </a:lnTo>
                <a:lnTo>
                  <a:pt x="4945" y="765"/>
                </a:lnTo>
                <a:lnTo>
                  <a:pt x="4968" y="745"/>
                </a:lnTo>
                <a:lnTo>
                  <a:pt x="4997" y="745"/>
                </a:lnTo>
                <a:lnTo>
                  <a:pt x="5025" y="758"/>
                </a:lnTo>
                <a:lnTo>
                  <a:pt x="5037" y="774"/>
                </a:lnTo>
                <a:lnTo>
                  <a:pt x="5046" y="776"/>
                </a:lnTo>
                <a:lnTo>
                  <a:pt x="5065" y="762"/>
                </a:lnTo>
                <a:lnTo>
                  <a:pt x="5068" y="765"/>
                </a:lnTo>
                <a:lnTo>
                  <a:pt x="5068" y="749"/>
                </a:lnTo>
                <a:lnTo>
                  <a:pt x="5057" y="722"/>
                </a:lnTo>
                <a:close/>
              </a:path>
            </a:pathLst>
          </a:custGeom>
          <a:noFill/>
          <a:ln w="0" cap="rnd">
            <a:solidFill>
              <a:srgbClr val="010202"/>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TextBox 7"/>
          <p:cNvSpPr txBox="1"/>
          <p:nvPr/>
        </p:nvSpPr>
        <p:spPr>
          <a:xfrm>
            <a:off x="7620000" y="6477000"/>
            <a:ext cx="1262718" cy="369332"/>
          </a:xfrm>
          <a:prstGeom prst="rect">
            <a:avLst/>
          </a:prstGeom>
          <a:noFill/>
        </p:spPr>
        <p:txBody>
          <a:bodyPr wrap="none" rtlCol="0">
            <a:spAutoFit/>
          </a:bodyPr>
          <a:lstStyle/>
          <a:p>
            <a:r>
              <a:rPr lang="en-US" b="1" smtClean="0">
                <a:ln w="18000">
                  <a:solidFill>
                    <a:schemeClr val="accent2">
                      <a:satMod val="140000"/>
                    </a:schemeClr>
                  </a:solidFill>
                  <a:prstDash val="solid"/>
                  <a:miter lim="800000"/>
                </a:ln>
                <a:noFill/>
                <a:effectLst>
                  <a:outerShdw blurRad="25500" dist="23000" dir="7020000" algn="tl">
                    <a:srgbClr val="000000">
                      <a:alpha val="50000"/>
                    </a:srgbClr>
                  </a:outerShdw>
                </a:effectLst>
              </a:rPr>
              <a:t>State Blank</a:t>
            </a:r>
            <a:endParaRPr lang="en-US" b="1">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TotalTime>
  <Words>458</Words>
  <Application>Microsoft Office PowerPoint</Application>
  <PresentationFormat>On-screen Show (4:3)</PresentationFormat>
  <Paragraphs>175</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Slide 1</vt:lpstr>
      <vt:lpstr>Slide 2</vt:lpstr>
      <vt:lpstr>Slide 3</vt:lpstr>
      <vt:lpstr>Slide 4</vt:lpstr>
      <vt:lpstr>Slide 5</vt:lpstr>
      <vt:lpstr>Slide 6</vt:lpstr>
      <vt:lpstr>Slide 7</vt:lpstr>
      <vt:lpstr>Slide 8</vt:lpstr>
      <vt:lpstr>Slide 9</vt:lpstr>
      <vt:lpstr>Slide 10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Anuradha Mohan</dc:creator>
  <cp:lastModifiedBy>Sanjay Mohan</cp:lastModifiedBy>
  <cp:revision>5</cp:revision>
  <dcterms:created xsi:type="dcterms:W3CDTF">2014-03-06T10:43:10Z</dcterms:created>
  <dcterms:modified xsi:type="dcterms:W3CDTF">2014-03-07T13:27:09Z</dcterms:modified>
</cp:coreProperties>
</file>