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2" r:id="rId6"/>
    <p:sldId id="271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4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Freeform 10"/>
          <p:cNvSpPr>
            <a:spLocks/>
          </p:cNvSpPr>
          <p:nvPr/>
        </p:nvSpPr>
        <p:spPr bwMode="auto">
          <a:xfrm>
            <a:off x="4423286" y="1717040"/>
            <a:ext cx="1480567" cy="2010918"/>
          </a:xfrm>
          <a:custGeom>
            <a:avLst/>
            <a:gdLst/>
            <a:ahLst/>
            <a:cxnLst>
              <a:cxn ang="0">
                <a:pos x="1789" y="1342"/>
              </a:cxn>
              <a:cxn ang="0">
                <a:pos x="1657" y="995"/>
              </a:cxn>
              <a:cxn ang="0">
                <a:pos x="1538" y="977"/>
              </a:cxn>
              <a:cxn ang="0">
                <a:pos x="1374" y="1168"/>
              </a:cxn>
              <a:cxn ang="0">
                <a:pos x="1264" y="1291"/>
              </a:cxn>
              <a:cxn ang="0">
                <a:pos x="1155" y="1214"/>
              </a:cxn>
              <a:cxn ang="0">
                <a:pos x="1264" y="1036"/>
              </a:cxn>
              <a:cxn ang="0">
                <a:pos x="1305" y="867"/>
              </a:cxn>
              <a:cxn ang="0">
                <a:pos x="1365" y="539"/>
              </a:cxn>
              <a:cxn ang="0">
                <a:pos x="1282" y="452"/>
              </a:cxn>
              <a:cxn ang="0">
                <a:pos x="1282" y="370"/>
              </a:cxn>
              <a:cxn ang="0">
                <a:pos x="1333" y="333"/>
              </a:cxn>
              <a:cxn ang="0">
                <a:pos x="1228" y="196"/>
              </a:cxn>
              <a:cxn ang="0">
                <a:pos x="1027" y="155"/>
              </a:cxn>
              <a:cxn ang="0">
                <a:pos x="794" y="60"/>
              </a:cxn>
              <a:cxn ang="0">
                <a:pos x="749" y="64"/>
              </a:cxn>
              <a:cxn ang="0">
                <a:pos x="580" y="50"/>
              </a:cxn>
              <a:cxn ang="0">
                <a:pos x="507" y="215"/>
              </a:cxn>
              <a:cxn ang="0">
                <a:pos x="594" y="237"/>
              </a:cxn>
              <a:cxn ang="0">
                <a:pos x="534" y="283"/>
              </a:cxn>
              <a:cxn ang="0">
                <a:pos x="420" y="342"/>
              </a:cxn>
              <a:cxn ang="0">
                <a:pos x="420" y="447"/>
              </a:cxn>
              <a:cxn ang="0">
                <a:pos x="329" y="662"/>
              </a:cxn>
              <a:cxn ang="0">
                <a:pos x="311" y="539"/>
              </a:cxn>
              <a:cxn ang="0">
                <a:pos x="365" y="402"/>
              </a:cxn>
              <a:cxn ang="0">
                <a:pos x="288" y="402"/>
              </a:cxn>
              <a:cxn ang="0">
                <a:pos x="183" y="552"/>
              </a:cxn>
              <a:cxn ang="0">
                <a:pos x="128" y="634"/>
              </a:cxn>
              <a:cxn ang="0">
                <a:pos x="128" y="730"/>
              </a:cxn>
              <a:cxn ang="0">
                <a:pos x="64" y="776"/>
              </a:cxn>
              <a:cxn ang="0">
                <a:pos x="55" y="1018"/>
              </a:cxn>
              <a:cxn ang="0">
                <a:pos x="28" y="1264"/>
              </a:cxn>
              <a:cxn ang="0">
                <a:pos x="19" y="1364"/>
              </a:cxn>
              <a:cxn ang="0">
                <a:pos x="0" y="1465"/>
              </a:cxn>
              <a:cxn ang="0">
                <a:pos x="183" y="1816"/>
              </a:cxn>
              <a:cxn ang="0">
                <a:pos x="201" y="2085"/>
              </a:cxn>
              <a:cxn ang="0">
                <a:pos x="105" y="2400"/>
              </a:cxn>
              <a:cxn ang="0">
                <a:pos x="4" y="2565"/>
              </a:cxn>
              <a:cxn ang="0">
                <a:pos x="733" y="2496"/>
              </a:cxn>
              <a:cxn ang="0">
                <a:pos x="941" y="2515"/>
              </a:cxn>
              <a:cxn ang="0">
                <a:pos x="1425" y="2439"/>
              </a:cxn>
              <a:cxn ang="0">
                <a:pos x="1538" y="2409"/>
              </a:cxn>
              <a:cxn ang="0">
                <a:pos x="1602" y="2263"/>
              </a:cxn>
              <a:cxn ang="0">
                <a:pos x="1652" y="2072"/>
              </a:cxn>
              <a:cxn ang="0">
                <a:pos x="1728" y="2017"/>
              </a:cxn>
              <a:cxn ang="0">
                <a:pos x="1778" y="1831"/>
              </a:cxn>
              <a:cxn ang="0">
                <a:pos x="1812" y="1866"/>
              </a:cxn>
              <a:cxn ang="0">
                <a:pos x="1889" y="1843"/>
              </a:cxn>
            </a:cxnLst>
            <a:rect l="0" t="0" r="r" b="b"/>
            <a:pathLst>
              <a:path w="1889" h="2565">
                <a:moveTo>
                  <a:pt x="1880" y="1574"/>
                </a:moveTo>
                <a:lnTo>
                  <a:pt x="1789" y="1342"/>
                </a:lnTo>
                <a:lnTo>
                  <a:pt x="1725" y="1086"/>
                </a:lnTo>
                <a:lnTo>
                  <a:pt x="1657" y="995"/>
                </a:lnTo>
                <a:lnTo>
                  <a:pt x="1584" y="945"/>
                </a:lnTo>
                <a:lnTo>
                  <a:pt x="1538" y="977"/>
                </a:lnTo>
                <a:lnTo>
                  <a:pt x="1428" y="1027"/>
                </a:lnTo>
                <a:lnTo>
                  <a:pt x="1374" y="1168"/>
                </a:lnTo>
                <a:lnTo>
                  <a:pt x="1296" y="1273"/>
                </a:lnTo>
                <a:lnTo>
                  <a:pt x="1264" y="1291"/>
                </a:lnTo>
                <a:lnTo>
                  <a:pt x="1223" y="1273"/>
                </a:lnTo>
                <a:cubicBezTo>
                  <a:pt x="1223" y="1273"/>
                  <a:pt x="1150" y="1232"/>
                  <a:pt x="1155" y="1214"/>
                </a:cubicBezTo>
                <a:cubicBezTo>
                  <a:pt x="1159" y="1196"/>
                  <a:pt x="1168" y="1072"/>
                  <a:pt x="1168" y="1072"/>
                </a:cubicBezTo>
                <a:lnTo>
                  <a:pt x="1264" y="1036"/>
                </a:lnTo>
                <a:lnTo>
                  <a:pt x="1287" y="940"/>
                </a:lnTo>
                <a:lnTo>
                  <a:pt x="1305" y="867"/>
                </a:lnTo>
                <a:lnTo>
                  <a:pt x="1374" y="821"/>
                </a:lnTo>
                <a:lnTo>
                  <a:pt x="1365" y="539"/>
                </a:lnTo>
                <a:lnTo>
                  <a:pt x="1319" y="475"/>
                </a:lnTo>
                <a:lnTo>
                  <a:pt x="1282" y="452"/>
                </a:lnTo>
                <a:lnTo>
                  <a:pt x="1260" y="393"/>
                </a:lnTo>
                <a:lnTo>
                  <a:pt x="1282" y="370"/>
                </a:lnTo>
                <a:lnTo>
                  <a:pt x="1328" y="379"/>
                </a:lnTo>
                <a:lnTo>
                  <a:pt x="1333" y="333"/>
                </a:lnTo>
                <a:lnTo>
                  <a:pt x="1264" y="269"/>
                </a:lnTo>
                <a:lnTo>
                  <a:pt x="1228" y="196"/>
                </a:lnTo>
                <a:lnTo>
                  <a:pt x="1155" y="196"/>
                </a:lnTo>
                <a:lnTo>
                  <a:pt x="1027" y="155"/>
                </a:lnTo>
                <a:lnTo>
                  <a:pt x="872" y="60"/>
                </a:lnTo>
                <a:lnTo>
                  <a:pt x="794" y="60"/>
                </a:lnTo>
                <a:lnTo>
                  <a:pt x="776" y="78"/>
                </a:lnTo>
                <a:lnTo>
                  <a:pt x="749" y="64"/>
                </a:lnTo>
                <a:lnTo>
                  <a:pt x="662" y="0"/>
                </a:lnTo>
                <a:lnTo>
                  <a:pt x="580" y="50"/>
                </a:lnTo>
                <a:lnTo>
                  <a:pt x="498" y="114"/>
                </a:lnTo>
                <a:lnTo>
                  <a:pt x="507" y="215"/>
                </a:lnTo>
                <a:lnTo>
                  <a:pt x="534" y="224"/>
                </a:lnTo>
                <a:lnTo>
                  <a:pt x="594" y="237"/>
                </a:lnTo>
                <a:lnTo>
                  <a:pt x="607" y="260"/>
                </a:lnTo>
                <a:lnTo>
                  <a:pt x="534" y="283"/>
                </a:lnTo>
                <a:lnTo>
                  <a:pt x="461" y="292"/>
                </a:lnTo>
                <a:lnTo>
                  <a:pt x="420" y="342"/>
                </a:lnTo>
                <a:lnTo>
                  <a:pt x="411" y="402"/>
                </a:lnTo>
                <a:lnTo>
                  <a:pt x="420" y="447"/>
                </a:lnTo>
                <a:lnTo>
                  <a:pt x="429" y="602"/>
                </a:lnTo>
                <a:lnTo>
                  <a:pt x="329" y="662"/>
                </a:lnTo>
                <a:lnTo>
                  <a:pt x="311" y="657"/>
                </a:lnTo>
                <a:lnTo>
                  <a:pt x="311" y="539"/>
                </a:lnTo>
                <a:lnTo>
                  <a:pt x="347" y="470"/>
                </a:lnTo>
                <a:lnTo>
                  <a:pt x="365" y="402"/>
                </a:lnTo>
                <a:lnTo>
                  <a:pt x="343" y="379"/>
                </a:lnTo>
                <a:lnTo>
                  <a:pt x="288" y="402"/>
                </a:lnTo>
                <a:lnTo>
                  <a:pt x="261" y="520"/>
                </a:lnTo>
                <a:lnTo>
                  <a:pt x="183" y="552"/>
                </a:lnTo>
                <a:lnTo>
                  <a:pt x="133" y="607"/>
                </a:lnTo>
                <a:lnTo>
                  <a:pt x="128" y="634"/>
                </a:lnTo>
                <a:lnTo>
                  <a:pt x="146" y="657"/>
                </a:lnTo>
                <a:lnTo>
                  <a:pt x="128" y="730"/>
                </a:lnTo>
                <a:lnTo>
                  <a:pt x="64" y="744"/>
                </a:lnTo>
                <a:lnTo>
                  <a:pt x="64" y="776"/>
                </a:lnTo>
                <a:lnTo>
                  <a:pt x="87" y="844"/>
                </a:lnTo>
                <a:lnTo>
                  <a:pt x="55" y="1018"/>
                </a:lnTo>
                <a:lnTo>
                  <a:pt x="10" y="1132"/>
                </a:lnTo>
                <a:lnTo>
                  <a:pt x="28" y="1264"/>
                </a:lnTo>
                <a:lnTo>
                  <a:pt x="42" y="1296"/>
                </a:lnTo>
                <a:lnTo>
                  <a:pt x="19" y="1364"/>
                </a:lnTo>
                <a:lnTo>
                  <a:pt x="10" y="1387"/>
                </a:lnTo>
                <a:lnTo>
                  <a:pt x="0" y="1465"/>
                </a:lnTo>
                <a:lnTo>
                  <a:pt x="101" y="1634"/>
                </a:lnTo>
                <a:lnTo>
                  <a:pt x="183" y="1816"/>
                </a:lnTo>
                <a:lnTo>
                  <a:pt x="224" y="1953"/>
                </a:lnTo>
                <a:lnTo>
                  <a:pt x="201" y="2085"/>
                </a:lnTo>
                <a:lnTo>
                  <a:pt x="174" y="2254"/>
                </a:lnTo>
                <a:lnTo>
                  <a:pt x="105" y="2400"/>
                </a:lnTo>
                <a:lnTo>
                  <a:pt x="96" y="2478"/>
                </a:lnTo>
                <a:lnTo>
                  <a:pt x="4" y="2565"/>
                </a:lnTo>
                <a:lnTo>
                  <a:pt x="129" y="2560"/>
                </a:lnTo>
                <a:lnTo>
                  <a:pt x="733" y="2496"/>
                </a:lnTo>
                <a:lnTo>
                  <a:pt x="939" y="2468"/>
                </a:lnTo>
                <a:lnTo>
                  <a:pt x="941" y="2515"/>
                </a:lnTo>
                <a:lnTo>
                  <a:pt x="1135" y="2481"/>
                </a:lnTo>
                <a:lnTo>
                  <a:pt x="1425" y="2439"/>
                </a:lnTo>
                <a:lnTo>
                  <a:pt x="1534" y="2426"/>
                </a:lnTo>
                <a:lnTo>
                  <a:pt x="1538" y="2409"/>
                </a:lnTo>
                <a:lnTo>
                  <a:pt x="1543" y="2368"/>
                </a:lnTo>
                <a:lnTo>
                  <a:pt x="1602" y="2263"/>
                </a:lnTo>
                <a:lnTo>
                  <a:pt x="1658" y="2214"/>
                </a:lnTo>
                <a:lnTo>
                  <a:pt x="1652" y="2072"/>
                </a:lnTo>
                <a:lnTo>
                  <a:pt x="1697" y="2026"/>
                </a:lnTo>
                <a:lnTo>
                  <a:pt x="1728" y="2017"/>
                </a:lnTo>
                <a:lnTo>
                  <a:pt x="1734" y="1916"/>
                </a:lnTo>
                <a:lnTo>
                  <a:pt x="1778" y="1831"/>
                </a:lnTo>
                <a:lnTo>
                  <a:pt x="1807" y="1848"/>
                </a:lnTo>
                <a:lnTo>
                  <a:pt x="1812" y="1866"/>
                </a:lnTo>
                <a:lnTo>
                  <a:pt x="1835" y="1871"/>
                </a:lnTo>
                <a:lnTo>
                  <a:pt x="1889" y="1843"/>
                </a:lnTo>
                <a:lnTo>
                  <a:pt x="1880" y="157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Freeform 11"/>
          <p:cNvSpPr>
            <a:spLocks noEditPoints="1"/>
          </p:cNvSpPr>
          <p:nvPr/>
        </p:nvSpPr>
        <p:spPr bwMode="auto">
          <a:xfrm>
            <a:off x="3012695" y="685800"/>
            <a:ext cx="2335023" cy="1429004"/>
          </a:xfrm>
          <a:custGeom>
            <a:avLst/>
            <a:gdLst/>
            <a:ahLst/>
            <a:cxnLst>
              <a:cxn ang="0">
                <a:pos x="450" y="148"/>
              </a:cxn>
              <a:cxn ang="0">
                <a:pos x="663" y="16"/>
              </a:cxn>
              <a:cxn ang="0">
                <a:pos x="741" y="13"/>
              </a:cxn>
              <a:cxn ang="0">
                <a:pos x="502" y="213"/>
              </a:cxn>
              <a:cxn ang="0">
                <a:pos x="399" y="206"/>
              </a:cxn>
              <a:cxn ang="0">
                <a:pos x="2849" y="1184"/>
              </a:cxn>
              <a:cxn ang="0">
                <a:pos x="2977" y="1154"/>
              </a:cxn>
              <a:cxn ang="0">
                <a:pos x="2920" y="1056"/>
              </a:cxn>
              <a:cxn ang="0">
                <a:pos x="2812" y="1067"/>
              </a:cxn>
              <a:cxn ang="0">
                <a:pos x="2831" y="1113"/>
              </a:cxn>
              <a:cxn ang="0">
                <a:pos x="20" y="1013"/>
              </a:cxn>
              <a:cxn ang="0">
                <a:pos x="198" y="926"/>
              </a:cxn>
              <a:cxn ang="0">
                <a:pos x="216" y="880"/>
              </a:cxn>
              <a:cxn ang="0">
                <a:pos x="454" y="798"/>
              </a:cxn>
              <a:cxn ang="0">
                <a:pos x="581" y="702"/>
              </a:cxn>
              <a:cxn ang="0">
                <a:pos x="686" y="597"/>
              </a:cxn>
              <a:cxn ang="0">
                <a:pos x="787" y="483"/>
              </a:cxn>
              <a:cxn ang="0">
                <a:pos x="1042" y="401"/>
              </a:cxn>
              <a:cxn ang="0">
                <a:pos x="1065" y="460"/>
              </a:cxn>
              <a:cxn ang="0">
                <a:pos x="919" y="575"/>
              </a:cxn>
              <a:cxn ang="0">
                <a:pos x="841" y="666"/>
              </a:cxn>
              <a:cxn ang="0">
                <a:pos x="764" y="830"/>
              </a:cxn>
              <a:cxn ang="0">
                <a:pos x="814" y="812"/>
              </a:cxn>
              <a:cxn ang="0">
                <a:pos x="951" y="766"/>
              </a:cxn>
              <a:cxn ang="0">
                <a:pos x="1106" y="794"/>
              </a:cxn>
              <a:cxn ang="0">
                <a:pos x="1188" y="912"/>
              </a:cxn>
              <a:cxn ang="0">
                <a:pos x="1375" y="985"/>
              </a:cxn>
              <a:cxn ang="0">
                <a:pos x="1462" y="994"/>
              </a:cxn>
              <a:cxn ang="0">
                <a:pos x="1544" y="985"/>
              </a:cxn>
              <a:cxn ang="0">
                <a:pos x="1622" y="958"/>
              </a:cxn>
              <a:cxn ang="0">
                <a:pos x="1831" y="825"/>
              </a:cxn>
              <a:cxn ang="0">
                <a:pos x="2146" y="762"/>
              </a:cxn>
              <a:cxn ang="0">
                <a:pos x="2260" y="730"/>
              </a:cxn>
              <a:cxn ang="0">
                <a:pos x="2274" y="898"/>
              </a:cxn>
              <a:cxn ang="0">
                <a:pos x="2411" y="908"/>
              </a:cxn>
              <a:cxn ang="0">
                <a:pos x="2616" y="830"/>
              </a:cxn>
              <a:cxn ang="0">
                <a:pos x="2657" y="1040"/>
              </a:cxn>
              <a:cxn ang="0">
                <a:pos x="2785" y="1145"/>
              </a:cxn>
              <a:cxn ang="0">
                <a:pos x="2785" y="1181"/>
              </a:cxn>
              <a:cxn ang="0">
                <a:pos x="2657" y="1159"/>
              </a:cxn>
              <a:cxn ang="0">
                <a:pos x="2534" y="1172"/>
              </a:cxn>
              <a:cxn ang="0">
                <a:pos x="2393" y="1213"/>
              </a:cxn>
              <a:cxn ang="0">
                <a:pos x="2082" y="1181"/>
              </a:cxn>
              <a:cxn ang="0">
                <a:pos x="1831" y="1273"/>
              </a:cxn>
              <a:cxn ang="0">
                <a:pos x="1731" y="1382"/>
              </a:cxn>
              <a:cxn ang="0">
                <a:pos x="1681" y="1409"/>
              </a:cxn>
              <a:cxn ang="0">
                <a:pos x="1512" y="1432"/>
              </a:cxn>
              <a:cxn ang="0">
                <a:pos x="1462" y="1387"/>
              </a:cxn>
              <a:cxn ang="0">
                <a:pos x="1384" y="1514"/>
              </a:cxn>
              <a:cxn ang="0">
                <a:pos x="1267" y="1826"/>
              </a:cxn>
              <a:cxn ang="0">
                <a:pos x="1195" y="1768"/>
              </a:cxn>
              <a:cxn ang="0">
                <a:pos x="1040" y="1439"/>
              </a:cxn>
              <a:cxn ang="0">
                <a:pos x="640" y="1297"/>
              </a:cxn>
              <a:cxn ang="0">
                <a:pos x="328" y="1206"/>
              </a:cxn>
              <a:cxn ang="0">
                <a:pos x="0" y="1029"/>
              </a:cxn>
            </a:cxnLst>
            <a:rect l="0" t="0" r="r" b="b"/>
            <a:pathLst>
              <a:path w="2977" h="1826">
                <a:moveTo>
                  <a:pt x="399" y="206"/>
                </a:moveTo>
                <a:lnTo>
                  <a:pt x="450" y="148"/>
                </a:lnTo>
                <a:lnTo>
                  <a:pt x="512" y="125"/>
                </a:lnTo>
                <a:lnTo>
                  <a:pt x="663" y="16"/>
                </a:lnTo>
                <a:lnTo>
                  <a:pt x="728" y="0"/>
                </a:lnTo>
                <a:lnTo>
                  <a:pt x="741" y="13"/>
                </a:lnTo>
                <a:lnTo>
                  <a:pt x="595" y="158"/>
                </a:lnTo>
                <a:lnTo>
                  <a:pt x="502" y="213"/>
                </a:lnTo>
                <a:lnTo>
                  <a:pt x="444" y="238"/>
                </a:lnTo>
                <a:lnTo>
                  <a:pt x="399" y="206"/>
                </a:lnTo>
                <a:close/>
                <a:moveTo>
                  <a:pt x="2831" y="1113"/>
                </a:moveTo>
                <a:lnTo>
                  <a:pt x="2849" y="1184"/>
                </a:lnTo>
                <a:lnTo>
                  <a:pt x="2940" y="1188"/>
                </a:lnTo>
                <a:lnTo>
                  <a:pt x="2977" y="1154"/>
                </a:lnTo>
                <a:cubicBezTo>
                  <a:pt x="2977" y="1154"/>
                  <a:pt x="2974" y="1113"/>
                  <a:pt x="2965" y="1108"/>
                </a:cubicBezTo>
                <a:cubicBezTo>
                  <a:pt x="2956" y="1104"/>
                  <a:pt x="2920" y="1056"/>
                  <a:pt x="2920" y="1056"/>
                </a:cubicBezTo>
                <a:lnTo>
                  <a:pt x="2858" y="1063"/>
                </a:lnTo>
                <a:lnTo>
                  <a:pt x="2812" y="1067"/>
                </a:lnTo>
                <a:lnTo>
                  <a:pt x="2803" y="1099"/>
                </a:lnTo>
                <a:lnTo>
                  <a:pt x="2831" y="1113"/>
                </a:lnTo>
                <a:close/>
                <a:moveTo>
                  <a:pt x="0" y="1029"/>
                </a:moveTo>
                <a:lnTo>
                  <a:pt x="20" y="1013"/>
                </a:lnTo>
                <a:lnTo>
                  <a:pt x="98" y="990"/>
                </a:lnTo>
                <a:lnTo>
                  <a:pt x="198" y="926"/>
                </a:lnTo>
                <a:lnTo>
                  <a:pt x="198" y="898"/>
                </a:lnTo>
                <a:lnTo>
                  <a:pt x="216" y="880"/>
                </a:lnTo>
                <a:lnTo>
                  <a:pt x="385" y="853"/>
                </a:lnTo>
                <a:lnTo>
                  <a:pt x="454" y="798"/>
                </a:lnTo>
                <a:lnTo>
                  <a:pt x="577" y="739"/>
                </a:lnTo>
                <a:lnTo>
                  <a:pt x="581" y="702"/>
                </a:lnTo>
                <a:lnTo>
                  <a:pt x="636" y="620"/>
                </a:lnTo>
                <a:lnTo>
                  <a:pt x="686" y="597"/>
                </a:lnTo>
                <a:lnTo>
                  <a:pt x="723" y="547"/>
                </a:lnTo>
                <a:lnTo>
                  <a:pt x="787" y="483"/>
                </a:lnTo>
                <a:lnTo>
                  <a:pt x="910" y="415"/>
                </a:lnTo>
                <a:lnTo>
                  <a:pt x="1042" y="401"/>
                </a:lnTo>
                <a:lnTo>
                  <a:pt x="1074" y="433"/>
                </a:lnTo>
                <a:lnTo>
                  <a:pt x="1065" y="460"/>
                </a:lnTo>
                <a:lnTo>
                  <a:pt x="960" y="488"/>
                </a:lnTo>
                <a:lnTo>
                  <a:pt x="919" y="575"/>
                </a:lnTo>
                <a:lnTo>
                  <a:pt x="855" y="597"/>
                </a:lnTo>
                <a:lnTo>
                  <a:pt x="841" y="666"/>
                </a:lnTo>
                <a:lnTo>
                  <a:pt x="773" y="757"/>
                </a:lnTo>
                <a:lnTo>
                  <a:pt x="764" y="830"/>
                </a:lnTo>
                <a:lnTo>
                  <a:pt x="787" y="844"/>
                </a:lnTo>
                <a:lnTo>
                  <a:pt x="814" y="812"/>
                </a:lnTo>
                <a:lnTo>
                  <a:pt x="914" y="730"/>
                </a:lnTo>
                <a:lnTo>
                  <a:pt x="951" y="766"/>
                </a:lnTo>
                <a:lnTo>
                  <a:pt x="1015" y="766"/>
                </a:lnTo>
                <a:lnTo>
                  <a:pt x="1106" y="794"/>
                </a:lnTo>
                <a:lnTo>
                  <a:pt x="1147" y="825"/>
                </a:lnTo>
                <a:lnTo>
                  <a:pt x="1188" y="912"/>
                </a:lnTo>
                <a:lnTo>
                  <a:pt x="1266" y="990"/>
                </a:lnTo>
                <a:lnTo>
                  <a:pt x="1375" y="985"/>
                </a:lnTo>
                <a:lnTo>
                  <a:pt x="1416" y="958"/>
                </a:lnTo>
                <a:lnTo>
                  <a:pt x="1462" y="994"/>
                </a:lnTo>
                <a:lnTo>
                  <a:pt x="1507" y="1008"/>
                </a:lnTo>
                <a:lnTo>
                  <a:pt x="1544" y="985"/>
                </a:lnTo>
                <a:lnTo>
                  <a:pt x="1576" y="985"/>
                </a:lnTo>
                <a:lnTo>
                  <a:pt x="1622" y="958"/>
                </a:lnTo>
                <a:lnTo>
                  <a:pt x="1736" y="857"/>
                </a:lnTo>
                <a:lnTo>
                  <a:pt x="1831" y="825"/>
                </a:lnTo>
                <a:lnTo>
                  <a:pt x="2018" y="816"/>
                </a:lnTo>
                <a:lnTo>
                  <a:pt x="2146" y="762"/>
                </a:lnTo>
                <a:lnTo>
                  <a:pt x="2219" y="725"/>
                </a:lnTo>
                <a:lnTo>
                  <a:pt x="2260" y="730"/>
                </a:lnTo>
                <a:lnTo>
                  <a:pt x="2260" y="889"/>
                </a:lnTo>
                <a:lnTo>
                  <a:pt x="2274" y="898"/>
                </a:lnTo>
                <a:lnTo>
                  <a:pt x="2356" y="921"/>
                </a:lnTo>
                <a:lnTo>
                  <a:pt x="2411" y="908"/>
                </a:lnTo>
                <a:lnTo>
                  <a:pt x="2584" y="862"/>
                </a:lnTo>
                <a:lnTo>
                  <a:pt x="2616" y="830"/>
                </a:lnTo>
                <a:lnTo>
                  <a:pt x="2657" y="844"/>
                </a:lnTo>
                <a:lnTo>
                  <a:pt x="2657" y="1040"/>
                </a:lnTo>
                <a:lnTo>
                  <a:pt x="2748" y="1127"/>
                </a:lnTo>
                <a:lnTo>
                  <a:pt x="2785" y="1145"/>
                </a:lnTo>
                <a:lnTo>
                  <a:pt x="2821" y="1172"/>
                </a:lnTo>
                <a:lnTo>
                  <a:pt x="2785" y="1181"/>
                </a:lnTo>
                <a:lnTo>
                  <a:pt x="2762" y="1172"/>
                </a:lnTo>
                <a:lnTo>
                  <a:pt x="2657" y="1159"/>
                </a:lnTo>
                <a:lnTo>
                  <a:pt x="2598" y="1177"/>
                </a:lnTo>
                <a:lnTo>
                  <a:pt x="2534" y="1172"/>
                </a:lnTo>
                <a:lnTo>
                  <a:pt x="2443" y="1213"/>
                </a:lnTo>
                <a:lnTo>
                  <a:pt x="2393" y="1213"/>
                </a:lnTo>
                <a:lnTo>
                  <a:pt x="2228" y="1177"/>
                </a:lnTo>
                <a:lnTo>
                  <a:pt x="2082" y="1181"/>
                </a:lnTo>
                <a:lnTo>
                  <a:pt x="2028" y="1254"/>
                </a:lnTo>
                <a:lnTo>
                  <a:pt x="1831" y="1273"/>
                </a:lnTo>
                <a:lnTo>
                  <a:pt x="1763" y="1295"/>
                </a:lnTo>
                <a:lnTo>
                  <a:pt x="1731" y="1382"/>
                </a:lnTo>
                <a:lnTo>
                  <a:pt x="1695" y="1414"/>
                </a:lnTo>
                <a:lnTo>
                  <a:pt x="1681" y="1409"/>
                </a:lnTo>
                <a:lnTo>
                  <a:pt x="1640" y="1364"/>
                </a:lnTo>
                <a:lnTo>
                  <a:pt x="1512" y="1432"/>
                </a:lnTo>
                <a:lnTo>
                  <a:pt x="1494" y="1432"/>
                </a:lnTo>
                <a:lnTo>
                  <a:pt x="1462" y="1387"/>
                </a:lnTo>
                <a:lnTo>
                  <a:pt x="1439" y="1391"/>
                </a:lnTo>
                <a:lnTo>
                  <a:pt x="1384" y="1514"/>
                </a:lnTo>
                <a:lnTo>
                  <a:pt x="1357" y="1628"/>
                </a:lnTo>
                <a:lnTo>
                  <a:pt x="1267" y="1826"/>
                </a:lnTo>
                <a:lnTo>
                  <a:pt x="1234" y="1797"/>
                </a:lnTo>
                <a:lnTo>
                  <a:pt x="1195" y="1768"/>
                </a:lnTo>
                <a:lnTo>
                  <a:pt x="1140" y="1477"/>
                </a:lnTo>
                <a:lnTo>
                  <a:pt x="1040" y="1439"/>
                </a:lnTo>
                <a:lnTo>
                  <a:pt x="982" y="1374"/>
                </a:lnTo>
                <a:lnTo>
                  <a:pt x="640" y="1297"/>
                </a:lnTo>
                <a:lnTo>
                  <a:pt x="560" y="1268"/>
                </a:lnTo>
                <a:lnTo>
                  <a:pt x="328" y="1206"/>
                </a:lnTo>
                <a:lnTo>
                  <a:pt x="105" y="1174"/>
                </a:lnTo>
                <a:lnTo>
                  <a:pt x="0" y="1029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6" name="Freeform 22"/>
          <p:cNvSpPr>
            <a:spLocks/>
          </p:cNvSpPr>
          <p:nvPr/>
        </p:nvSpPr>
        <p:spPr bwMode="auto">
          <a:xfrm>
            <a:off x="5156201" y="3308096"/>
            <a:ext cx="1683134" cy="1819402"/>
          </a:xfrm>
          <a:custGeom>
            <a:avLst/>
            <a:gdLst/>
            <a:ahLst/>
            <a:cxnLst>
              <a:cxn ang="0">
                <a:pos x="390" y="24"/>
              </a:cxn>
              <a:cxn ang="0">
                <a:pos x="346" y="60"/>
              </a:cxn>
              <a:cxn ang="0">
                <a:pos x="302" y="88"/>
              </a:cxn>
              <a:cxn ang="0">
                <a:pos x="252" y="107"/>
              </a:cxn>
              <a:cxn ang="0">
                <a:pos x="219" y="89"/>
              </a:cxn>
              <a:cxn ang="0">
                <a:pos x="172" y="84"/>
              </a:cxn>
              <a:cxn ang="0">
                <a:pos x="128" y="80"/>
              </a:cxn>
              <a:cxn ang="0">
                <a:pos x="0" y="103"/>
              </a:cxn>
              <a:cxn ang="0">
                <a:pos x="18" y="273"/>
              </a:cxn>
              <a:cxn ang="0">
                <a:pos x="37" y="443"/>
              </a:cxn>
              <a:cxn ang="0">
                <a:pos x="77" y="437"/>
              </a:cxn>
              <a:cxn ang="0">
                <a:pos x="109" y="473"/>
              </a:cxn>
              <a:cxn ang="0">
                <a:pos x="151" y="485"/>
              </a:cxn>
              <a:cxn ang="0">
                <a:pos x="177" y="477"/>
              </a:cxn>
              <a:cxn ang="0">
                <a:pos x="225" y="482"/>
              </a:cxn>
              <a:cxn ang="0">
                <a:pos x="249" y="461"/>
              </a:cxn>
              <a:cxn ang="0">
                <a:pos x="266" y="474"/>
              </a:cxn>
              <a:cxn ang="0">
                <a:pos x="297" y="494"/>
              </a:cxn>
              <a:cxn ang="0">
                <a:pos x="318" y="490"/>
              </a:cxn>
              <a:cxn ang="0">
                <a:pos x="329" y="465"/>
              </a:cxn>
              <a:cxn ang="0">
                <a:pos x="336" y="412"/>
              </a:cxn>
              <a:cxn ang="0">
                <a:pos x="351" y="415"/>
              </a:cxn>
              <a:cxn ang="0">
                <a:pos x="365" y="419"/>
              </a:cxn>
              <a:cxn ang="0">
                <a:pos x="361" y="399"/>
              </a:cxn>
              <a:cxn ang="0">
                <a:pos x="366" y="378"/>
              </a:cxn>
              <a:cxn ang="0">
                <a:pos x="385" y="349"/>
              </a:cxn>
              <a:cxn ang="0">
                <a:pos x="411" y="342"/>
              </a:cxn>
              <a:cxn ang="0">
                <a:pos x="446" y="298"/>
              </a:cxn>
              <a:cxn ang="0">
                <a:pos x="451" y="237"/>
              </a:cxn>
              <a:cxn ang="0">
                <a:pos x="444" y="188"/>
              </a:cxn>
              <a:cxn ang="0">
                <a:pos x="457" y="170"/>
              </a:cxn>
              <a:cxn ang="0">
                <a:pos x="426" y="0"/>
              </a:cxn>
            </a:cxnLst>
            <a:rect l="0" t="0" r="r" b="b"/>
            <a:pathLst>
              <a:path w="457" h="494">
                <a:moveTo>
                  <a:pt x="426" y="0"/>
                </a:moveTo>
                <a:lnTo>
                  <a:pt x="390" y="24"/>
                </a:lnTo>
                <a:lnTo>
                  <a:pt x="366" y="38"/>
                </a:lnTo>
                <a:lnTo>
                  <a:pt x="346" y="60"/>
                </a:lnTo>
                <a:lnTo>
                  <a:pt x="321" y="83"/>
                </a:lnTo>
                <a:lnTo>
                  <a:pt x="302" y="88"/>
                </a:lnTo>
                <a:lnTo>
                  <a:pt x="285" y="91"/>
                </a:lnTo>
                <a:lnTo>
                  <a:pt x="252" y="107"/>
                </a:lnTo>
                <a:lnTo>
                  <a:pt x="239" y="107"/>
                </a:lnTo>
                <a:lnTo>
                  <a:pt x="219" y="89"/>
                </a:lnTo>
                <a:lnTo>
                  <a:pt x="188" y="93"/>
                </a:lnTo>
                <a:lnTo>
                  <a:pt x="172" y="84"/>
                </a:lnTo>
                <a:lnTo>
                  <a:pt x="158" y="76"/>
                </a:lnTo>
                <a:lnTo>
                  <a:pt x="128" y="80"/>
                </a:lnTo>
                <a:lnTo>
                  <a:pt x="67" y="90"/>
                </a:lnTo>
                <a:lnTo>
                  <a:pt x="0" y="103"/>
                </a:lnTo>
                <a:lnTo>
                  <a:pt x="8" y="191"/>
                </a:lnTo>
                <a:lnTo>
                  <a:pt x="18" y="273"/>
                </a:lnTo>
                <a:lnTo>
                  <a:pt x="34" y="414"/>
                </a:lnTo>
                <a:lnTo>
                  <a:pt x="37" y="443"/>
                </a:lnTo>
                <a:lnTo>
                  <a:pt x="62" y="442"/>
                </a:lnTo>
                <a:lnTo>
                  <a:pt x="77" y="437"/>
                </a:lnTo>
                <a:lnTo>
                  <a:pt x="97" y="446"/>
                </a:lnTo>
                <a:lnTo>
                  <a:pt x="109" y="473"/>
                </a:lnTo>
                <a:lnTo>
                  <a:pt x="140" y="473"/>
                </a:lnTo>
                <a:lnTo>
                  <a:pt x="151" y="485"/>
                </a:lnTo>
                <a:lnTo>
                  <a:pt x="162" y="485"/>
                </a:lnTo>
                <a:lnTo>
                  <a:pt x="177" y="477"/>
                </a:lnTo>
                <a:lnTo>
                  <a:pt x="192" y="479"/>
                </a:lnTo>
                <a:lnTo>
                  <a:pt x="225" y="482"/>
                </a:lnTo>
                <a:lnTo>
                  <a:pt x="235" y="469"/>
                </a:lnTo>
                <a:lnTo>
                  <a:pt x="249" y="461"/>
                </a:lnTo>
                <a:lnTo>
                  <a:pt x="262" y="457"/>
                </a:lnTo>
                <a:lnTo>
                  <a:pt x="266" y="474"/>
                </a:lnTo>
                <a:lnTo>
                  <a:pt x="276" y="480"/>
                </a:lnTo>
                <a:lnTo>
                  <a:pt x="297" y="494"/>
                </a:lnTo>
                <a:lnTo>
                  <a:pt x="310" y="493"/>
                </a:lnTo>
                <a:lnTo>
                  <a:pt x="318" y="490"/>
                </a:lnTo>
                <a:lnTo>
                  <a:pt x="319" y="474"/>
                </a:lnTo>
                <a:lnTo>
                  <a:pt x="329" y="465"/>
                </a:lnTo>
                <a:lnTo>
                  <a:pt x="330" y="436"/>
                </a:lnTo>
                <a:lnTo>
                  <a:pt x="336" y="412"/>
                </a:lnTo>
                <a:lnTo>
                  <a:pt x="343" y="408"/>
                </a:lnTo>
                <a:lnTo>
                  <a:pt x="351" y="415"/>
                </a:lnTo>
                <a:lnTo>
                  <a:pt x="355" y="425"/>
                </a:lnTo>
                <a:lnTo>
                  <a:pt x="365" y="419"/>
                </a:lnTo>
                <a:lnTo>
                  <a:pt x="368" y="410"/>
                </a:lnTo>
                <a:lnTo>
                  <a:pt x="361" y="399"/>
                </a:lnTo>
                <a:lnTo>
                  <a:pt x="361" y="385"/>
                </a:lnTo>
                <a:lnTo>
                  <a:pt x="366" y="378"/>
                </a:lnTo>
                <a:lnTo>
                  <a:pt x="379" y="358"/>
                </a:lnTo>
                <a:lnTo>
                  <a:pt x="385" y="349"/>
                </a:lnTo>
                <a:lnTo>
                  <a:pt x="398" y="352"/>
                </a:lnTo>
                <a:lnTo>
                  <a:pt x="411" y="342"/>
                </a:lnTo>
                <a:lnTo>
                  <a:pt x="430" y="322"/>
                </a:lnTo>
                <a:lnTo>
                  <a:pt x="446" y="298"/>
                </a:lnTo>
                <a:lnTo>
                  <a:pt x="448" y="267"/>
                </a:lnTo>
                <a:lnTo>
                  <a:pt x="451" y="237"/>
                </a:lnTo>
                <a:lnTo>
                  <a:pt x="450" y="205"/>
                </a:lnTo>
                <a:lnTo>
                  <a:pt x="444" y="188"/>
                </a:lnTo>
                <a:lnTo>
                  <a:pt x="446" y="181"/>
                </a:lnTo>
                <a:lnTo>
                  <a:pt x="457" y="170"/>
                </a:lnTo>
                <a:lnTo>
                  <a:pt x="444" y="116"/>
                </a:lnTo>
                <a:lnTo>
                  <a:pt x="426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auto">
          <a:xfrm>
            <a:off x="4165476" y="3657980"/>
            <a:ext cx="1149096" cy="2007236"/>
          </a:xfrm>
          <a:custGeom>
            <a:avLst/>
            <a:gdLst/>
            <a:ahLst/>
            <a:cxnLst>
              <a:cxn ang="0">
                <a:pos x="0" y="545"/>
              </a:cxn>
              <a:cxn ang="0">
                <a:pos x="0" y="528"/>
              </a:cxn>
              <a:cxn ang="0">
                <a:pos x="3" y="501"/>
              </a:cxn>
              <a:cxn ang="0">
                <a:pos x="17" y="483"/>
              </a:cxn>
              <a:cxn ang="0">
                <a:pos x="27" y="460"/>
              </a:cxn>
              <a:cxn ang="0">
                <a:pos x="43" y="434"/>
              </a:cxn>
              <a:cxn ang="0">
                <a:pos x="40" y="399"/>
              </a:cxn>
              <a:cxn ang="0">
                <a:pos x="29" y="383"/>
              </a:cxn>
              <a:cxn ang="0">
                <a:pos x="27" y="364"/>
              </a:cxn>
              <a:cxn ang="0">
                <a:pos x="32" y="331"/>
              </a:cxn>
              <a:cxn ang="0">
                <a:pos x="29" y="289"/>
              </a:cxn>
              <a:cxn ang="0">
                <a:pos x="22" y="193"/>
              </a:cxn>
              <a:cxn ang="0">
                <a:pos x="14" y="101"/>
              </a:cxn>
              <a:cxn ang="0">
                <a:pos x="8" y="30"/>
              </a:cxn>
              <a:cxn ang="0">
                <a:pos x="27" y="36"/>
              </a:cxn>
              <a:cxn ang="0">
                <a:pos x="35" y="41"/>
              </a:cxn>
              <a:cxn ang="0">
                <a:pos x="42" y="40"/>
              </a:cxn>
              <a:cxn ang="0">
                <a:pos x="55" y="28"/>
              </a:cxn>
              <a:cxn ang="0">
                <a:pos x="72" y="18"/>
              </a:cxn>
              <a:cxn ang="0">
                <a:pos x="102" y="17"/>
              </a:cxn>
              <a:cxn ang="0">
                <a:pos x="234" y="4"/>
              </a:cxn>
              <a:cxn ang="0">
                <a:pos x="268" y="0"/>
              </a:cxn>
              <a:cxn ang="0">
                <a:pos x="277" y="96"/>
              </a:cxn>
              <a:cxn ang="0">
                <a:pos x="302" y="317"/>
              </a:cxn>
              <a:cxn ang="0">
                <a:pos x="306" y="352"/>
              </a:cxn>
              <a:cxn ang="0">
                <a:pos x="304" y="365"/>
              </a:cxn>
              <a:cxn ang="0">
                <a:pos x="311" y="376"/>
              </a:cxn>
              <a:cxn ang="0">
                <a:pos x="312" y="385"/>
              </a:cxn>
              <a:cxn ang="0">
                <a:pos x="296" y="394"/>
              </a:cxn>
              <a:cxn ang="0">
                <a:pos x="275" y="404"/>
              </a:cxn>
              <a:cxn ang="0">
                <a:pos x="256" y="407"/>
              </a:cxn>
              <a:cxn ang="0">
                <a:pos x="252" y="436"/>
              </a:cxn>
              <a:cxn ang="0">
                <a:pos x="225" y="456"/>
              </a:cxn>
              <a:cxn ang="0">
                <a:pos x="208" y="480"/>
              </a:cxn>
              <a:cxn ang="0">
                <a:pos x="210" y="494"/>
              </a:cxn>
              <a:cxn ang="0">
                <a:pos x="207" y="503"/>
              </a:cxn>
              <a:cxn ang="0">
                <a:pos x="187" y="503"/>
              </a:cxn>
              <a:cxn ang="0">
                <a:pos x="177" y="494"/>
              </a:cxn>
              <a:cxn ang="0">
                <a:pos x="162" y="501"/>
              </a:cxn>
              <a:cxn ang="0">
                <a:pos x="146" y="510"/>
              </a:cxn>
              <a:cxn ang="0">
                <a:pos x="147" y="529"/>
              </a:cxn>
              <a:cxn ang="0">
                <a:pos x="140" y="530"/>
              </a:cxn>
              <a:cxn ang="0">
                <a:pos x="137" y="524"/>
              </a:cxn>
              <a:cxn ang="0">
                <a:pos x="124" y="515"/>
              </a:cxn>
              <a:cxn ang="0">
                <a:pos x="104" y="523"/>
              </a:cxn>
              <a:cxn ang="0">
                <a:pos x="95" y="541"/>
              </a:cxn>
              <a:cxn ang="0">
                <a:pos x="87" y="536"/>
              </a:cxn>
              <a:cxn ang="0">
                <a:pos x="78" y="527"/>
              </a:cxn>
              <a:cxn ang="0">
                <a:pos x="51" y="530"/>
              </a:cxn>
              <a:cxn ang="0">
                <a:pos x="17" y="535"/>
              </a:cxn>
              <a:cxn ang="0">
                <a:pos x="0" y="545"/>
              </a:cxn>
            </a:cxnLst>
            <a:rect l="0" t="0" r="r" b="b"/>
            <a:pathLst>
              <a:path w="312" h="545">
                <a:moveTo>
                  <a:pt x="0" y="545"/>
                </a:moveTo>
                <a:lnTo>
                  <a:pt x="0" y="528"/>
                </a:lnTo>
                <a:lnTo>
                  <a:pt x="3" y="501"/>
                </a:lnTo>
                <a:lnTo>
                  <a:pt x="17" y="483"/>
                </a:lnTo>
                <a:lnTo>
                  <a:pt x="27" y="460"/>
                </a:lnTo>
                <a:lnTo>
                  <a:pt x="43" y="434"/>
                </a:lnTo>
                <a:lnTo>
                  <a:pt x="40" y="399"/>
                </a:lnTo>
                <a:lnTo>
                  <a:pt x="29" y="383"/>
                </a:lnTo>
                <a:lnTo>
                  <a:pt x="27" y="364"/>
                </a:lnTo>
                <a:lnTo>
                  <a:pt x="32" y="331"/>
                </a:lnTo>
                <a:lnTo>
                  <a:pt x="29" y="289"/>
                </a:lnTo>
                <a:lnTo>
                  <a:pt x="22" y="193"/>
                </a:lnTo>
                <a:lnTo>
                  <a:pt x="14" y="101"/>
                </a:lnTo>
                <a:lnTo>
                  <a:pt x="8" y="30"/>
                </a:lnTo>
                <a:lnTo>
                  <a:pt x="27" y="36"/>
                </a:lnTo>
                <a:lnTo>
                  <a:pt x="35" y="41"/>
                </a:lnTo>
                <a:lnTo>
                  <a:pt x="42" y="40"/>
                </a:lnTo>
                <a:lnTo>
                  <a:pt x="55" y="28"/>
                </a:lnTo>
                <a:lnTo>
                  <a:pt x="72" y="18"/>
                </a:lnTo>
                <a:lnTo>
                  <a:pt x="102" y="17"/>
                </a:lnTo>
                <a:lnTo>
                  <a:pt x="234" y="4"/>
                </a:lnTo>
                <a:lnTo>
                  <a:pt x="268" y="0"/>
                </a:lnTo>
                <a:lnTo>
                  <a:pt x="277" y="96"/>
                </a:lnTo>
                <a:lnTo>
                  <a:pt x="302" y="317"/>
                </a:lnTo>
                <a:lnTo>
                  <a:pt x="306" y="352"/>
                </a:lnTo>
                <a:lnTo>
                  <a:pt x="304" y="365"/>
                </a:lnTo>
                <a:lnTo>
                  <a:pt x="311" y="376"/>
                </a:lnTo>
                <a:lnTo>
                  <a:pt x="312" y="385"/>
                </a:lnTo>
                <a:lnTo>
                  <a:pt x="296" y="394"/>
                </a:lnTo>
                <a:lnTo>
                  <a:pt x="275" y="404"/>
                </a:lnTo>
                <a:lnTo>
                  <a:pt x="256" y="407"/>
                </a:lnTo>
                <a:lnTo>
                  <a:pt x="252" y="436"/>
                </a:lnTo>
                <a:lnTo>
                  <a:pt x="225" y="456"/>
                </a:lnTo>
                <a:lnTo>
                  <a:pt x="208" y="480"/>
                </a:lnTo>
                <a:lnTo>
                  <a:pt x="210" y="494"/>
                </a:lnTo>
                <a:lnTo>
                  <a:pt x="207" y="503"/>
                </a:lnTo>
                <a:lnTo>
                  <a:pt x="187" y="503"/>
                </a:lnTo>
                <a:lnTo>
                  <a:pt x="177" y="494"/>
                </a:lnTo>
                <a:lnTo>
                  <a:pt x="162" y="501"/>
                </a:lnTo>
                <a:lnTo>
                  <a:pt x="146" y="510"/>
                </a:lnTo>
                <a:lnTo>
                  <a:pt x="147" y="529"/>
                </a:lnTo>
                <a:lnTo>
                  <a:pt x="140" y="530"/>
                </a:lnTo>
                <a:lnTo>
                  <a:pt x="137" y="524"/>
                </a:lnTo>
                <a:lnTo>
                  <a:pt x="124" y="515"/>
                </a:lnTo>
                <a:lnTo>
                  <a:pt x="104" y="523"/>
                </a:lnTo>
                <a:lnTo>
                  <a:pt x="95" y="541"/>
                </a:lnTo>
                <a:lnTo>
                  <a:pt x="87" y="536"/>
                </a:lnTo>
                <a:lnTo>
                  <a:pt x="78" y="527"/>
                </a:lnTo>
                <a:lnTo>
                  <a:pt x="51" y="530"/>
                </a:lnTo>
                <a:lnTo>
                  <a:pt x="17" y="535"/>
                </a:lnTo>
                <a:lnTo>
                  <a:pt x="0" y="545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auto">
          <a:xfrm>
            <a:off x="2788033" y="3396488"/>
            <a:ext cx="1532129" cy="2732786"/>
          </a:xfrm>
          <a:custGeom>
            <a:avLst/>
            <a:gdLst/>
            <a:ahLst/>
            <a:cxnLst>
              <a:cxn ang="0">
                <a:pos x="374" y="599"/>
              </a:cxn>
              <a:cxn ang="0">
                <a:pos x="391" y="553"/>
              </a:cxn>
              <a:cxn ang="0">
                <a:pos x="416" y="505"/>
              </a:cxn>
              <a:cxn ang="0">
                <a:pos x="402" y="452"/>
              </a:cxn>
              <a:cxn ang="0">
                <a:pos x="405" y="400"/>
              </a:cxn>
              <a:cxn ang="0">
                <a:pos x="394" y="262"/>
              </a:cxn>
              <a:cxn ang="0">
                <a:pos x="381" y="103"/>
              </a:cxn>
              <a:cxn ang="0">
                <a:pos x="374" y="81"/>
              </a:cxn>
              <a:cxn ang="0">
                <a:pos x="357" y="48"/>
              </a:cxn>
              <a:cxn ang="0">
                <a:pos x="347" y="0"/>
              </a:cxn>
              <a:cxn ang="0">
                <a:pos x="73" y="30"/>
              </a:cxn>
              <a:cxn ang="0">
                <a:pos x="92" y="41"/>
              </a:cxn>
              <a:cxn ang="0">
                <a:pos x="118" y="72"/>
              </a:cxn>
              <a:cxn ang="0">
                <a:pos x="118" y="107"/>
              </a:cxn>
              <a:cxn ang="0">
                <a:pos x="103" y="144"/>
              </a:cxn>
              <a:cxn ang="0">
                <a:pos x="78" y="159"/>
              </a:cxn>
              <a:cxn ang="0">
                <a:pos x="43" y="178"/>
              </a:cxn>
              <a:cxn ang="0">
                <a:pos x="43" y="199"/>
              </a:cxn>
              <a:cxn ang="0">
                <a:pos x="52" y="233"/>
              </a:cxn>
              <a:cxn ang="0">
                <a:pos x="37" y="252"/>
              </a:cxn>
              <a:cxn ang="0">
                <a:pos x="26" y="271"/>
              </a:cxn>
              <a:cxn ang="0">
                <a:pos x="15" y="286"/>
              </a:cxn>
              <a:cxn ang="0">
                <a:pos x="6" y="307"/>
              </a:cxn>
              <a:cxn ang="0">
                <a:pos x="3" y="345"/>
              </a:cxn>
              <a:cxn ang="0">
                <a:pos x="61" y="435"/>
              </a:cxn>
              <a:cxn ang="0">
                <a:pos x="92" y="483"/>
              </a:cxn>
              <a:cxn ang="0">
                <a:pos x="136" y="494"/>
              </a:cxn>
              <a:cxn ang="0">
                <a:pos x="148" y="524"/>
              </a:cxn>
              <a:cxn ang="0">
                <a:pos x="131" y="579"/>
              </a:cxn>
              <a:cxn ang="0">
                <a:pos x="183" y="634"/>
              </a:cxn>
              <a:cxn ang="0">
                <a:pos x="222" y="668"/>
              </a:cxn>
              <a:cxn ang="0">
                <a:pos x="229" y="705"/>
              </a:cxn>
              <a:cxn ang="0">
                <a:pos x="250" y="742"/>
              </a:cxn>
              <a:cxn ang="0">
                <a:pos x="264" y="724"/>
              </a:cxn>
              <a:cxn ang="0">
                <a:pos x="290" y="710"/>
              </a:cxn>
              <a:cxn ang="0">
                <a:pos x="327" y="726"/>
              </a:cxn>
              <a:cxn ang="0">
                <a:pos x="336" y="710"/>
              </a:cxn>
              <a:cxn ang="0">
                <a:pos x="330" y="681"/>
              </a:cxn>
              <a:cxn ang="0">
                <a:pos x="359" y="668"/>
              </a:cxn>
              <a:cxn ang="0">
                <a:pos x="363" y="657"/>
              </a:cxn>
              <a:cxn ang="0">
                <a:pos x="367" y="637"/>
              </a:cxn>
            </a:cxnLst>
            <a:rect l="0" t="0" r="r" b="b"/>
            <a:pathLst>
              <a:path w="416" h="742">
                <a:moveTo>
                  <a:pt x="374" y="618"/>
                </a:moveTo>
                <a:lnTo>
                  <a:pt x="374" y="599"/>
                </a:lnTo>
                <a:lnTo>
                  <a:pt x="377" y="571"/>
                </a:lnTo>
                <a:lnTo>
                  <a:pt x="391" y="553"/>
                </a:lnTo>
                <a:lnTo>
                  <a:pt x="402" y="529"/>
                </a:lnTo>
                <a:lnTo>
                  <a:pt x="416" y="505"/>
                </a:lnTo>
                <a:lnTo>
                  <a:pt x="414" y="473"/>
                </a:lnTo>
                <a:lnTo>
                  <a:pt x="402" y="452"/>
                </a:lnTo>
                <a:lnTo>
                  <a:pt x="401" y="432"/>
                </a:lnTo>
                <a:lnTo>
                  <a:pt x="405" y="400"/>
                </a:lnTo>
                <a:lnTo>
                  <a:pt x="400" y="357"/>
                </a:lnTo>
                <a:lnTo>
                  <a:pt x="394" y="262"/>
                </a:lnTo>
                <a:lnTo>
                  <a:pt x="386" y="172"/>
                </a:lnTo>
                <a:lnTo>
                  <a:pt x="381" y="103"/>
                </a:lnTo>
                <a:lnTo>
                  <a:pt x="379" y="97"/>
                </a:lnTo>
                <a:lnTo>
                  <a:pt x="374" y="81"/>
                </a:lnTo>
                <a:lnTo>
                  <a:pt x="366" y="59"/>
                </a:lnTo>
                <a:lnTo>
                  <a:pt x="357" y="48"/>
                </a:lnTo>
                <a:lnTo>
                  <a:pt x="348" y="33"/>
                </a:lnTo>
                <a:lnTo>
                  <a:pt x="347" y="0"/>
                </a:lnTo>
                <a:lnTo>
                  <a:pt x="71" y="16"/>
                </a:lnTo>
                <a:lnTo>
                  <a:pt x="73" y="30"/>
                </a:lnTo>
                <a:lnTo>
                  <a:pt x="86" y="34"/>
                </a:lnTo>
                <a:lnTo>
                  <a:pt x="92" y="41"/>
                </a:lnTo>
                <a:lnTo>
                  <a:pt x="95" y="52"/>
                </a:lnTo>
                <a:lnTo>
                  <a:pt x="118" y="72"/>
                </a:lnTo>
                <a:lnTo>
                  <a:pt x="122" y="86"/>
                </a:lnTo>
                <a:lnTo>
                  <a:pt x="118" y="107"/>
                </a:lnTo>
                <a:lnTo>
                  <a:pt x="107" y="128"/>
                </a:lnTo>
                <a:lnTo>
                  <a:pt x="103" y="144"/>
                </a:lnTo>
                <a:lnTo>
                  <a:pt x="89" y="155"/>
                </a:lnTo>
                <a:lnTo>
                  <a:pt x="78" y="159"/>
                </a:lnTo>
                <a:lnTo>
                  <a:pt x="47" y="167"/>
                </a:lnTo>
                <a:lnTo>
                  <a:pt x="43" y="178"/>
                </a:lnTo>
                <a:lnTo>
                  <a:pt x="39" y="190"/>
                </a:lnTo>
                <a:lnTo>
                  <a:pt x="43" y="199"/>
                </a:lnTo>
                <a:lnTo>
                  <a:pt x="54" y="208"/>
                </a:lnTo>
                <a:lnTo>
                  <a:pt x="52" y="233"/>
                </a:lnTo>
                <a:lnTo>
                  <a:pt x="41" y="242"/>
                </a:lnTo>
                <a:lnTo>
                  <a:pt x="37" y="252"/>
                </a:lnTo>
                <a:lnTo>
                  <a:pt x="37" y="269"/>
                </a:lnTo>
                <a:lnTo>
                  <a:pt x="26" y="271"/>
                </a:lnTo>
                <a:lnTo>
                  <a:pt x="16" y="278"/>
                </a:lnTo>
                <a:lnTo>
                  <a:pt x="15" y="286"/>
                </a:lnTo>
                <a:lnTo>
                  <a:pt x="16" y="299"/>
                </a:lnTo>
                <a:lnTo>
                  <a:pt x="6" y="307"/>
                </a:lnTo>
                <a:lnTo>
                  <a:pt x="0" y="324"/>
                </a:lnTo>
                <a:lnTo>
                  <a:pt x="3" y="345"/>
                </a:lnTo>
                <a:lnTo>
                  <a:pt x="16" y="389"/>
                </a:lnTo>
                <a:lnTo>
                  <a:pt x="61" y="435"/>
                </a:lnTo>
                <a:lnTo>
                  <a:pt x="94" y="457"/>
                </a:lnTo>
                <a:lnTo>
                  <a:pt x="92" y="483"/>
                </a:lnTo>
                <a:lnTo>
                  <a:pt x="98" y="491"/>
                </a:lnTo>
                <a:lnTo>
                  <a:pt x="136" y="494"/>
                </a:lnTo>
                <a:lnTo>
                  <a:pt x="152" y="502"/>
                </a:lnTo>
                <a:lnTo>
                  <a:pt x="148" y="524"/>
                </a:lnTo>
                <a:lnTo>
                  <a:pt x="135" y="559"/>
                </a:lnTo>
                <a:lnTo>
                  <a:pt x="131" y="579"/>
                </a:lnTo>
                <a:lnTo>
                  <a:pt x="144" y="602"/>
                </a:lnTo>
                <a:lnTo>
                  <a:pt x="183" y="634"/>
                </a:lnTo>
                <a:lnTo>
                  <a:pt x="210" y="638"/>
                </a:lnTo>
                <a:lnTo>
                  <a:pt x="222" y="668"/>
                </a:lnTo>
                <a:lnTo>
                  <a:pt x="235" y="687"/>
                </a:lnTo>
                <a:lnTo>
                  <a:pt x="229" y="705"/>
                </a:lnTo>
                <a:lnTo>
                  <a:pt x="239" y="730"/>
                </a:lnTo>
                <a:lnTo>
                  <a:pt x="250" y="742"/>
                </a:lnTo>
                <a:lnTo>
                  <a:pt x="258" y="737"/>
                </a:lnTo>
                <a:lnTo>
                  <a:pt x="264" y="724"/>
                </a:lnTo>
                <a:lnTo>
                  <a:pt x="277" y="714"/>
                </a:lnTo>
                <a:lnTo>
                  <a:pt x="290" y="710"/>
                </a:lnTo>
                <a:lnTo>
                  <a:pt x="306" y="717"/>
                </a:lnTo>
                <a:lnTo>
                  <a:pt x="327" y="726"/>
                </a:lnTo>
                <a:lnTo>
                  <a:pt x="335" y="724"/>
                </a:lnTo>
                <a:lnTo>
                  <a:pt x="336" y="710"/>
                </a:lnTo>
                <a:lnTo>
                  <a:pt x="328" y="696"/>
                </a:lnTo>
                <a:lnTo>
                  <a:pt x="330" y="681"/>
                </a:lnTo>
                <a:lnTo>
                  <a:pt x="341" y="673"/>
                </a:lnTo>
                <a:lnTo>
                  <a:pt x="359" y="668"/>
                </a:lnTo>
                <a:lnTo>
                  <a:pt x="367" y="666"/>
                </a:lnTo>
                <a:lnTo>
                  <a:pt x="363" y="657"/>
                </a:lnTo>
                <a:lnTo>
                  <a:pt x="358" y="643"/>
                </a:lnTo>
                <a:lnTo>
                  <a:pt x="367" y="637"/>
                </a:lnTo>
                <a:lnTo>
                  <a:pt x="374" y="61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auto">
          <a:xfrm>
            <a:off x="2209800" y="1322958"/>
            <a:ext cx="2003553" cy="2132458"/>
          </a:xfrm>
          <a:custGeom>
            <a:avLst/>
            <a:gdLst/>
            <a:ahLst/>
            <a:cxnLst>
              <a:cxn ang="0">
                <a:pos x="504" y="544"/>
              </a:cxn>
              <a:cxn ang="0">
                <a:pos x="492" y="480"/>
              </a:cxn>
              <a:cxn ang="0">
                <a:pos x="492" y="447"/>
              </a:cxn>
              <a:cxn ang="0">
                <a:pos x="505" y="414"/>
              </a:cxn>
              <a:cxn ang="0">
                <a:pos x="497" y="372"/>
              </a:cxn>
              <a:cxn ang="0">
                <a:pos x="512" y="347"/>
              </a:cxn>
              <a:cxn ang="0">
                <a:pos x="508" y="323"/>
              </a:cxn>
              <a:cxn ang="0">
                <a:pos x="509" y="282"/>
              </a:cxn>
              <a:cxn ang="0">
                <a:pos x="543" y="207"/>
              </a:cxn>
              <a:cxn ang="0">
                <a:pos x="542" y="188"/>
              </a:cxn>
              <a:cxn ang="0">
                <a:pos x="512" y="229"/>
              </a:cxn>
              <a:cxn ang="0">
                <a:pos x="484" y="264"/>
              </a:cxn>
              <a:cxn ang="0">
                <a:pos x="467" y="282"/>
              </a:cxn>
              <a:cxn ang="0">
                <a:pos x="452" y="292"/>
              </a:cxn>
              <a:cxn ang="0">
                <a:pos x="459" y="266"/>
              </a:cxn>
              <a:cxn ang="0">
                <a:pos x="482" y="229"/>
              </a:cxn>
              <a:cxn ang="0">
                <a:pos x="472" y="203"/>
              </a:cxn>
              <a:cxn ang="0">
                <a:pos x="439" y="133"/>
              </a:cxn>
              <a:cxn ang="0">
                <a:pos x="355" y="103"/>
              </a:cxn>
              <a:cxn ang="0">
                <a:pos x="288" y="84"/>
              </a:cxn>
              <a:cxn ang="0">
                <a:pos x="218" y="46"/>
              </a:cxn>
              <a:cxn ang="0">
                <a:pos x="206" y="48"/>
              </a:cxn>
              <a:cxn ang="0">
                <a:pos x="194" y="43"/>
              </a:cxn>
              <a:cxn ang="0">
                <a:pos x="177" y="50"/>
              </a:cxn>
              <a:cxn ang="0">
                <a:pos x="175" y="34"/>
              </a:cxn>
              <a:cxn ang="0">
                <a:pos x="193" y="9"/>
              </a:cxn>
              <a:cxn ang="0">
                <a:pos x="169" y="5"/>
              </a:cxn>
              <a:cxn ang="0">
                <a:pos x="107" y="36"/>
              </a:cxn>
              <a:cxn ang="0">
                <a:pos x="72" y="37"/>
              </a:cxn>
              <a:cxn ang="0">
                <a:pos x="53" y="49"/>
              </a:cxn>
              <a:cxn ang="0">
                <a:pos x="52" y="116"/>
              </a:cxn>
              <a:cxn ang="0">
                <a:pos x="14" y="149"/>
              </a:cxn>
              <a:cxn ang="0">
                <a:pos x="3" y="186"/>
              </a:cxn>
              <a:cxn ang="0">
                <a:pos x="22" y="218"/>
              </a:cxn>
              <a:cxn ang="0">
                <a:pos x="11" y="261"/>
              </a:cxn>
              <a:cxn ang="0">
                <a:pos x="32" y="318"/>
              </a:cxn>
              <a:cxn ang="0">
                <a:pos x="63" y="337"/>
              </a:cxn>
              <a:cxn ang="0">
                <a:pos x="107" y="374"/>
              </a:cxn>
              <a:cxn ang="0">
                <a:pos x="162" y="416"/>
              </a:cxn>
              <a:cxn ang="0">
                <a:pos x="172" y="480"/>
              </a:cxn>
              <a:cxn ang="0">
                <a:pos x="187" y="498"/>
              </a:cxn>
              <a:cxn ang="0">
                <a:pos x="176" y="538"/>
              </a:cxn>
              <a:cxn ang="0">
                <a:pos x="206" y="568"/>
              </a:cxn>
              <a:cxn ang="0">
                <a:pos x="232" y="579"/>
              </a:cxn>
            </a:cxnLst>
            <a:rect l="0" t="0" r="r" b="b"/>
            <a:pathLst>
              <a:path w="544" h="579">
                <a:moveTo>
                  <a:pt x="504" y="563"/>
                </a:moveTo>
                <a:lnTo>
                  <a:pt x="504" y="544"/>
                </a:lnTo>
                <a:lnTo>
                  <a:pt x="496" y="517"/>
                </a:lnTo>
                <a:lnTo>
                  <a:pt x="492" y="480"/>
                </a:lnTo>
                <a:lnTo>
                  <a:pt x="486" y="465"/>
                </a:lnTo>
                <a:lnTo>
                  <a:pt x="492" y="447"/>
                </a:lnTo>
                <a:lnTo>
                  <a:pt x="496" y="429"/>
                </a:lnTo>
                <a:lnTo>
                  <a:pt x="505" y="414"/>
                </a:lnTo>
                <a:lnTo>
                  <a:pt x="501" y="393"/>
                </a:lnTo>
                <a:lnTo>
                  <a:pt x="497" y="372"/>
                </a:lnTo>
                <a:lnTo>
                  <a:pt x="500" y="362"/>
                </a:lnTo>
                <a:lnTo>
                  <a:pt x="512" y="347"/>
                </a:lnTo>
                <a:lnTo>
                  <a:pt x="513" y="330"/>
                </a:lnTo>
                <a:lnTo>
                  <a:pt x="508" y="323"/>
                </a:lnTo>
                <a:lnTo>
                  <a:pt x="512" y="307"/>
                </a:lnTo>
                <a:lnTo>
                  <a:pt x="509" y="282"/>
                </a:lnTo>
                <a:lnTo>
                  <a:pt x="526" y="248"/>
                </a:lnTo>
                <a:lnTo>
                  <a:pt x="543" y="207"/>
                </a:lnTo>
                <a:lnTo>
                  <a:pt x="544" y="194"/>
                </a:lnTo>
                <a:lnTo>
                  <a:pt x="542" y="188"/>
                </a:lnTo>
                <a:lnTo>
                  <a:pt x="537" y="191"/>
                </a:lnTo>
                <a:lnTo>
                  <a:pt x="512" y="229"/>
                </a:lnTo>
                <a:lnTo>
                  <a:pt x="496" y="253"/>
                </a:lnTo>
                <a:lnTo>
                  <a:pt x="484" y="264"/>
                </a:lnTo>
                <a:lnTo>
                  <a:pt x="479" y="277"/>
                </a:lnTo>
                <a:lnTo>
                  <a:pt x="467" y="282"/>
                </a:lnTo>
                <a:lnTo>
                  <a:pt x="461" y="294"/>
                </a:lnTo>
                <a:lnTo>
                  <a:pt x="452" y="292"/>
                </a:lnTo>
                <a:lnTo>
                  <a:pt x="451" y="281"/>
                </a:lnTo>
                <a:lnTo>
                  <a:pt x="459" y="266"/>
                </a:lnTo>
                <a:lnTo>
                  <a:pt x="471" y="238"/>
                </a:lnTo>
                <a:lnTo>
                  <a:pt x="482" y="229"/>
                </a:lnTo>
                <a:lnTo>
                  <a:pt x="488" y="215"/>
                </a:lnTo>
                <a:lnTo>
                  <a:pt x="472" y="203"/>
                </a:lnTo>
                <a:lnTo>
                  <a:pt x="461" y="141"/>
                </a:lnTo>
                <a:lnTo>
                  <a:pt x="439" y="133"/>
                </a:lnTo>
                <a:lnTo>
                  <a:pt x="428" y="119"/>
                </a:lnTo>
                <a:lnTo>
                  <a:pt x="355" y="103"/>
                </a:lnTo>
                <a:lnTo>
                  <a:pt x="338" y="97"/>
                </a:lnTo>
                <a:lnTo>
                  <a:pt x="288" y="84"/>
                </a:lnTo>
                <a:lnTo>
                  <a:pt x="241" y="77"/>
                </a:lnTo>
                <a:lnTo>
                  <a:pt x="218" y="46"/>
                </a:lnTo>
                <a:lnTo>
                  <a:pt x="213" y="49"/>
                </a:lnTo>
                <a:lnTo>
                  <a:pt x="206" y="48"/>
                </a:lnTo>
                <a:lnTo>
                  <a:pt x="202" y="41"/>
                </a:lnTo>
                <a:lnTo>
                  <a:pt x="194" y="43"/>
                </a:lnTo>
                <a:lnTo>
                  <a:pt x="188" y="44"/>
                </a:lnTo>
                <a:lnTo>
                  <a:pt x="177" y="50"/>
                </a:lnTo>
                <a:lnTo>
                  <a:pt x="171" y="46"/>
                </a:lnTo>
                <a:lnTo>
                  <a:pt x="175" y="34"/>
                </a:lnTo>
                <a:lnTo>
                  <a:pt x="187" y="16"/>
                </a:lnTo>
                <a:lnTo>
                  <a:pt x="193" y="9"/>
                </a:lnTo>
                <a:lnTo>
                  <a:pt x="182" y="0"/>
                </a:lnTo>
                <a:lnTo>
                  <a:pt x="169" y="5"/>
                </a:lnTo>
                <a:lnTo>
                  <a:pt x="152" y="17"/>
                </a:lnTo>
                <a:lnTo>
                  <a:pt x="107" y="36"/>
                </a:lnTo>
                <a:lnTo>
                  <a:pt x="90" y="40"/>
                </a:lnTo>
                <a:lnTo>
                  <a:pt x="72" y="37"/>
                </a:lnTo>
                <a:lnTo>
                  <a:pt x="66" y="32"/>
                </a:lnTo>
                <a:lnTo>
                  <a:pt x="53" y="49"/>
                </a:lnTo>
                <a:lnTo>
                  <a:pt x="52" y="65"/>
                </a:lnTo>
                <a:lnTo>
                  <a:pt x="52" y="116"/>
                </a:lnTo>
                <a:lnTo>
                  <a:pt x="45" y="126"/>
                </a:lnTo>
                <a:lnTo>
                  <a:pt x="14" y="149"/>
                </a:lnTo>
                <a:lnTo>
                  <a:pt x="0" y="185"/>
                </a:lnTo>
                <a:lnTo>
                  <a:pt x="3" y="186"/>
                </a:lnTo>
                <a:lnTo>
                  <a:pt x="18" y="199"/>
                </a:lnTo>
                <a:lnTo>
                  <a:pt x="22" y="218"/>
                </a:lnTo>
                <a:lnTo>
                  <a:pt x="11" y="237"/>
                </a:lnTo>
                <a:lnTo>
                  <a:pt x="11" y="261"/>
                </a:lnTo>
                <a:lnTo>
                  <a:pt x="14" y="300"/>
                </a:lnTo>
                <a:lnTo>
                  <a:pt x="32" y="318"/>
                </a:lnTo>
                <a:lnTo>
                  <a:pt x="52" y="318"/>
                </a:lnTo>
                <a:lnTo>
                  <a:pt x="63" y="337"/>
                </a:lnTo>
                <a:lnTo>
                  <a:pt x="84" y="340"/>
                </a:lnTo>
                <a:lnTo>
                  <a:pt x="107" y="374"/>
                </a:lnTo>
                <a:lnTo>
                  <a:pt x="150" y="399"/>
                </a:lnTo>
                <a:lnTo>
                  <a:pt x="162" y="416"/>
                </a:lnTo>
                <a:lnTo>
                  <a:pt x="168" y="460"/>
                </a:lnTo>
                <a:lnTo>
                  <a:pt x="172" y="480"/>
                </a:lnTo>
                <a:lnTo>
                  <a:pt x="185" y="490"/>
                </a:lnTo>
                <a:lnTo>
                  <a:pt x="187" y="498"/>
                </a:lnTo>
                <a:lnTo>
                  <a:pt x="174" y="519"/>
                </a:lnTo>
                <a:lnTo>
                  <a:pt x="176" y="538"/>
                </a:lnTo>
                <a:lnTo>
                  <a:pt x="191" y="561"/>
                </a:lnTo>
                <a:lnTo>
                  <a:pt x="206" y="568"/>
                </a:lnTo>
                <a:lnTo>
                  <a:pt x="224" y="571"/>
                </a:lnTo>
                <a:lnTo>
                  <a:pt x="232" y="579"/>
                </a:lnTo>
                <a:lnTo>
                  <a:pt x="504" y="56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89"/>
          <p:cNvGrpSpPr/>
          <p:nvPr/>
        </p:nvGrpSpPr>
        <p:grpSpPr>
          <a:xfrm>
            <a:off x="3510881" y="6096000"/>
            <a:ext cx="2533794" cy="528959"/>
            <a:chOff x="2955925" y="6369050"/>
            <a:chExt cx="2184305" cy="455999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2990851" y="6591300"/>
              <a:ext cx="1765301" cy="317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4752976" y="6477000"/>
              <a:ext cx="3176" cy="11112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2990851" y="6483350"/>
              <a:ext cx="3176" cy="21907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4108452" y="6594476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3736975" y="6594476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3365501" y="6594476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4165602" y="6483350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3578225" y="6483350"/>
              <a:ext cx="3176" cy="107950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2959101" y="6369050"/>
              <a:ext cx="13785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2955925" y="6686550"/>
              <a:ext cx="13785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3263901" y="66865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3482975" y="63690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3644901" y="66865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4016375" y="6686550"/>
              <a:ext cx="48250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4657726" y="6369050"/>
              <a:ext cx="48250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4073526" y="6369050"/>
              <a:ext cx="27571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East North Central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111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24</cp:revision>
  <dcterms:created xsi:type="dcterms:W3CDTF">2013-09-13T10:57:51Z</dcterms:created>
  <dcterms:modified xsi:type="dcterms:W3CDTF">2014-03-15T05:34:59Z</dcterms:modified>
</cp:coreProperties>
</file>