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Freeform 30"/>
          <p:cNvSpPr>
            <a:spLocks/>
          </p:cNvSpPr>
          <p:nvPr/>
        </p:nvSpPr>
        <p:spPr bwMode="auto">
          <a:xfrm>
            <a:off x="3164679" y="1921668"/>
            <a:ext cx="3583776" cy="1234283"/>
          </a:xfrm>
          <a:custGeom>
            <a:avLst/>
            <a:gdLst/>
            <a:ahLst/>
            <a:cxnLst>
              <a:cxn ang="0">
                <a:pos x="3166" y="179"/>
              </a:cxn>
              <a:cxn ang="0">
                <a:pos x="1701" y="320"/>
              </a:cxn>
              <a:cxn ang="0">
                <a:pos x="1256" y="371"/>
              </a:cxn>
              <a:cxn ang="0">
                <a:pos x="1126" y="385"/>
              </a:cxn>
              <a:cxn ang="0">
                <a:pos x="1017" y="384"/>
              </a:cxn>
              <a:cxn ang="0">
                <a:pos x="1011" y="500"/>
              </a:cxn>
              <a:cxn ang="0">
                <a:pos x="780" y="508"/>
              </a:cxn>
              <a:cxn ang="0">
                <a:pos x="583" y="526"/>
              </a:cxn>
              <a:cxn ang="0">
                <a:pos x="355" y="522"/>
              </a:cxn>
              <a:cxn ang="0">
                <a:pos x="315" y="722"/>
              </a:cxn>
              <a:cxn ang="0">
                <a:pos x="267" y="877"/>
              </a:cxn>
              <a:cxn ang="0">
                <a:pos x="174" y="954"/>
              </a:cxn>
              <a:cxn ang="0">
                <a:pos x="136" y="1078"/>
              </a:cxn>
              <a:cxn ang="0">
                <a:pos x="127" y="1151"/>
              </a:cxn>
              <a:cxn ang="0">
                <a:pos x="13" y="1215"/>
              </a:cxn>
              <a:cxn ang="0">
                <a:pos x="54" y="1315"/>
              </a:cxn>
              <a:cxn ang="0">
                <a:pos x="27" y="1438"/>
              </a:cxn>
              <a:cxn ang="0">
                <a:pos x="0" y="1461"/>
              </a:cxn>
              <a:cxn ang="0">
                <a:pos x="3052" y="1167"/>
              </a:cxn>
              <a:cxn ang="0">
                <a:pos x="3063" y="1055"/>
              </a:cxn>
              <a:cxn ang="0">
                <a:pos x="3114" y="1013"/>
              </a:cxn>
              <a:cxn ang="0">
                <a:pos x="3194" y="992"/>
              </a:cxn>
              <a:cxn ang="0">
                <a:pos x="3213" y="887"/>
              </a:cxn>
              <a:cxn ang="0">
                <a:pos x="3329" y="811"/>
              </a:cxn>
              <a:cxn ang="0">
                <a:pos x="3443" y="769"/>
              </a:cxn>
              <a:cxn ang="0">
                <a:pos x="3559" y="668"/>
              </a:cxn>
              <a:cxn ang="0">
                <a:pos x="3684" y="611"/>
              </a:cxn>
              <a:cxn ang="0">
                <a:pos x="3698" y="524"/>
              </a:cxn>
              <a:cxn ang="0">
                <a:pos x="3813" y="412"/>
              </a:cxn>
              <a:cxn ang="0">
                <a:pos x="3829" y="408"/>
              </a:cxn>
              <a:cxn ang="0">
                <a:pos x="3852" y="440"/>
              </a:cxn>
              <a:cxn ang="0">
                <a:pos x="3907" y="450"/>
              </a:cxn>
              <a:cxn ang="0">
                <a:pos x="3971" y="349"/>
              </a:cxn>
              <a:cxn ang="0">
                <a:pos x="4029" y="331"/>
              </a:cxn>
              <a:cxn ang="0">
                <a:pos x="4094" y="339"/>
              </a:cxn>
              <a:cxn ang="0">
                <a:pos x="4139" y="239"/>
              </a:cxn>
              <a:cxn ang="0">
                <a:pos x="4222" y="165"/>
              </a:cxn>
              <a:cxn ang="0">
                <a:pos x="4234" y="110"/>
              </a:cxn>
              <a:cxn ang="0">
                <a:pos x="4243" y="5"/>
              </a:cxn>
              <a:cxn ang="0">
                <a:pos x="4182" y="0"/>
              </a:cxn>
              <a:cxn ang="0">
                <a:pos x="4109" y="57"/>
              </a:cxn>
              <a:cxn ang="0">
                <a:pos x="3911" y="58"/>
              </a:cxn>
              <a:cxn ang="0">
                <a:pos x="3393" y="125"/>
              </a:cxn>
              <a:cxn ang="0">
                <a:pos x="3166" y="179"/>
              </a:cxn>
            </a:cxnLst>
            <a:rect l="0" t="0" r="r" b="b"/>
            <a:pathLst>
              <a:path w="4243" h="1461">
                <a:moveTo>
                  <a:pt x="3166" y="179"/>
                </a:moveTo>
                <a:lnTo>
                  <a:pt x="1701" y="320"/>
                </a:lnTo>
                <a:lnTo>
                  <a:pt x="1256" y="371"/>
                </a:lnTo>
                <a:lnTo>
                  <a:pt x="1126" y="385"/>
                </a:lnTo>
                <a:lnTo>
                  <a:pt x="1017" y="384"/>
                </a:lnTo>
                <a:lnTo>
                  <a:pt x="1011" y="500"/>
                </a:lnTo>
                <a:lnTo>
                  <a:pt x="780" y="508"/>
                </a:lnTo>
                <a:lnTo>
                  <a:pt x="583" y="526"/>
                </a:lnTo>
                <a:lnTo>
                  <a:pt x="355" y="522"/>
                </a:lnTo>
                <a:lnTo>
                  <a:pt x="315" y="722"/>
                </a:lnTo>
                <a:lnTo>
                  <a:pt x="267" y="877"/>
                </a:lnTo>
                <a:lnTo>
                  <a:pt x="174" y="954"/>
                </a:lnTo>
                <a:lnTo>
                  <a:pt x="136" y="1078"/>
                </a:lnTo>
                <a:lnTo>
                  <a:pt x="127" y="1151"/>
                </a:lnTo>
                <a:lnTo>
                  <a:pt x="13" y="1215"/>
                </a:lnTo>
                <a:lnTo>
                  <a:pt x="54" y="1315"/>
                </a:lnTo>
                <a:lnTo>
                  <a:pt x="27" y="1438"/>
                </a:lnTo>
                <a:lnTo>
                  <a:pt x="0" y="1461"/>
                </a:lnTo>
                <a:lnTo>
                  <a:pt x="3052" y="1167"/>
                </a:lnTo>
                <a:lnTo>
                  <a:pt x="3063" y="1055"/>
                </a:lnTo>
                <a:lnTo>
                  <a:pt x="3114" y="1013"/>
                </a:lnTo>
                <a:lnTo>
                  <a:pt x="3194" y="992"/>
                </a:lnTo>
                <a:lnTo>
                  <a:pt x="3213" y="887"/>
                </a:lnTo>
                <a:lnTo>
                  <a:pt x="3329" y="811"/>
                </a:lnTo>
                <a:lnTo>
                  <a:pt x="3443" y="769"/>
                </a:lnTo>
                <a:lnTo>
                  <a:pt x="3559" y="668"/>
                </a:lnTo>
                <a:lnTo>
                  <a:pt x="3684" y="611"/>
                </a:lnTo>
                <a:lnTo>
                  <a:pt x="3698" y="524"/>
                </a:lnTo>
                <a:lnTo>
                  <a:pt x="3813" y="412"/>
                </a:lnTo>
                <a:lnTo>
                  <a:pt x="3829" y="408"/>
                </a:lnTo>
                <a:cubicBezTo>
                  <a:pt x="3829" y="408"/>
                  <a:pt x="3830" y="440"/>
                  <a:pt x="3852" y="440"/>
                </a:cubicBezTo>
                <a:cubicBezTo>
                  <a:pt x="3875" y="440"/>
                  <a:pt x="3907" y="450"/>
                  <a:pt x="3907" y="450"/>
                </a:cubicBezTo>
                <a:lnTo>
                  <a:pt x="3971" y="349"/>
                </a:lnTo>
                <a:lnTo>
                  <a:pt x="4029" y="331"/>
                </a:lnTo>
                <a:lnTo>
                  <a:pt x="4094" y="339"/>
                </a:lnTo>
                <a:lnTo>
                  <a:pt x="4139" y="239"/>
                </a:lnTo>
                <a:lnTo>
                  <a:pt x="4222" y="165"/>
                </a:lnTo>
                <a:lnTo>
                  <a:pt x="4234" y="110"/>
                </a:lnTo>
                <a:lnTo>
                  <a:pt x="4243" y="5"/>
                </a:lnTo>
                <a:lnTo>
                  <a:pt x="4182" y="0"/>
                </a:lnTo>
                <a:lnTo>
                  <a:pt x="4109" y="57"/>
                </a:lnTo>
                <a:lnTo>
                  <a:pt x="3911" y="58"/>
                </a:lnTo>
                <a:lnTo>
                  <a:pt x="3393" y="125"/>
                </a:lnTo>
                <a:lnTo>
                  <a:pt x="3166" y="179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9" name="Freeform 35"/>
          <p:cNvSpPr>
            <a:spLocks/>
          </p:cNvSpPr>
          <p:nvPr/>
        </p:nvSpPr>
        <p:spPr bwMode="auto">
          <a:xfrm>
            <a:off x="3466304" y="838200"/>
            <a:ext cx="3071807" cy="1527970"/>
          </a:xfrm>
          <a:custGeom>
            <a:avLst/>
            <a:gdLst/>
            <a:ahLst/>
            <a:cxnLst>
              <a:cxn ang="0">
                <a:pos x="3570" y="885"/>
              </a:cxn>
              <a:cxn ang="0">
                <a:pos x="3330" y="1152"/>
              </a:cxn>
              <a:cxn ang="0">
                <a:pos x="3294" y="1260"/>
              </a:cxn>
              <a:cxn ang="0">
                <a:pos x="3011" y="1417"/>
              </a:cxn>
              <a:cxn ang="0">
                <a:pos x="1343" y="1606"/>
              </a:cxn>
              <a:cxn ang="0">
                <a:pos x="768" y="1670"/>
              </a:cxn>
              <a:cxn ang="0">
                <a:pos x="652" y="1789"/>
              </a:cxn>
              <a:cxn ang="0">
                <a:pos x="225" y="1811"/>
              </a:cxn>
              <a:cxn ang="0">
                <a:pos x="34" y="1772"/>
              </a:cxn>
              <a:cxn ang="0">
                <a:pos x="111" y="1638"/>
              </a:cxn>
              <a:cxn ang="0">
                <a:pos x="92" y="1515"/>
              </a:cxn>
              <a:cxn ang="0">
                <a:pos x="178" y="1411"/>
              </a:cxn>
              <a:cxn ang="0">
                <a:pos x="315" y="1429"/>
              </a:cxn>
              <a:cxn ang="0">
                <a:pos x="447" y="1457"/>
              </a:cxn>
              <a:cxn ang="0">
                <a:pos x="415" y="1324"/>
              </a:cxn>
              <a:cxn ang="0">
                <a:pos x="479" y="1219"/>
              </a:cxn>
              <a:cxn ang="0">
                <a:pos x="598" y="1183"/>
              </a:cxn>
              <a:cxn ang="0">
                <a:pos x="557" y="1078"/>
              </a:cxn>
              <a:cxn ang="0">
                <a:pos x="634" y="947"/>
              </a:cxn>
              <a:cxn ang="0">
                <a:pos x="870" y="878"/>
              </a:cxn>
              <a:cxn ang="0">
                <a:pos x="1037" y="910"/>
              </a:cxn>
              <a:cxn ang="0">
                <a:pos x="1125" y="847"/>
              </a:cxn>
              <a:cxn ang="0">
                <a:pos x="1277" y="852"/>
              </a:cxn>
              <a:cxn ang="0">
                <a:pos x="1322" y="873"/>
              </a:cxn>
              <a:cxn ang="0">
                <a:pos x="1405" y="740"/>
              </a:cxn>
              <a:cxn ang="0">
                <a:pos x="1509" y="757"/>
              </a:cxn>
              <a:cxn ang="0">
                <a:pos x="1619" y="711"/>
              </a:cxn>
              <a:cxn ang="0">
                <a:pos x="1682" y="535"/>
              </a:cxn>
              <a:cxn ang="0">
                <a:pos x="1837" y="301"/>
              </a:cxn>
              <a:cxn ang="0">
                <a:pos x="2027" y="242"/>
              </a:cxn>
              <a:cxn ang="0">
                <a:pos x="2090" y="149"/>
              </a:cxn>
              <a:cxn ang="0">
                <a:pos x="2074" y="24"/>
              </a:cxn>
              <a:cxn ang="0">
                <a:pos x="2257" y="0"/>
              </a:cxn>
              <a:cxn ang="0">
                <a:pos x="2409" y="163"/>
              </a:cxn>
              <a:cxn ang="0">
                <a:pos x="2612" y="226"/>
              </a:cxn>
              <a:cxn ang="0">
                <a:pos x="2731" y="185"/>
              </a:cxn>
              <a:cxn ang="0">
                <a:pos x="2951" y="208"/>
              </a:cxn>
              <a:cxn ang="0">
                <a:pos x="3073" y="109"/>
              </a:cxn>
              <a:cxn ang="0">
                <a:pos x="3144" y="170"/>
              </a:cxn>
              <a:cxn ang="0">
                <a:pos x="3277" y="258"/>
              </a:cxn>
              <a:cxn ang="0">
                <a:pos x="3303" y="463"/>
              </a:cxn>
              <a:cxn ang="0">
                <a:pos x="3397" y="571"/>
              </a:cxn>
              <a:cxn ang="0">
                <a:pos x="3566" y="771"/>
              </a:cxn>
            </a:cxnLst>
            <a:rect l="0" t="0" r="r" b="b"/>
            <a:pathLst>
              <a:path w="3635" h="1811">
                <a:moveTo>
                  <a:pt x="3635" y="817"/>
                </a:moveTo>
                <a:lnTo>
                  <a:pt x="3570" y="885"/>
                </a:lnTo>
                <a:lnTo>
                  <a:pt x="3469" y="998"/>
                </a:lnTo>
                <a:lnTo>
                  <a:pt x="3330" y="1152"/>
                </a:lnTo>
                <a:lnTo>
                  <a:pt x="3296" y="1201"/>
                </a:lnTo>
                <a:lnTo>
                  <a:pt x="3294" y="1260"/>
                </a:lnTo>
                <a:lnTo>
                  <a:pt x="3171" y="1321"/>
                </a:lnTo>
                <a:lnTo>
                  <a:pt x="3011" y="1417"/>
                </a:lnTo>
                <a:lnTo>
                  <a:pt x="2807" y="1468"/>
                </a:lnTo>
                <a:lnTo>
                  <a:pt x="1343" y="1606"/>
                </a:lnTo>
                <a:lnTo>
                  <a:pt x="898" y="1656"/>
                </a:lnTo>
                <a:lnTo>
                  <a:pt x="768" y="1670"/>
                </a:lnTo>
                <a:lnTo>
                  <a:pt x="659" y="1670"/>
                </a:lnTo>
                <a:lnTo>
                  <a:pt x="652" y="1789"/>
                </a:lnTo>
                <a:lnTo>
                  <a:pt x="422" y="1793"/>
                </a:lnTo>
                <a:lnTo>
                  <a:pt x="225" y="1811"/>
                </a:lnTo>
                <a:lnTo>
                  <a:pt x="0" y="1809"/>
                </a:lnTo>
                <a:lnTo>
                  <a:pt x="34" y="1772"/>
                </a:lnTo>
                <a:lnTo>
                  <a:pt x="105" y="1729"/>
                </a:lnTo>
                <a:lnTo>
                  <a:pt x="111" y="1638"/>
                </a:lnTo>
                <a:lnTo>
                  <a:pt x="137" y="1587"/>
                </a:lnTo>
                <a:lnTo>
                  <a:pt x="92" y="1515"/>
                </a:lnTo>
                <a:lnTo>
                  <a:pt x="114" y="1461"/>
                </a:lnTo>
                <a:lnTo>
                  <a:pt x="178" y="1411"/>
                </a:lnTo>
                <a:lnTo>
                  <a:pt x="237" y="1393"/>
                </a:lnTo>
                <a:lnTo>
                  <a:pt x="315" y="1429"/>
                </a:lnTo>
                <a:lnTo>
                  <a:pt x="415" y="1466"/>
                </a:lnTo>
                <a:lnTo>
                  <a:pt x="447" y="1457"/>
                </a:lnTo>
                <a:lnTo>
                  <a:pt x="452" y="1393"/>
                </a:lnTo>
                <a:lnTo>
                  <a:pt x="415" y="1324"/>
                </a:lnTo>
                <a:lnTo>
                  <a:pt x="424" y="1260"/>
                </a:lnTo>
                <a:lnTo>
                  <a:pt x="479" y="1219"/>
                </a:lnTo>
                <a:lnTo>
                  <a:pt x="552" y="1201"/>
                </a:lnTo>
                <a:lnTo>
                  <a:pt x="598" y="1183"/>
                </a:lnTo>
                <a:lnTo>
                  <a:pt x="575" y="1133"/>
                </a:lnTo>
                <a:lnTo>
                  <a:pt x="557" y="1078"/>
                </a:lnTo>
                <a:lnTo>
                  <a:pt x="599" y="1050"/>
                </a:lnTo>
                <a:cubicBezTo>
                  <a:pt x="599" y="1049"/>
                  <a:pt x="635" y="950"/>
                  <a:pt x="634" y="947"/>
                </a:cubicBezTo>
                <a:lnTo>
                  <a:pt x="720" y="905"/>
                </a:lnTo>
                <a:lnTo>
                  <a:pt x="870" y="878"/>
                </a:lnTo>
                <a:lnTo>
                  <a:pt x="997" y="864"/>
                </a:lnTo>
                <a:lnTo>
                  <a:pt x="1037" y="910"/>
                </a:lnTo>
                <a:lnTo>
                  <a:pt x="1080" y="934"/>
                </a:lnTo>
                <a:lnTo>
                  <a:pt x="1125" y="847"/>
                </a:lnTo>
                <a:lnTo>
                  <a:pt x="1215" y="810"/>
                </a:lnTo>
                <a:lnTo>
                  <a:pt x="1277" y="852"/>
                </a:lnTo>
                <a:lnTo>
                  <a:pt x="1288" y="881"/>
                </a:lnTo>
                <a:lnTo>
                  <a:pt x="1322" y="873"/>
                </a:lnTo>
                <a:lnTo>
                  <a:pt x="1317" y="790"/>
                </a:lnTo>
                <a:lnTo>
                  <a:pt x="1405" y="740"/>
                </a:lnTo>
                <a:lnTo>
                  <a:pt x="1466" y="710"/>
                </a:lnTo>
                <a:lnTo>
                  <a:pt x="1509" y="757"/>
                </a:lnTo>
                <a:lnTo>
                  <a:pt x="1603" y="756"/>
                </a:lnTo>
                <a:lnTo>
                  <a:pt x="1619" y="711"/>
                </a:lnTo>
                <a:lnTo>
                  <a:pt x="1609" y="647"/>
                </a:lnTo>
                <a:lnTo>
                  <a:pt x="1682" y="535"/>
                </a:lnTo>
                <a:lnTo>
                  <a:pt x="1817" y="438"/>
                </a:lnTo>
                <a:lnTo>
                  <a:pt x="1837" y="301"/>
                </a:lnTo>
                <a:lnTo>
                  <a:pt x="1920" y="288"/>
                </a:lnTo>
                <a:lnTo>
                  <a:pt x="2027" y="242"/>
                </a:lnTo>
                <a:lnTo>
                  <a:pt x="2096" y="194"/>
                </a:lnTo>
                <a:lnTo>
                  <a:pt x="2090" y="149"/>
                </a:lnTo>
                <a:lnTo>
                  <a:pt x="2058" y="108"/>
                </a:lnTo>
                <a:lnTo>
                  <a:pt x="2074" y="24"/>
                </a:lnTo>
                <a:lnTo>
                  <a:pt x="2192" y="21"/>
                </a:lnTo>
                <a:lnTo>
                  <a:pt x="2257" y="0"/>
                </a:lnTo>
                <a:lnTo>
                  <a:pt x="2351" y="40"/>
                </a:lnTo>
                <a:lnTo>
                  <a:pt x="2409" y="163"/>
                </a:lnTo>
                <a:lnTo>
                  <a:pt x="2554" y="163"/>
                </a:lnTo>
                <a:lnTo>
                  <a:pt x="2612" y="226"/>
                </a:lnTo>
                <a:lnTo>
                  <a:pt x="2657" y="221"/>
                </a:lnTo>
                <a:lnTo>
                  <a:pt x="2731" y="185"/>
                </a:lnTo>
                <a:lnTo>
                  <a:pt x="2879" y="202"/>
                </a:lnTo>
                <a:lnTo>
                  <a:pt x="2951" y="208"/>
                </a:lnTo>
                <a:lnTo>
                  <a:pt x="2999" y="150"/>
                </a:lnTo>
                <a:lnTo>
                  <a:pt x="3073" y="109"/>
                </a:lnTo>
                <a:lnTo>
                  <a:pt x="3126" y="89"/>
                </a:lnTo>
                <a:lnTo>
                  <a:pt x="3144" y="170"/>
                </a:lnTo>
                <a:lnTo>
                  <a:pt x="3202" y="199"/>
                </a:lnTo>
                <a:lnTo>
                  <a:pt x="3277" y="258"/>
                </a:lnTo>
                <a:lnTo>
                  <a:pt x="3280" y="418"/>
                </a:lnTo>
                <a:lnTo>
                  <a:pt x="3303" y="463"/>
                </a:lnTo>
                <a:lnTo>
                  <a:pt x="3376" y="507"/>
                </a:lnTo>
                <a:lnTo>
                  <a:pt x="3397" y="571"/>
                </a:lnTo>
                <a:lnTo>
                  <a:pt x="3515" y="668"/>
                </a:lnTo>
                <a:lnTo>
                  <a:pt x="3566" y="771"/>
                </a:lnTo>
                <a:lnTo>
                  <a:pt x="3635" y="817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0" name="Freeform 36"/>
          <p:cNvSpPr>
            <a:spLocks/>
          </p:cNvSpPr>
          <p:nvPr/>
        </p:nvSpPr>
        <p:spPr bwMode="auto">
          <a:xfrm>
            <a:off x="4180677" y="2961480"/>
            <a:ext cx="1547810" cy="2567783"/>
          </a:xfrm>
          <a:custGeom>
            <a:avLst/>
            <a:gdLst/>
            <a:ahLst/>
            <a:cxnLst>
              <a:cxn ang="0">
                <a:pos x="25" y="630"/>
              </a:cxn>
              <a:cxn ang="0">
                <a:pos x="16" y="544"/>
              </a:cxn>
              <a:cxn ang="0">
                <a:pos x="0" y="431"/>
              </a:cxn>
              <a:cxn ang="0">
                <a:pos x="1" y="347"/>
              </a:cxn>
              <a:cxn ang="0">
                <a:pos x="6" y="161"/>
              </a:cxn>
              <a:cxn ang="0">
                <a:pos x="5" y="61"/>
              </a:cxn>
              <a:cxn ang="0">
                <a:pos x="6" y="22"/>
              </a:cxn>
              <a:cxn ang="0">
                <a:pos x="273" y="0"/>
              </a:cxn>
              <a:cxn ang="0">
                <a:pos x="272" y="13"/>
              </a:cxn>
              <a:cxn ang="0">
                <a:pos x="273" y="26"/>
              </a:cxn>
              <a:cxn ang="0">
                <a:pos x="277" y="46"/>
              </a:cxn>
              <a:cxn ang="0">
                <a:pos x="297" y="94"/>
              </a:cxn>
              <a:cxn ang="0">
                <a:pos x="312" y="153"/>
              </a:cxn>
              <a:cxn ang="0">
                <a:pos x="321" y="190"/>
              </a:cxn>
              <a:cxn ang="0">
                <a:pos x="330" y="219"/>
              </a:cxn>
              <a:cxn ang="0">
                <a:pos x="339" y="261"/>
              </a:cxn>
              <a:cxn ang="0">
                <a:pos x="352" y="299"/>
              </a:cxn>
              <a:cxn ang="0">
                <a:pos x="367" y="319"/>
              </a:cxn>
              <a:cxn ang="0">
                <a:pos x="370" y="340"/>
              </a:cxn>
              <a:cxn ang="0">
                <a:pos x="382" y="344"/>
              </a:cxn>
              <a:cxn ang="0">
                <a:pos x="383" y="357"/>
              </a:cxn>
              <a:cxn ang="0">
                <a:pos x="372" y="386"/>
              </a:cxn>
              <a:cxn ang="0">
                <a:pos x="369" y="405"/>
              </a:cxn>
              <a:cxn ang="0">
                <a:pos x="368" y="417"/>
              </a:cxn>
              <a:cxn ang="0">
                <a:pos x="378" y="443"/>
              </a:cxn>
              <a:cxn ang="0">
                <a:pos x="380" y="475"/>
              </a:cxn>
              <a:cxn ang="0">
                <a:pos x="375" y="490"/>
              </a:cxn>
              <a:cxn ang="0">
                <a:pos x="379" y="495"/>
              </a:cxn>
              <a:cxn ang="0">
                <a:pos x="388" y="500"/>
              </a:cxn>
              <a:cxn ang="0">
                <a:pos x="390" y="517"/>
              </a:cxn>
              <a:cxn ang="0">
                <a:pos x="356" y="515"/>
              </a:cxn>
              <a:cxn ang="0">
                <a:pos x="315" y="519"/>
              </a:cxn>
              <a:cxn ang="0">
                <a:pos x="162" y="536"/>
              </a:cxn>
              <a:cxn ang="0">
                <a:pos x="99" y="545"/>
              </a:cxn>
              <a:cxn ang="0">
                <a:pos x="98" y="562"/>
              </a:cxn>
              <a:cxn ang="0">
                <a:pos x="109" y="573"/>
              </a:cxn>
              <a:cxn ang="0">
                <a:pos x="124" y="584"/>
              </a:cxn>
              <a:cxn ang="0">
                <a:pos x="128" y="632"/>
              </a:cxn>
              <a:cxn ang="0">
                <a:pos x="94" y="647"/>
              </a:cxn>
              <a:cxn ang="0">
                <a:pos x="78" y="645"/>
              </a:cxn>
              <a:cxn ang="0">
                <a:pos x="94" y="634"/>
              </a:cxn>
              <a:cxn ang="0">
                <a:pos x="94" y="628"/>
              </a:cxn>
              <a:cxn ang="0">
                <a:pos x="76" y="592"/>
              </a:cxn>
              <a:cxn ang="0">
                <a:pos x="62" y="588"/>
              </a:cxn>
              <a:cxn ang="0">
                <a:pos x="53" y="614"/>
              </a:cxn>
              <a:cxn ang="0">
                <a:pos x="46" y="631"/>
              </a:cxn>
              <a:cxn ang="0">
                <a:pos x="42" y="630"/>
              </a:cxn>
              <a:cxn ang="0">
                <a:pos x="25" y="630"/>
              </a:cxn>
            </a:cxnLst>
            <a:rect l="0" t="0" r="r" b="b"/>
            <a:pathLst>
              <a:path w="390" h="647">
                <a:moveTo>
                  <a:pt x="25" y="630"/>
                </a:moveTo>
                <a:lnTo>
                  <a:pt x="16" y="544"/>
                </a:lnTo>
                <a:lnTo>
                  <a:pt x="0" y="431"/>
                </a:lnTo>
                <a:lnTo>
                  <a:pt x="1" y="347"/>
                </a:lnTo>
                <a:lnTo>
                  <a:pt x="6" y="161"/>
                </a:lnTo>
                <a:lnTo>
                  <a:pt x="5" y="61"/>
                </a:lnTo>
                <a:lnTo>
                  <a:pt x="6" y="22"/>
                </a:lnTo>
                <a:lnTo>
                  <a:pt x="273" y="0"/>
                </a:lnTo>
                <a:lnTo>
                  <a:pt x="272" y="13"/>
                </a:lnTo>
                <a:lnTo>
                  <a:pt x="273" y="26"/>
                </a:lnTo>
                <a:lnTo>
                  <a:pt x="277" y="46"/>
                </a:lnTo>
                <a:lnTo>
                  <a:pt x="297" y="94"/>
                </a:lnTo>
                <a:lnTo>
                  <a:pt x="312" y="153"/>
                </a:lnTo>
                <a:lnTo>
                  <a:pt x="321" y="190"/>
                </a:lnTo>
                <a:lnTo>
                  <a:pt x="330" y="219"/>
                </a:lnTo>
                <a:lnTo>
                  <a:pt x="339" y="261"/>
                </a:lnTo>
                <a:lnTo>
                  <a:pt x="352" y="299"/>
                </a:lnTo>
                <a:lnTo>
                  <a:pt x="367" y="319"/>
                </a:lnTo>
                <a:lnTo>
                  <a:pt x="370" y="340"/>
                </a:lnTo>
                <a:lnTo>
                  <a:pt x="382" y="344"/>
                </a:lnTo>
                <a:lnTo>
                  <a:pt x="383" y="357"/>
                </a:lnTo>
                <a:lnTo>
                  <a:pt x="372" y="386"/>
                </a:lnTo>
                <a:lnTo>
                  <a:pt x="369" y="405"/>
                </a:lnTo>
                <a:lnTo>
                  <a:pt x="368" y="417"/>
                </a:lnTo>
                <a:lnTo>
                  <a:pt x="378" y="443"/>
                </a:lnTo>
                <a:lnTo>
                  <a:pt x="380" y="475"/>
                </a:lnTo>
                <a:lnTo>
                  <a:pt x="375" y="490"/>
                </a:lnTo>
                <a:lnTo>
                  <a:pt x="379" y="495"/>
                </a:lnTo>
                <a:lnTo>
                  <a:pt x="388" y="500"/>
                </a:lnTo>
                <a:lnTo>
                  <a:pt x="390" y="517"/>
                </a:lnTo>
                <a:lnTo>
                  <a:pt x="356" y="515"/>
                </a:lnTo>
                <a:lnTo>
                  <a:pt x="315" y="519"/>
                </a:lnTo>
                <a:lnTo>
                  <a:pt x="162" y="536"/>
                </a:lnTo>
                <a:lnTo>
                  <a:pt x="99" y="545"/>
                </a:lnTo>
                <a:lnTo>
                  <a:pt x="98" y="562"/>
                </a:lnTo>
                <a:lnTo>
                  <a:pt x="109" y="573"/>
                </a:lnTo>
                <a:lnTo>
                  <a:pt x="124" y="584"/>
                </a:lnTo>
                <a:lnTo>
                  <a:pt x="128" y="632"/>
                </a:lnTo>
                <a:lnTo>
                  <a:pt x="94" y="647"/>
                </a:lnTo>
                <a:lnTo>
                  <a:pt x="78" y="645"/>
                </a:lnTo>
                <a:lnTo>
                  <a:pt x="94" y="634"/>
                </a:lnTo>
                <a:lnTo>
                  <a:pt x="94" y="628"/>
                </a:lnTo>
                <a:lnTo>
                  <a:pt x="76" y="592"/>
                </a:lnTo>
                <a:lnTo>
                  <a:pt x="62" y="588"/>
                </a:lnTo>
                <a:lnTo>
                  <a:pt x="53" y="614"/>
                </a:lnTo>
                <a:lnTo>
                  <a:pt x="46" y="631"/>
                </a:lnTo>
                <a:lnTo>
                  <a:pt x="42" y="630"/>
                </a:lnTo>
                <a:lnTo>
                  <a:pt x="25" y="63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2" name="Freeform 38"/>
          <p:cNvSpPr>
            <a:spLocks/>
          </p:cNvSpPr>
          <p:nvPr/>
        </p:nvSpPr>
        <p:spPr bwMode="auto">
          <a:xfrm>
            <a:off x="2819400" y="3048793"/>
            <a:ext cx="1468435" cy="2536033"/>
          </a:xfrm>
          <a:custGeom>
            <a:avLst/>
            <a:gdLst/>
            <a:ahLst/>
            <a:cxnLst>
              <a:cxn ang="0">
                <a:pos x="370" y="602"/>
              </a:cxn>
              <a:cxn ang="0">
                <a:pos x="368" y="609"/>
              </a:cxn>
              <a:cxn ang="0">
                <a:pos x="337" y="609"/>
              </a:cxn>
              <a:cxn ang="0">
                <a:pos x="329" y="604"/>
              </a:cxn>
              <a:cxn ang="0">
                <a:pos x="316" y="602"/>
              </a:cxn>
              <a:cxn ang="0">
                <a:pos x="275" y="614"/>
              </a:cxn>
              <a:cxn ang="0">
                <a:pos x="265" y="609"/>
              </a:cxn>
              <a:cxn ang="0">
                <a:pos x="249" y="634"/>
              </a:cxn>
              <a:cxn ang="0">
                <a:pos x="242" y="639"/>
              </a:cxn>
              <a:cxn ang="0">
                <a:pos x="236" y="624"/>
              </a:cxn>
              <a:cxn ang="0">
                <a:pos x="229" y="601"/>
              </a:cxn>
              <a:cxn ang="0">
                <a:pos x="208" y="582"/>
              </a:cxn>
              <a:cxn ang="0">
                <a:pos x="215" y="548"/>
              </a:cxn>
              <a:cxn ang="0">
                <a:pos x="211" y="543"/>
              </a:cxn>
              <a:cxn ang="0">
                <a:pos x="200" y="544"/>
              </a:cxn>
              <a:cxn ang="0">
                <a:pos x="152" y="549"/>
              </a:cxn>
              <a:cxn ang="0">
                <a:pos x="5" y="552"/>
              </a:cxn>
              <a:cxn ang="0">
                <a:pos x="0" y="538"/>
              </a:cxn>
              <a:cxn ang="0">
                <a:pos x="6" y="488"/>
              </a:cxn>
              <a:cxn ang="0">
                <a:pos x="24" y="454"/>
              </a:cxn>
              <a:cxn ang="0">
                <a:pos x="56" y="399"/>
              </a:cxn>
              <a:cxn ang="0">
                <a:pos x="53" y="384"/>
              </a:cxn>
              <a:cxn ang="0">
                <a:pos x="60" y="381"/>
              </a:cxn>
              <a:cxn ang="0">
                <a:pos x="63" y="369"/>
              </a:cxn>
              <a:cxn ang="0">
                <a:pos x="49" y="356"/>
              </a:cxn>
              <a:cxn ang="0">
                <a:pos x="48" y="343"/>
              </a:cxn>
              <a:cxn ang="0">
                <a:pos x="37" y="319"/>
              </a:cxn>
              <a:cxn ang="0">
                <a:pos x="37" y="283"/>
              </a:cxn>
              <a:cxn ang="0">
                <a:pos x="45" y="268"/>
              </a:cxn>
              <a:cxn ang="0">
                <a:pos x="43" y="248"/>
              </a:cxn>
              <a:cxn ang="0">
                <a:pos x="33" y="229"/>
              </a:cxn>
              <a:cxn ang="0">
                <a:pos x="42" y="220"/>
              </a:cxn>
              <a:cxn ang="0">
                <a:pos x="32" y="205"/>
              </a:cxn>
              <a:cxn ang="0">
                <a:pos x="35" y="195"/>
              </a:cxn>
              <a:cxn ang="0">
                <a:pos x="45" y="156"/>
              </a:cxn>
              <a:cxn ang="0">
                <a:pos x="60" y="144"/>
              </a:cxn>
              <a:cxn ang="0">
                <a:pos x="56" y="130"/>
              </a:cxn>
              <a:cxn ang="0">
                <a:pos x="78" y="98"/>
              </a:cxn>
              <a:cxn ang="0">
                <a:pos x="95" y="90"/>
              </a:cxn>
              <a:cxn ang="0">
                <a:pos x="93" y="80"/>
              </a:cxn>
              <a:cxn ang="0">
                <a:pos x="92" y="70"/>
              </a:cxn>
              <a:cxn ang="0">
                <a:pos x="109" y="36"/>
              </a:cxn>
              <a:cxn ang="0">
                <a:pos x="123" y="29"/>
              </a:cxn>
              <a:cxn ang="0">
                <a:pos x="124" y="23"/>
              </a:cxn>
              <a:cxn ang="0">
                <a:pos x="348" y="0"/>
              </a:cxn>
              <a:cxn ang="0">
                <a:pos x="349" y="38"/>
              </a:cxn>
              <a:cxn ang="0">
                <a:pos x="350" y="138"/>
              </a:cxn>
              <a:cxn ang="0">
                <a:pos x="345" y="324"/>
              </a:cxn>
              <a:cxn ang="0">
                <a:pos x="345" y="409"/>
              </a:cxn>
              <a:cxn ang="0">
                <a:pos x="361" y="521"/>
              </a:cxn>
              <a:cxn ang="0">
                <a:pos x="370" y="602"/>
              </a:cxn>
            </a:cxnLst>
            <a:rect l="0" t="0" r="r" b="b"/>
            <a:pathLst>
              <a:path w="370" h="639">
                <a:moveTo>
                  <a:pt x="370" y="602"/>
                </a:moveTo>
                <a:lnTo>
                  <a:pt x="368" y="609"/>
                </a:lnTo>
                <a:lnTo>
                  <a:pt x="337" y="609"/>
                </a:lnTo>
                <a:lnTo>
                  <a:pt x="329" y="604"/>
                </a:lnTo>
                <a:lnTo>
                  <a:pt x="316" y="602"/>
                </a:lnTo>
                <a:lnTo>
                  <a:pt x="275" y="614"/>
                </a:lnTo>
                <a:lnTo>
                  <a:pt x="265" y="609"/>
                </a:lnTo>
                <a:lnTo>
                  <a:pt x="249" y="634"/>
                </a:lnTo>
                <a:lnTo>
                  <a:pt x="242" y="639"/>
                </a:lnTo>
                <a:lnTo>
                  <a:pt x="236" y="624"/>
                </a:lnTo>
                <a:lnTo>
                  <a:pt x="229" y="601"/>
                </a:lnTo>
                <a:lnTo>
                  <a:pt x="208" y="582"/>
                </a:lnTo>
                <a:lnTo>
                  <a:pt x="215" y="548"/>
                </a:lnTo>
                <a:lnTo>
                  <a:pt x="211" y="543"/>
                </a:lnTo>
                <a:lnTo>
                  <a:pt x="200" y="544"/>
                </a:lnTo>
                <a:lnTo>
                  <a:pt x="152" y="549"/>
                </a:lnTo>
                <a:lnTo>
                  <a:pt x="5" y="552"/>
                </a:lnTo>
                <a:lnTo>
                  <a:pt x="0" y="538"/>
                </a:lnTo>
                <a:lnTo>
                  <a:pt x="6" y="488"/>
                </a:lnTo>
                <a:lnTo>
                  <a:pt x="24" y="454"/>
                </a:lnTo>
                <a:lnTo>
                  <a:pt x="56" y="399"/>
                </a:lnTo>
                <a:lnTo>
                  <a:pt x="53" y="384"/>
                </a:lnTo>
                <a:lnTo>
                  <a:pt x="60" y="381"/>
                </a:lnTo>
                <a:lnTo>
                  <a:pt x="63" y="369"/>
                </a:lnTo>
                <a:lnTo>
                  <a:pt x="49" y="356"/>
                </a:lnTo>
                <a:lnTo>
                  <a:pt x="48" y="343"/>
                </a:lnTo>
                <a:lnTo>
                  <a:pt x="37" y="319"/>
                </a:lnTo>
                <a:lnTo>
                  <a:pt x="37" y="283"/>
                </a:lnTo>
                <a:lnTo>
                  <a:pt x="45" y="268"/>
                </a:lnTo>
                <a:lnTo>
                  <a:pt x="43" y="248"/>
                </a:lnTo>
                <a:lnTo>
                  <a:pt x="33" y="229"/>
                </a:lnTo>
                <a:lnTo>
                  <a:pt x="42" y="220"/>
                </a:lnTo>
                <a:lnTo>
                  <a:pt x="32" y="205"/>
                </a:lnTo>
                <a:lnTo>
                  <a:pt x="35" y="195"/>
                </a:lnTo>
                <a:lnTo>
                  <a:pt x="45" y="156"/>
                </a:lnTo>
                <a:lnTo>
                  <a:pt x="60" y="144"/>
                </a:lnTo>
                <a:lnTo>
                  <a:pt x="56" y="130"/>
                </a:lnTo>
                <a:lnTo>
                  <a:pt x="78" y="98"/>
                </a:lnTo>
                <a:lnTo>
                  <a:pt x="95" y="90"/>
                </a:lnTo>
                <a:lnTo>
                  <a:pt x="93" y="80"/>
                </a:lnTo>
                <a:lnTo>
                  <a:pt x="92" y="70"/>
                </a:lnTo>
                <a:lnTo>
                  <a:pt x="109" y="36"/>
                </a:lnTo>
                <a:lnTo>
                  <a:pt x="123" y="29"/>
                </a:lnTo>
                <a:lnTo>
                  <a:pt x="124" y="23"/>
                </a:lnTo>
                <a:lnTo>
                  <a:pt x="348" y="0"/>
                </a:lnTo>
                <a:lnTo>
                  <a:pt x="349" y="38"/>
                </a:lnTo>
                <a:lnTo>
                  <a:pt x="350" y="138"/>
                </a:lnTo>
                <a:lnTo>
                  <a:pt x="345" y="324"/>
                </a:lnTo>
                <a:lnTo>
                  <a:pt x="345" y="409"/>
                </a:lnTo>
                <a:lnTo>
                  <a:pt x="361" y="521"/>
                </a:lnTo>
                <a:lnTo>
                  <a:pt x="370" y="602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3140867" y="5751510"/>
            <a:ext cx="2665855" cy="550763"/>
            <a:chOff x="3140867" y="5751510"/>
            <a:chExt cx="2665855" cy="550763"/>
          </a:xfrm>
        </p:grpSpPr>
        <p:sp>
          <p:nvSpPr>
            <p:cNvPr id="121" name="Line 645"/>
            <p:cNvSpPr>
              <a:spLocks noChangeShapeType="1"/>
            </p:cNvSpPr>
            <p:nvPr/>
          </p:nvSpPr>
          <p:spPr bwMode="auto">
            <a:xfrm>
              <a:off x="3184524" y="6029323"/>
              <a:ext cx="2206621" cy="397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2" name="Line 646"/>
            <p:cNvSpPr>
              <a:spLocks noChangeShapeType="1"/>
            </p:cNvSpPr>
            <p:nvPr/>
          </p:nvSpPr>
          <p:spPr bwMode="auto">
            <a:xfrm flipV="1">
              <a:off x="5387175" y="5886448"/>
              <a:ext cx="3970" cy="138908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3" name="Line 647"/>
            <p:cNvSpPr>
              <a:spLocks noChangeShapeType="1"/>
            </p:cNvSpPr>
            <p:nvPr/>
          </p:nvSpPr>
          <p:spPr bwMode="auto">
            <a:xfrm flipV="1">
              <a:off x="3184524" y="5894385"/>
              <a:ext cx="3970" cy="273845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4" name="Line 648"/>
            <p:cNvSpPr>
              <a:spLocks noChangeShapeType="1"/>
            </p:cNvSpPr>
            <p:nvPr/>
          </p:nvSpPr>
          <p:spPr bwMode="auto">
            <a:xfrm flipV="1">
              <a:off x="4581522" y="6033293"/>
              <a:ext cx="3970" cy="134938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5" name="Line 649"/>
            <p:cNvSpPr>
              <a:spLocks noChangeShapeType="1"/>
            </p:cNvSpPr>
            <p:nvPr/>
          </p:nvSpPr>
          <p:spPr bwMode="auto">
            <a:xfrm flipV="1">
              <a:off x="4117178" y="6033293"/>
              <a:ext cx="3970" cy="134938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6" name="Line 650"/>
            <p:cNvSpPr>
              <a:spLocks noChangeShapeType="1"/>
            </p:cNvSpPr>
            <p:nvPr/>
          </p:nvSpPr>
          <p:spPr bwMode="auto">
            <a:xfrm flipV="1">
              <a:off x="3652836" y="6033293"/>
              <a:ext cx="3970" cy="134938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7" name="Line 651"/>
            <p:cNvSpPr>
              <a:spLocks noChangeShapeType="1"/>
            </p:cNvSpPr>
            <p:nvPr/>
          </p:nvSpPr>
          <p:spPr bwMode="auto">
            <a:xfrm flipV="1">
              <a:off x="4652959" y="5894385"/>
              <a:ext cx="3970" cy="134938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28" name="Line 652"/>
            <p:cNvSpPr>
              <a:spLocks noChangeShapeType="1"/>
            </p:cNvSpPr>
            <p:nvPr/>
          </p:nvSpPr>
          <p:spPr bwMode="auto">
            <a:xfrm flipV="1">
              <a:off x="3918741" y="5894385"/>
              <a:ext cx="3970" cy="134938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/>
            </a:p>
          </p:txBody>
        </p:sp>
        <p:sp>
          <p:nvSpPr>
            <p:cNvPr id="137" name="Rectangle 661"/>
            <p:cNvSpPr>
              <a:spLocks noChangeArrowheads="1"/>
            </p:cNvSpPr>
            <p:nvPr/>
          </p:nvSpPr>
          <p:spPr bwMode="auto">
            <a:xfrm>
              <a:off x="3144837" y="5751510"/>
              <a:ext cx="15388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ectangle 662"/>
            <p:cNvSpPr>
              <a:spLocks noChangeArrowheads="1"/>
            </p:cNvSpPr>
            <p:nvPr/>
          </p:nvSpPr>
          <p:spPr bwMode="auto">
            <a:xfrm>
              <a:off x="3140867" y="6148385"/>
              <a:ext cx="15388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Rectangle 663"/>
            <p:cNvSpPr>
              <a:spLocks noChangeArrowheads="1"/>
            </p:cNvSpPr>
            <p:nvPr/>
          </p:nvSpPr>
          <p:spPr bwMode="auto">
            <a:xfrm>
              <a:off x="3525836" y="6148385"/>
              <a:ext cx="30777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664"/>
            <p:cNvSpPr>
              <a:spLocks noChangeArrowheads="1"/>
            </p:cNvSpPr>
            <p:nvPr/>
          </p:nvSpPr>
          <p:spPr bwMode="auto">
            <a:xfrm>
              <a:off x="3799678" y="5751510"/>
              <a:ext cx="30777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ectangle 665"/>
            <p:cNvSpPr>
              <a:spLocks noChangeArrowheads="1"/>
            </p:cNvSpPr>
            <p:nvPr/>
          </p:nvSpPr>
          <p:spPr bwMode="auto">
            <a:xfrm>
              <a:off x="4002085" y="6148385"/>
              <a:ext cx="30777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666"/>
            <p:cNvSpPr>
              <a:spLocks noChangeArrowheads="1"/>
            </p:cNvSpPr>
            <p:nvPr/>
          </p:nvSpPr>
          <p:spPr bwMode="auto">
            <a:xfrm>
              <a:off x="4466427" y="6148385"/>
              <a:ext cx="538609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km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Rectangle 667"/>
            <p:cNvSpPr>
              <a:spLocks noChangeArrowheads="1"/>
            </p:cNvSpPr>
            <p:nvPr/>
          </p:nvSpPr>
          <p:spPr bwMode="auto">
            <a:xfrm>
              <a:off x="5268113" y="5751510"/>
              <a:ext cx="538609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mi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Rectangle 668"/>
            <p:cNvSpPr>
              <a:spLocks noChangeArrowheads="1"/>
            </p:cNvSpPr>
            <p:nvPr/>
          </p:nvSpPr>
          <p:spPr bwMode="auto">
            <a:xfrm>
              <a:off x="4537864" y="5751510"/>
              <a:ext cx="307777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2438400" y="0"/>
            <a:ext cx="4419600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smtClean="0"/>
              <a:t>East South Central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4400" smtClean="0"/>
              <a:t>I am sure you want to create the following types of slides.</a:t>
            </a:r>
          </a:p>
          <a:p>
            <a:r>
              <a:rPr lang="en-US" sz="4400" smtClean="0"/>
              <a:t>This </a:t>
            </a:r>
            <a:r>
              <a:rPr lang="en-US" sz="4400" smtClean="0"/>
              <a:t>is what vector images can do.</a:t>
            </a:r>
          </a:p>
          <a:p>
            <a:r>
              <a:rPr lang="en-US" sz="4400" smtClean="0"/>
              <a:t>You can change the colors, font and add effects and so on….</a:t>
            </a:r>
            <a:endParaRPr lang="en-US" sz="4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3600" smtClean="0"/>
              <a:t>These are not vector, my sincere apologies.</a:t>
            </a:r>
          </a:p>
          <a:p>
            <a:r>
              <a:rPr lang="en-US" sz="3600" smtClean="0"/>
              <a:t>You want to buy them, available at $9.95, in structured layered format. The small state abbreviations in separate layers, so that you can change the typeface, size and so on.</a:t>
            </a:r>
          </a:p>
          <a:p>
            <a:r>
              <a:rPr lang="en-US" sz="3600" smtClean="0"/>
              <a:t>Other websites cell at $50 to $150. We give you at $9.95.</a:t>
            </a:r>
          </a:p>
          <a:p>
            <a:endParaRPr lang="en-US"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111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 Mohan</dc:creator>
  <cp:lastModifiedBy>Sanjay Mohan</cp:lastModifiedBy>
  <cp:revision>23</cp:revision>
  <dcterms:created xsi:type="dcterms:W3CDTF">2013-09-13T10:57:51Z</dcterms:created>
  <dcterms:modified xsi:type="dcterms:W3CDTF">2014-03-15T05:35:30Z</dcterms:modified>
</cp:coreProperties>
</file>