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8" r:id="rId2"/>
    <p:sldId id="269" r:id="rId3"/>
    <p:sldId id="270" r:id="rId4"/>
    <p:sldId id="271" r:id="rId5"/>
    <p:sldId id="272" r:id="rId6"/>
    <p:sldId id="273" r:id="rId7"/>
    <p:sldId id="274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66" d="100"/>
          <a:sy n="66" d="100"/>
        </p:scale>
        <p:origin x="-1494" y="-26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656A5-C0B3-4168-A7AC-E4E9AA52156E}" type="datetimeFigureOut">
              <a:rPr lang="en-US" smtClean="0"/>
              <a:pPr/>
              <a:t>3/15/2014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75A052-041A-4E87-978F-C496E622684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656A5-C0B3-4168-A7AC-E4E9AA52156E}" type="datetimeFigureOut">
              <a:rPr lang="en-US" smtClean="0"/>
              <a:pPr/>
              <a:t>3/15/2014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75A052-041A-4E87-978F-C496E622684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656A5-C0B3-4168-A7AC-E4E9AA52156E}" type="datetimeFigureOut">
              <a:rPr lang="en-US" smtClean="0"/>
              <a:pPr/>
              <a:t>3/15/2014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75A052-041A-4E87-978F-C496E622684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656A5-C0B3-4168-A7AC-E4E9AA52156E}" type="datetimeFigureOut">
              <a:rPr lang="en-US" smtClean="0"/>
              <a:pPr/>
              <a:t>3/15/2014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75A052-041A-4E87-978F-C496E622684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656A5-C0B3-4168-A7AC-E4E9AA52156E}" type="datetimeFigureOut">
              <a:rPr lang="en-US" smtClean="0"/>
              <a:pPr/>
              <a:t>3/15/2014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75A052-041A-4E87-978F-C496E622684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656A5-C0B3-4168-A7AC-E4E9AA52156E}" type="datetimeFigureOut">
              <a:rPr lang="en-US" smtClean="0"/>
              <a:pPr/>
              <a:t>3/15/2014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75A052-041A-4E87-978F-C496E622684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656A5-C0B3-4168-A7AC-E4E9AA52156E}" type="datetimeFigureOut">
              <a:rPr lang="en-US" smtClean="0"/>
              <a:pPr/>
              <a:t>3/15/2014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75A052-041A-4E87-978F-C496E622684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656A5-C0B3-4168-A7AC-E4E9AA52156E}" type="datetimeFigureOut">
              <a:rPr lang="en-US" smtClean="0"/>
              <a:pPr/>
              <a:t>3/15/2014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75A052-041A-4E87-978F-C496E622684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656A5-C0B3-4168-A7AC-E4E9AA52156E}" type="datetimeFigureOut">
              <a:rPr lang="en-US" smtClean="0"/>
              <a:pPr/>
              <a:t>3/15/2014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75A052-041A-4E87-978F-C496E622684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656A5-C0B3-4168-A7AC-E4E9AA52156E}" type="datetimeFigureOut">
              <a:rPr lang="en-US" smtClean="0"/>
              <a:pPr/>
              <a:t>3/15/2014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75A052-041A-4E87-978F-C496E622684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656A5-C0B3-4168-A7AC-E4E9AA52156E}" type="datetimeFigureOut">
              <a:rPr lang="en-US" smtClean="0"/>
              <a:pPr/>
              <a:t>3/15/2014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75A052-041A-4E87-978F-C496E622684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7656A5-C0B3-4168-A7AC-E4E9AA52156E}" type="datetimeFigureOut">
              <a:rPr lang="en-US" smtClean="0"/>
              <a:pPr/>
              <a:t>3/15/2014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75A052-041A-4E87-978F-C496E622684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9" name="Freeform 15"/>
          <p:cNvSpPr>
            <a:spLocks/>
          </p:cNvSpPr>
          <p:nvPr/>
        </p:nvSpPr>
        <p:spPr bwMode="auto">
          <a:xfrm>
            <a:off x="3331765" y="767657"/>
            <a:ext cx="3326607" cy="2549525"/>
          </a:xfrm>
          <a:custGeom>
            <a:avLst/>
            <a:gdLst/>
            <a:ahLst/>
            <a:cxnLst>
              <a:cxn ang="0">
                <a:pos x="498" y="490"/>
              </a:cxn>
              <a:cxn ang="0">
                <a:pos x="469" y="478"/>
              </a:cxn>
              <a:cxn ang="0">
                <a:pos x="439" y="441"/>
              </a:cxn>
              <a:cxn ang="0">
                <a:pos x="307" y="451"/>
              </a:cxn>
              <a:cxn ang="0">
                <a:pos x="4" y="511"/>
              </a:cxn>
              <a:cxn ang="0">
                <a:pos x="8" y="466"/>
              </a:cxn>
              <a:cxn ang="0">
                <a:pos x="22" y="449"/>
              </a:cxn>
              <a:cxn ang="0">
                <a:pos x="44" y="432"/>
              </a:cxn>
              <a:cxn ang="0">
                <a:pos x="60" y="405"/>
              </a:cxn>
              <a:cxn ang="0">
                <a:pos x="65" y="394"/>
              </a:cxn>
              <a:cxn ang="0">
                <a:pos x="47" y="374"/>
              </a:cxn>
              <a:cxn ang="0">
                <a:pos x="53" y="327"/>
              </a:cxn>
              <a:cxn ang="0">
                <a:pos x="103" y="310"/>
              </a:cxn>
              <a:cxn ang="0">
                <a:pos x="160" y="307"/>
              </a:cxn>
              <a:cxn ang="0">
                <a:pos x="182" y="315"/>
              </a:cxn>
              <a:cxn ang="0">
                <a:pos x="210" y="301"/>
              </a:cxn>
              <a:cxn ang="0">
                <a:pos x="254" y="287"/>
              </a:cxn>
              <a:cxn ang="0">
                <a:pos x="274" y="256"/>
              </a:cxn>
              <a:cxn ang="0">
                <a:pos x="298" y="249"/>
              </a:cxn>
              <a:cxn ang="0">
                <a:pos x="291" y="223"/>
              </a:cxn>
              <a:cxn ang="0">
                <a:pos x="295" y="202"/>
              </a:cxn>
              <a:cxn ang="0">
                <a:pos x="285" y="193"/>
              </a:cxn>
              <a:cxn ang="0">
                <a:pos x="269" y="181"/>
              </a:cxn>
              <a:cxn ang="0">
                <a:pos x="303" y="133"/>
              </a:cxn>
              <a:cxn ang="0">
                <a:pos x="316" y="110"/>
              </a:cxn>
              <a:cxn ang="0">
                <a:pos x="350" y="61"/>
              </a:cxn>
              <a:cxn ang="0">
                <a:pos x="377" y="35"/>
              </a:cxn>
              <a:cxn ang="0">
                <a:pos x="429" y="20"/>
              </a:cxn>
              <a:cxn ang="0">
                <a:pos x="475" y="12"/>
              </a:cxn>
              <a:cxn ang="0">
                <a:pos x="524" y="30"/>
              </a:cxn>
              <a:cxn ang="0">
                <a:pos x="543" y="100"/>
              </a:cxn>
              <a:cxn ang="0">
                <a:pos x="553" y="150"/>
              </a:cxn>
              <a:cxn ang="0">
                <a:pos x="553" y="180"/>
              </a:cxn>
              <a:cxn ang="0">
                <a:pos x="574" y="190"/>
              </a:cxn>
              <a:cxn ang="0">
                <a:pos x="589" y="286"/>
              </a:cxn>
              <a:cxn ang="0">
                <a:pos x="591" y="384"/>
              </a:cxn>
              <a:cxn ang="0">
                <a:pos x="605" y="449"/>
              </a:cxn>
              <a:cxn ang="0">
                <a:pos x="598" y="512"/>
              </a:cxn>
              <a:cxn ang="0">
                <a:pos x="614" y="534"/>
              </a:cxn>
              <a:cxn ang="0">
                <a:pos x="604" y="552"/>
              </a:cxn>
              <a:cxn ang="0">
                <a:pos x="621" y="542"/>
              </a:cxn>
              <a:cxn ang="0">
                <a:pos x="641" y="523"/>
              </a:cxn>
              <a:cxn ang="0">
                <a:pos x="664" y="528"/>
              </a:cxn>
              <a:cxn ang="0">
                <a:pos x="729" y="488"/>
              </a:cxn>
              <a:cxn ang="0">
                <a:pos x="762" y="489"/>
              </a:cxn>
              <a:cxn ang="0">
                <a:pos x="719" y="528"/>
              </a:cxn>
              <a:cxn ang="0">
                <a:pos x="660" y="566"/>
              </a:cxn>
              <a:cxn ang="0">
                <a:pos x="601" y="584"/>
              </a:cxn>
              <a:cxn ang="0">
                <a:pos x="593" y="559"/>
              </a:cxn>
              <a:cxn ang="0">
                <a:pos x="595" y="529"/>
              </a:cxn>
              <a:cxn ang="0">
                <a:pos x="551" y="514"/>
              </a:cxn>
              <a:cxn ang="0">
                <a:pos x="505" y="496"/>
              </a:cxn>
            </a:cxnLst>
            <a:rect l="0" t="0" r="r" b="b"/>
            <a:pathLst>
              <a:path w="762" h="584">
                <a:moveTo>
                  <a:pt x="505" y="496"/>
                </a:moveTo>
                <a:lnTo>
                  <a:pt x="498" y="490"/>
                </a:lnTo>
                <a:lnTo>
                  <a:pt x="483" y="489"/>
                </a:lnTo>
                <a:lnTo>
                  <a:pt x="469" y="478"/>
                </a:lnTo>
                <a:lnTo>
                  <a:pt x="459" y="441"/>
                </a:lnTo>
                <a:lnTo>
                  <a:pt x="439" y="441"/>
                </a:lnTo>
                <a:lnTo>
                  <a:pt x="424" y="425"/>
                </a:lnTo>
                <a:lnTo>
                  <a:pt x="307" y="451"/>
                </a:lnTo>
                <a:lnTo>
                  <a:pt x="49" y="504"/>
                </a:lnTo>
                <a:lnTo>
                  <a:pt x="4" y="511"/>
                </a:lnTo>
                <a:lnTo>
                  <a:pt x="0" y="472"/>
                </a:lnTo>
                <a:lnTo>
                  <a:pt x="8" y="466"/>
                </a:lnTo>
                <a:lnTo>
                  <a:pt x="16" y="459"/>
                </a:lnTo>
                <a:lnTo>
                  <a:pt x="22" y="449"/>
                </a:lnTo>
                <a:lnTo>
                  <a:pt x="32" y="442"/>
                </a:lnTo>
                <a:lnTo>
                  <a:pt x="44" y="432"/>
                </a:lnTo>
                <a:lnTo>
                  <a:pt x="47" y="422"/>
                </a:lnTo>
                <a:lnTo>
                  <a:pt x="60" y="405"/>
                </a:lnTo>
                <a:lnTo>
                  <a:pt x="66" y="400"/>
                </a:lnTo>
                <a:lnTo>
                  <a:pt x="65" y="394"/>
                </a:lnTo>
                <a:lnTo>
                  <a:pt x="58" y="375"/>
                </a:lnTo>
                <a:lnTo>
                  <a:pt x="47" y="374"/>
                </a:lnTo>
                <a:lnTo>
                  <a:pt x="35" y="338"/>
                </a:lnTo>
                <a:lnTo>
                  <a:pt x="53" y="327"/>
                </a:lnTo>
                <a:lnTo>
                  <a:pt x="79" y="318"/>
                </a:lnTo>
                <a:lnTo>
                  <a:pt x="103" y="310"/>
                </a:lnTo>
                <a:lnTo>
                  <a:pt x="123" y="307"/>
                </a:lnTo>
                <a:lnTo>
                  <a:pt x="160" y="307"/>
                </a:lnTo>
                <a:lnTo>
                  <a:pt x="172" y="314"/>
                </a:lnTo>
                <a:lnTo>
                  <a:pt x="182" y="315"/>
                </a:lnTo>
                <a:lnTo>
                  <a:pt x="194" y="307"/>
                </a:lnTo>
                <a:lnTo>
                  <a:pt x="210" y="301"/>
                </a:lnTo>
                <a:lnTo>
                  <a:pt x="241" y="298"/>
                </a:lnTo>
                <a:lnTo>
                  <a:pt x="254" y="287"/>
                </a:lnTo>
                <a:lnTo>
                  <a:pt x="264" y="268"/>
                </a:lnTo>
                <a:lnTo>
                  <a:pt x="274" y="256"/>
                </a:lnTo>
                <a:lnTo>
                  <a:pt x="287" y="256"/>
                </a:lnTo>
                <a:lnTo>
                  <a:pt x="298" y="249"/>
                </a:lnTo>
                <a:lnTo>
                  <a:pt x="299" y="236"/>
                </a:lnTo>
                <a:lnTo>
                  <a:pt x="291" y="223"/>
                </a:lnTo>
                <a:lnTo>
                  <a:pt x="289" y="214"/>
                </a:lnTo>
                <a:lnTo>
                  <a:pt x="295" y="202"/>
                </a:lnTo>
                <a:lnTo>
                  <a:pt x="295" y="193"/>
                </a:lnTo>
                <a:lnTo>
                  <a:pt x="285" y="193"/>
                </a:lnTo>
                <a:lnTo>
                  <a:pt x="274" y="188"/>
                </a:lnTo>
                <a:lnTo>
                  <a:pt x="269" y="181"/>
                </a:lnTo>
                <a:lnTo>
                  <a:pt x="268" y="166"/>
                </a:lnTo>
                <a:lnTo>
                  <a:pt x="303" y="133"/>
                </a:lnTo>
                <a:lnTo>
                  <a:pt x="307" y="128"/>
                </a:lnTo>
                <a:lnTo>
                  <a:pt x="316" y="110"/>
                </a:lnTo>
                <a:lnTo>
                  <a:pt x="333" y="83"/>
                </a:lnTo>
                <a:lnTo>
                  <a:pt x="350" y="61"/>
                </a:lnTo>
                <a:lnTo>
                  <a:pt x="362" y="46"/>
                </a:lnTo>
                <a:lnTo>
                  <a:pt x="377" y="35"/>
                </a:lnTo>
                <a:lnTo>
                  <a:pt x="395" y="28"/>
                </a:lnTo>
                <a:lnTo>
                  <a:pt x="429" y="20"/>
                </a:lnTo>
                <a:lnTo>
                  <a:pt x="448" y="21"/>
                </a:lnTo>
                <a:lnTo>
                  <a:pt x="475" y="12"/>
                </a:lnTo>
                <a:lnTo>
                  <a:pt x="520" y="0"/>
                </a:lnTo>
                <a:lnTo>
                  <a:pt x="524" y="30"/>
                </a:lnTo>
                <a:lnTo>
                  <a:pt x="538" y="69"/>
                </a:lnTo>
                <a:lnTo>
                  <a:pt x="543" y="100"/>
                </a:lnTo>
                <a:lnTo>
                  <a:pt x="537" y="123"/>
                </a:lnTo>
                <a:lnTo>
                  <a:pt x="553" y="150"/>
                </a:lnTo>
                <a:lnTo>
                  <a:pt x="557" y="163"/>
                </a:lnTo>
                <a:lnTo>
                  <a:pt x="553" y="180"/>
                </a:lnTo>
                <a:lnTo>
                  <a:pt x="570" y="188"/>
                </a:lnTo>
                <a:lnTo>
                  <a:pt x="574" y="190"/>
                </a:lnTo>
                <a:lnTo>
                  <a:pt x="593" y="256"/>
                </a:lnTo>
                <a:lnTo>
                  <a:pt x="589" y="286"/>
                </a:lnTo>
                <a:lnTo>
                  <a:pt x="586" y="351"/>
                </a:lnTo>
                <a:lnTo>
                  <a:pt x="591" y="384"/>
                </a:lnTo>
                <a:lnTo>
                  <a:pt x="596" y="406"/>
                </a:lnTo>
                <a:lnTo>
                  <a:pt x="605" y="449"/>
                </a:lnTo>
                <a:lnTo>
                  <a:pt x="605" y="498"/>
                </a:lnTo>
                <a:lnTo>
                  <a:pt x="598" y="512"/>
                </a:lnTo>
                <a:lnTo>
                  <a:pt x="609" y="524"/>
                </a:lnTo>
                <a:lnTo>
                  <a:pt x="614" y="534"/>
                </a:lnTo>
                <a:lnTo>
                  <a:pt x="602" y="544"/>
                </a:lnTo>
                <a:lnTo>
                  <a:pt x="604" y="552"/>
                </a:lnTo>
                <a:lnTo>
                  <a:pt x="612" y="550"/>
                </a:lnTo>
                <a:lnTo>
                  <a:pt x="621" y="542"/>
                </a:lnTo>
                <a:lnTo>
                  <a:pt x="634" y="527"/>
                </a:lnTo>
                <a:lnTo>
                  <a:pt x="641" y="523"/>
                </a:lnTo>
                <a:lnTo>
                  <a:pt x="651" y="527"/>
                </a:lnTo>
                <a:lnTo>
                  <a:pt x="664" y="528"/>
                </a:lnTo>
                <a:lnTo>
                  <a:pt x="712" y="504"/>
                </a:lnTo>
                <a:lnTo>
                  <a:pt x="729" y="488"/>
                </a:lnTo>
                <a:lnTo>
                  <a:pt x="737" y="479"/>
                </a:lnTo>
                <a:lnTo>
                  <a:pt x="762" y="489"/>
                </a:lnTo>
                <a:lnTo>
                  <a:pt x="742" y="510"/>
                </a:lnTo>
                <a:lnTo>
                  <a:pt x="719" y="528"/>
                </a:lnTo>
                <a:lnTo>
                  <a:pt x="676" y="560"/>
                </a:lnTo>
                <a:lnTo>
                  <a:pt x="660" y="566"/>
                </a:lnTo>
                <a:lnTo>
                  <a:pt x="626" y="577"/>
                </a:lnTo>
                <a:lnTo>
                  <a:pt x="601" y="584"/>
                </a:lnTo>
                <a:lnTo>
                  <a:pt x="594" y="581"/>
                </a:lnTo>
                <a:lnTo>
                  <a:pt x="593" y="559"/>
                </a:lnTo>
                <a:lnTo>
                  <a:pt x="596" y="542"/>
                </a:lnTo>
                <a:lnTo>
                  <a:pt x="595" y="529"/>
                </a:lnTo>
                <a:lnTo>
                  <a:pt x="578" y="519"/>
                </a:lnTo>
                <a:lnTo>
                  <a:pt x="551" y="514"/>
                </a:lnTo>
                <a:lnTo>
                  <a:pt x="527" y="507"/>
                </a:lnTo>
                <a:lnTo>
                  <a:pt x="505" y="496"/>
                </a:lnTo>
                <a:close/>
              </a:path>
            </a:pathLst>
          </a:custGeom>
          <a:ln>
            <a:headEnd/>
            <a:tailEnd/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40" name="Freeform 16"/>
          <p:cNvSpPr>
            <a:spLocks/>
          </p:cNvSpPr>
          <p:nvPr/>
        </p:nvSpPr>
        <p:spPr bwMode="auto">
          <a:xfrm>
            <a:off x="3043634" y="2623046"/>
            <a:ext cx="2610644" cy="1693863"/>
          </a:xfrm>
          <a:custGeom>
            <a:avLst/>
            <a:gdLst/>
            <a:ahLst/>
            <a:cxnLst>
              <a:cxn ang="0">
                <a:pos x="539" y="287"/>
              </a:cxn>
              <a:cxn ang="0">
                <a:pos x="547" y="285"/>
              </a:cxn>
              <a:cxn ang="0">
                <a:pos x="561" y="278"/>
              </a:cxn>
              <a:cxn ang="0">
                <a:pos x="569" y="263"/>
              </a:cxn>
              <a:cxn ang="0">
                <a:pos x="578" y="249"/>
              </a:cxn>
              <a:cxn ang="0">
                <a:pos x="598" y="231"/>
              </a:cxn>
              <a:cxn ang="0">
                <a:pos x="598" y="226"/>
              </a:cxn>
              <a:cxn ang="0">
                <a:pos x="583" y="216"/>
              </a:cxn>
              <a:cxn ang="0">
                <a:pos x="562" y="202"/>
              </a:cxn>
              <a:cxn ang="0">
                <a:pos x="556" y="186"/>
              </a:cxn>
              <a:cxn ang="0">
                <a:pos x="539" y="184"/>
              </a:cxn>
              <a:cxn ang="0">
                <a:pos x="538" y="177"/>
              </a:cxn>
              <a:cxn ang="0">
                <a:pos x="533" y="161"/>
              </a:cxn>
              <a:cxn ang="0">
                <a:pos x="547" y="154"/>
              </a:cxn>
              <a:cxn ang="0">
                <a:pos x="548" y="140"/>
              </a:cxn>
              <a:cxn ang="0">
                <a:pos x="540" y="132"/>
              </a:cxn>
              <a:cxn ang="0">
                <a:pos x="541" y="122"/>
              </a:cxn>
              <a:cxn ang="0">
                <a:pos x="553" y="104"/>
              </a:cxn>
              <a:cxn ang="0">
                <a:pos x="553" y="85"/>
              </a:cxn>
              <a:cxn ang="0">
                <a:pos x="569" y="69"/>
              </a:cxn>
              <a:cxn ang="0">
                <a:pos x="564" y="65"/>
              </a:cxn>
              <a:cxn ang="0">
                <a:pos x="549" y="64"/>
              </a:cxn>
              <a:cxn ang="0">
                <a:pos x="535" y="53"/>
              </a:cxn>
              <a:cxn ang="0">
                <a:pos x="525" y="16"/>
              </a:cxn>
              <a:cxn ang="0">
                <a:pos x="504" y="16"/>
              </a:cxn>
              <a:cxn ang="0">
                <a:pos x="490" y="0"/>
              </a:cxn>
              <a:cxn ang="0">
                <a:pos x="381" y="25"/>
              </a:cxn>
              <a:cxn ang="0">
                <a:pos x="123" y="78"/>
              </a:cxn>
              <a:cxn ang="0">
                <a:pos x="69" y="86"/>
              </a:cxn>
              <a:cxn ang="0">
                <a:pos x="66" y="47"/>
              </a:cxn>
              <a:cxn ang="0">
                <a:pos x="33" y="78"/>
              </a:cxn>
              <a:cxn ang="0">
                <a:pos x="26" y="81"/>
              </a:cxn>
              <a:cxn ang="0">
                <a:pos x="0" y="99"/>
              </a:cxn>
              <a:cxn ang="0">
                <a:pos x="18" y="214"/>
              </a:cxn>
              <a:cxn ang="0">
                <a:pos x="33" y="272"/>
              </a:cxn>
              <a:cxn ang="0">
                <a:pos x="54" y="388"/>
              </a:cxn>
              <a:cxn ang="0">
                <a:pos x="74" y="384"/>
              </a:cxn>
              <a:cxn ang="0">
                <a:pos x="146" y="375"/>
              </a:cxn>
              <a:cxn ang="0">
                <a:pos x="373" y="329"/>
              </a:cxn>
              <a:cxn ang="0">
                <a:pos x="463" y="312"/>
              </a:cxn>
              <a:cxn ang="0">
                <a:pos x="513" y="302"/>
              </a:cxn>
              <a:cxn ang="0">
                <a:pos x="514" y="301"/>
              </a:cxn>
              <a:cxn ang="0">
                <a:pos x="527" y="291"/>
              </a:cxn>
              <a:cxn ang="0">
                <a:pos x="539" y="287"/>
              </a:cxn>
            </a:cxnLst>
            <a:rect l="0" t="0" r="r" b="b"/>
            <a:pathLst>
              <a:path w="598" h="388">
                <a:moveTo>
                  <a:pt x="539" y="287"/>
                </a:moveTo>
                <a:lnTo>
                  <a:pt x="547" y="285"/>
                </a:lnTo>
                <a:lnTo>
                  <a:pt x="561" y="278"/>
                </a:lnTo>
                <a:lnTo>
                  <a:pt x="569" y="263"/>
                </a:lnTo>
                <a:lnTo>
                  <a:pt x="578" y="249"/>
                </a:lnTo>
                <a:lnTo>
                  <a:pt x="598" y="231"/>
                </a:lnTo>
                <a:lnTo>
                  <a:pt x="598" y="226"/>
                </a:lnTo>
                <a:lnTo>
                  <a:pt x="583" y="216"/>
                </a:lnTo>
                <a:lnTo>
                  <a:pt x="562" y="202"/>
                </a:lnTo>
                <a:lnTo>
                  <a:pt x="556" y="186"/>
                </a:lnTo>
                <a:lnTo>
                  <a:pt x="539" y="184"/>
                </a:lnTo>
                <a:lnTo>
                  <a:pt x="538" y="177"/>
                </a:lnTo>
                <a:lnTo>
                  <a:pt x="533" y="161"/>
                </a:lnTo>
                <a:lnTo>
                  <a:pt x="547" y="154"/>
                </a:lnTo>
                <a:lnTo>
                  <a:pt x="548" y="140"/>
                </a:lnTo>
                <a:lnTo>
                  <a:pt x="540" y="132"/>
                </a:lnTo>
                <a:lnTo>
                  <a:pt x="541" y="122"/>
                </a:lnTo>
                <a:lnTo>
                  <a:pt x="553" y="104"/>
                </a:lnTo>
                <a:lnTo>
                  <a:pt x="553" y="85"/>
                </a:lnTo>
                <a:lnTo>
                  <a:pt x="569" y="69"/>
                </a:lnTo>
                <a:lnTo>
                  <a:pt x="564" y="65"/>
                </a:lnTo>
                <a:lnTo>
                  <a:pt x="549" y="64"/>
                </a:lnTo>
                <a:lnTo>
                  <a:pt x="535" y="53"/>
                </a:lnTo>
                <a:lnTo>
                  <a:pt x="525" y="16"/>
                </a:lnTo>
                <a:lnTo>
                  <a:pt x="504" y="16"/>
                </a:lnTo>
                <a:lnTo>
                  <a:pt x="490" y="0"/>
                </a:lnTo>
                <a:lnTo>
                  <a:pt x="381" y="25"/>
                </a:lnTo>
                <a:lnTo>
                  <a:pt x="123" y="78"/>
                </a:lnTo>
                <a:lnTo>
                  <a:pt x="69" y="86"/>
                </a:lnTo>
                <a:lnTo>
                  <a:pt x="66" y="47"/>
                </a:lnTo>
                <a:lnTo>
                  <a:pt x="33" y="78"/>
                </a:lnTo>
                <a:lnTo>
                  <a:pt x="26" y="81"/>
                </a:lnTo>
                <a:lnTo>
                  <a:pt x="0" y="99"/>
                </a:lnTo>
                <a:lnTo>
                  <a:pt x="18" y="214"/>
                </a:lnTo>
                <a:lnTo>
                  <a:pt x="33" y="272"/>
                </a:lnTo>
                <a:lnTo>
                  <a:pt x="54" y="388"/>
                </a:lnTo>
                <a:lnTo>
                  <a:pt x="74" y="384"/>
                </a:lnTo>
                <a:lnTo>
                  <a:pt x="146" y="375"/>
                </a:lnTo>
                <a:lnTo>
                  <a:pt x="373" y="329"/>
                </a:lnTo>
                <a:lnTo>
                  <a:pt x="463" y="312"/>
                </a:lnTo>
                <a:lnTo>
                  <a:pt x="513" y="302"/>
                </a:lnTo>
                <a:lnTo>
                  <a:pt x="514" y="301"/>
                </a:lnTo>
                <a:lnTo>
                  <a:pt x="527" y="291"/>
                </a:lnTo>
                <a:lnTo>
                  <a:pt x="539" y="287"/>
                </a:lnTo>
                <a:close/>
              </a:path>
            </a:pathLst>
          </a:custGeom>
          <a:ln>
            <a:headEnd/>
            <a:tailEnd/>
          </a:ln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41" name="Freeform 17"/>
          <p:cNvSpPr>
            <a:spLocks/>
          </p:cNvSpPr>
          <p:nvPr/>
        </p:nvSpPr>
        <p:spPr bwMode="auto">
          <a:xfrm>
            <a:off x="5370514" y="2924276"/>
            <a:ext cx="646113" cy="1431925"/>
          </a:xfrm>
          <a:custGeom>
            <a:avLst/>
            <a:gdLst/>
            <a:ahLst/>
            <a:cxnLst>
              <a:cxn ang="0">
                <a:pos x="34" y="0"/>
              </a:cxn>
              <a:cxn ang="0">
                <a:pos x="20" y="17"/>
              </a:cxn>
              <a:cxn ang="0">
                <a:pos x="20" y="35"/>
              </a:cxn>
              <a:cxn ang="0">
                <a:pos x="8" y="54"/>
              </a:cxn>
              <a:cxn ang="0">
                <a:pos x="7" y="63"/>
              </a:cxn>
              <a:cxn ang="0">
                <a:pos x="15" y="71"/>
              </a:cxn>
              <a:cxn ang="0">
                <a:pos x="14" y="86"/>
              </a:cxn>
              <a:cxn ang="0">
                <a:pos x="0" y="92"/>
              </a:cxn>
              <a:cxn ang="0">
                <a:pos x="5" y="109"/>
              </a:cxn>
              <a:cxn ang="0">
                <a:pos x="6" y="116"/>
              </a:cxn>
              <a:cxn ang="0">
                <a:pos x="23" y="118"/>
              </a:cxn>
              <a:cxn ang="0">
                <a:pos x="29" y="133"/>
              </a:cxn>
              <a:cxn ang="0">
                <a:pos x="50" y="148"/>
              </a:cxn>
              <a:cxn ang="0">
                <a:pos x="65" y="158"/>
              </a:cxn>
              <a:cxn ang="0">
                <a:pos x="65" y="162"/>
              </a:cxn>
              <a:cxn ang="0">
                <a:pos x="47" y="179"/>
              </a:cxn>
              <a:cxn ang="0">
                <a:pos x="37" y="192"/>
              </a:cxn>
              <a:cxn ang="0">
                <a:pos x="28" y="209"/>
              </a:cxn>
              <a:cxn ang="0">
                <a:pos x="14" y="216"/>
              </a:cxn>
              <a:cxn ang="0">
                <a:pos x="12" y="226"/>
              </a:cxn>
              <a:cxn ang="0">
                <a:pos x="10" y="233"/>
              </a:cxn>
              <a:cxn ang="0">
                <a:pos x="7" y="249"/>
              </a:cxn>
              <a:cxn ang="0">
                <a:pos x="13" y="262"/>
              </a:cxn>
              <a:cxn ang="0">
                <a:pos x="33" y="280"/>
              </a:cxn>
              <a:cxn ang="0">
                <a:pos x="62" y="293"/>
              </a:cxn>
              <a:cxn ang="0">
                <a:pos x="86" y="297"/>
              </a:cxn>
              <a:cxn ang="0">
                <a:pos x="87" y="306"/>
              </a:cxn>
              <a:cxn ang="0">
                <a:pos x="82" y="312"/>
              </a:cxn>
              <a:cxn ang="0">
                <a:pos x="84" y="328"/>
              </a:cxn>
              <a:cxn ang="0">
                <a:pos x="89" y="328"/>
              </a:cxn>
              <a:cxn ang="0">
                <a:pos x="102" y="314"/>
              </a:cxn>
              <a:cxn ang="0">
                <a:pos x="106" y="285"/>
              </a:cxn>
              <a:cxn ang="0">
                <a:pos x="123" y="261"/>
              </a:cxn>
              <a:cxn ang="0">
                <a:pos x="141" y="222"/>
              </a:cxn>
              <a:cxn ang="0">
                <a:pos x="148" y="189"/>
              </a:cxn>
              <a:cxn ang="0">
                <a:pos x="144" y="182"/>
              </a:cxn>
              <a:cxn ang="0">
                <a:pos x="143" y="126"/>
              </a:cxn>
              <a:cxn ang="0">
                <a:pos x="133" y="105"/>
              </a:cxn>
              <a:cxn ang="0">
                <a:pos x="127" y="110"/>
              </a:cxn>
              <a:cxn ang="0">
                <a:pos x="110" y="112"/>
              </a:cxn>
              <a:cxn ang="0">
                <a:pos x="107" y="109"/>
              </a:cxn>
              <a:cxn ang="0">
                <a:pos x="114" y="103"/>
              </a:cxn>
              <a:cxn ang="0">
                <a:pos x="127" y="92"/>
              </a:cxn>
              <a:cxn ang="0">
                <a:pos x="127" y="85"/>
              </a:cxn>
              <a:cxn ang="0">
                <a:pos x="125" y="64"/>
              </a:cxn>
              <a:cxn ang="0">
                <a:pos x="128" y="48"/>
              </a:cxn>
              <a:cxn ang="0">
                <a:pos x="127" y="36"/>
              </a:cxn>
              <a:cxn ang="0">
                <a:pos x="111" y="26"/>
              </a:cxn>
              <a:cxn ang="0">
                <a:pos x="80" y="18"/>
              </a:cxn>
              <a:cxn ang="0">
                <a:pos x="55" y="10"/>
              </a:cxn>
              <a:cxn ang="0">
                <a:pos x="34" y="0"/>
              </a:cxn>
            </a:cxnLst>
            <a:rect l="0" t="0" r="r" b="b"/>
            <a:pathLst>
              <a:path w="148" h="328">
                <a:moveTo>
                  <a:pt x="34" y="0"/>
                </a:moveTo>
                <a:lnTo>
                  <a:pt x="20" y="17"/>
                </a:lnTo>
                <a:lnTo>
                  <a:pt x="20" y="35"/>
                </a:lnTo>
                <a:lnTo>
                  <a:pt x="8" y="54"/>
                </a:lnTo>
                <a:lnTo>
                  <a:pt x="7" y="63"/>
                </a:lnTo>
                <a:lnTo>
                  <a:pt x="15" y="71"/>
                </a:lnTo>
                <a:lnTo>
                  <a:pt x="14" y="86"/>
                </a:lnTo>
                <a:lnTo>
                  <a:pt x="0" y="92"/>
                </a:lnTo>
                <a:lnTo>
                  <a:pt x="5" y="109"/>
                </a:lnTo>
                <a:lnTo>
                  <a:pt x="6" y="116"/>
                </a:lnTo>
                <a:lnTo>
                  <a:pt x="23" y="118"/>
                </a:lnTo>
                <a:lnTo>
                  <a:pt x="29" y="133"/>
                </a:lnTo>
                <a:lnTo>
                  <a:pt x="50" y="148"/>
                </a:lnTo>
                <a:lnTo>
                  <a:pt x="65" y="158"/>
                </a:lnTo>
                <a:lnTo>
                  <a:pt x="65" y="162"/>
                </a:lnTo>
                <a:lnTo>
                  <a:pt x="47" y="179"/>
                </a:lnTo>
                <a:lnTo>
                  <a:pt x="37" y="192"/>
                </a:lnTo>
                <a:lnTo>
                  <a:pt x="28" y="209"/>
                </a:lnTo>
                <a:lnTo>
                  <a:pt x="14" y="216"/>
                </a:lnTo>
                <a:lnTo>
                  <a:pt x="12" y="226"/>
                </a:lnTo>
                <a:lnTo>
                  <a:pt x="10" y="233"/>
                </a:lnTo>
                <a:lnTo>
                  <a:pt x="7" y="249"/>
                </a:lnTo>
                <a:lnTo>
                  <a:pt x="13" y="262"/>
                </a:lnTo>
                <a:lnTo>
                  <a:pt x="33" y="280"/>
                </a:lnTo>
                <a:lnTo>
                  <a:pt x="62" y="293"/>
                </a:lnTo>
                <a:lnTo>
                  <a:pt x="86" y="297"/>
                </a:lnTo>
                <a:lnTo>
                  <a:pt x="87" y="306"/>
                </a:lnTo>
                <a:lnTo>
                  <a:pt x="82" y="312"/>
                </a:lnTo>
                <a:lnTo>
                  <a:pt x="84" y="328"/>
                </a:lnTo>
                <a:lnTo>
                  <a:pt x="89" y="328"/>
                </a:lnTo>
                <a:lnTo>
                  <a:pt x="102" y="314"/>
                </a:lnTo>
                <a:lnTo>
                  <a:pt x="106" y="285"/>
                </a:lnTo>
                <a:lnTo>
                  <a:pt x="123" y="261"/>
                </a:lnTo>
                <a:lnTo>
                  <a:pt x="141" y="222"/>
                </a:lnTo>
                <a:lnTo>
                  <a:pt x="148" y="189"/>
                </a:lnTo>
                <a:lnTo>
                  <a:pt x="144" y="182"/>
                </a:lnTo>
                <a:lnTo>
                  <a:pt x="143" y="126"/>
                </a:lnTo>
                <a:lnTo>
                  <a:pt x="133" y="105"/>
                </a:lnTo>
                <a:lnTo>
                  <a:pt x="127" y="110"/>
                </a:lnTo>
                <a:lnTo>
                  <a:pt x="110" y="112"/>
                </a:lnTo>
                <a:lnTo>
                  <a:pt x="107" y="109"/>
                </a:lnTo>
                <a:lnTo>
                  <a:pt x="114" y="103"/>
                </a:lnTo>
                <a:lnTo>
                  <a:pt x="127" y="92"/>
                </a:lnTo>
                <a:lnTo>
                  <a:pt x="127" y="85"/>
                </a:lnTo>
                <a:lnTo>
                  <a:pt x="125" y="64"/>
                </a:lnTo>
                <a:lnTo>
                  <a:pt x="128" y="48"/>
                </a:lnTo>
                <a:lnTo>
                  <a:pt x="127" y="36"/>
                </a:lnTo>
                <a:lnTo>
                  <a:pt x="111" y="26"/>
                </a:lnTo>
                <a:lnTo>
                  <a:pt x="80" y="18"/>
                </a:lnTo>
                <a:lnTo>
                  <a:pt x="55" y="10"/>
                </a:lnTo>
                <a:lnTo>
                  <a:pt x="34" y="0"/>
                </a:lnTo>
                <a:close/>
              </a:path>
            </a:pathLst>
          </a:custGeom>
          <a:ln>
            <a:headEnd/>
            <a:tailEnd/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42" name="Freeform 18"/>
          <p:cNvSpPr>
            <a:spLocks/>
          </p:cNvSpPr>
          <p:nvPr/>
        </p:nvSpPr>
        <p:spPr bwMode="auto">
          <a:xfrm>
            <a:off x="5287566" y="3867251"/>
            <a:ext cx="493317" cy="768350"/>
          </a:xfrm>
          <a:custGeom>
            <a:avLst/>
            <a:gdLst/>
            <a:ahLst/>
            <a:cxnLst>
              <a:cxn ang="0">
                <a:pos x="28" y="23"/>
              </a:cxn>
              <a:cxn ang="0">
                <a:pos x="31" y="10"/>
              </a:cxn>
              <a:cxn ang="0">
                <a:pos x="33" y="0"/>
              </a:cxn>
              <a:cxn ang="0">
                <a:pos x="23" y="3"/>
              </a:cxn>
              <a:cxn ang="0">
                <a:pos x="13" y="6"/>
              </a:cxn>
              <a:cxn ang="0">
                <a:pos x="0" y="16"/>
              </a:cxn>
              <a:cxn ang="0">
                <a:pos x="11" y="46"/>
              </a:cxn>
              <a:cxn ang="0">
                <a:pos x="24" y="80"/>
              </a:cxn>
              <a:cxn ang="0">
                <a:pos x="37" y="139"/>
              </a:cxn>
              <a:cxn ang="0">
                <a:pos x="46" y="176"/>
              </a:cxn>
              <a:cxn ang="0">
                <a:pos x="76" y="176"/>
              </a:cxn>
              <a:cxn ang="0">
                <a:pos x="113" y="168"/>
              </a:cxn>
              <a:cxn ang="0">
                <a:pos x="100" y="124"/>
              </a:cxn>
              <a:cxn ang="0">
                <a:pos x="94" y="127"/>
              </a:cxn>
              <a:cxn ang="0">
                <a:pos x="73" y="112"/>
              </a:cxn>
              <a:cxn ang="0">
                <a:pos x="62" y="84"/>
              </a:cxn>
              <a:cxn ang="0">
                <a:pos x="50" y="63"/>
              </a:cxn>
              <a:cxn ang="0">
                <a:pos x="31" y="46"/>
              </a:cxn>
              <a:cxn ang="0">
                <a:pos x="26" y="33"/>
              </a:cxn>
              <a:cxn ang="0">
                <a:pos x="28" y="23"/>
              </a:cxn>
            </a:cxnLst>
            <a:rect l="0" t="0" r="r" b="b"/>
            <a:pathLst>
              <a:path w="113" h="176">
                <a:moveTo>
                  <a:pt x="28" y="23"/>
                </a:moveTo>
                <a:lnTo>
                  <a:pt x="31" y="10"/>
                </a:lnTo>
                <a:lnTo>
                  <a:pt x="33" y="0"/>
                </a:lnTo>
                <a:lnTo>
                  <a:pt x="23" y="3"/>
                </a:lnTo>
                <a:lnTo>
                  <a:pt x="13" y="6"/>
                </a:lnTo>
                <a:lnTo>
                  <a:pt x="0" y="16"/>
                </a:lnTo>
                <a:lnTo>
                  <a:pt x="11" y="46"/>
                </a:lnTo>
                <a:lnTo>
                  <a:pt x="24" y="80"/>
                </a:lnTo>
                <a:lnTo>
                  <a:pt x="37" y="139"/>
                </a:lnTo>
                <a:lnTo>
                  <a:pt x="46" y="176"/>
                </a:lnTo>
                <a:lnTo>
                  <a:pt x="76" y="176"/>
                </a:lnTo>
                <a:lnTo>
                  <a:pt x="113" y="168"/>
                </a:lnTo>
                <a:lnTo>
                  <a:pt x="100" y="124"/>
                </a:lnTo>
                <a:lnTo>
                  <a:pt x="94" y="127"/>
                </a:lnTo>
                <a:lnTo>
                  <a:pt x="73" y="112"/>
                </a:lnTo>
                <a:lnTo>
                  <a:pt x="62" y="84"/>
                </a:lnTo>
                <a:lnTo>
                  <a:pt x="50" y="63"/>
                </a:lnTo>
                <a:lnTo>
                  <a:pt x="31" y="46"/>
                </a:lnTo>
                <a:lnTo>
                  <a:pt x="26" y="33"/>
                </a:lnTo>
                <a:lnTo>
                  <a:pt x="28" y="23"/>
                </a:lnTo>
                <a:close/>
              </a:path>
            </a:pathLst>
          </a:custGeom>
          <a:ln>
            <a:headEnd/>
            <a:tailEnd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43" name="Freeform 19"/>
          <p:cNvSpPr>
            <a:spLocks noEditPoints="1"/>
          </p:cNvSpPr>
          <p:nvPr/>
        </p:nvSpPr>
        <p:spPr bwMode="auto">
          <a:xfrm>
            <a:off x="3720307" y="3937101"/>
            <a:ext cx="2073673" cy="1060848"/>
          </a:xfrm>
          <a:custGeom>
            <a:avLst/>
            <a:gdLst/>
            <a:ahLst/>
            <a:cxnLst>
              <a:cxn ang="0">
                <a:pos x="2049" y="750"/>
              </a:cxn>
              <a:cxn ang="0">
                <a:pos x="1852" y="558"/>
              </a:cxn>
              <a:cxn ang="0">
                <a:pos x="1725" y="124"/>
              </a:cxn>
              <a:cxn ang="0">
                <a:pos x="1477" y="46"/>
              </a:cxn>
              <a:cxn ang="0">
                <a:pos x="0" y="339"/>
              </a:cxn>
              <a:cxn ang="0">
                <a:pos x="59" y="640"/>
              </a:cxn>
              <a:cxn ang="0">
                <a:pos x="128" y="562"/>
              </a:cxn>
              <a:cxn ang="0">
                <a:pos x="260" y="471"/>
              </a:cxn>
              <a:cxn ang="0">
                <a:pos x="351" y="357"/>
              </a:cxn>
              <a:cxn ang="0">
                <a:pos x="470" y="366"/>
              </a:cxn>
              <a:cxn ang="0">
                <a:pos x="600" y="266"/>
              </a:cxn>
              <a:cxn ang="0">
                <a:pos x="698" y="284"/>
              </a:cxn>
              <a:cxn ang="0">
                <a:pos x="835" y="375"/>
              </a:cxn>
              <a:cxn ang="0">
                <a:pos x="986" y="467"/>
              </a:cxn>
              <a:cxn ang="0">
                <a:pos x="1141" y="585"/>
              </a:cxn>
              <a:cxn ang="0">
                <a:pos x="1213" y="543"/>
              </a:cxn>
              <a:cxn ang="0">
                <a:pos x="1258" y="669"/>
              </a:cxn>
              <a:cxn ang="0">
                <a:pos x="1186" y="854"/>
              </a:cxn>
              <a:cxn ang="0">
                <a:pos x="1205" y="964"/>
              </a:cxn>
              <a:cxn ang="0">
                <a:pos x="1469" y="1000"/>
              </a:cxn>
              <a:cxn ang="0">
                <a:pos x="1615" y="1037"/>
              </a:cxn>
              <a:cxn ang="0">
                <a:pos x="1601" y="918"/>
              </a:cxn>
              <a:cxn ang="0">
                <a:pos x="1533" y="809"/>
              </a:cxn>
              <a:cxn ang="0">
                <a:pos x="1510" y="503"/>
              </a:cxn>
              <a:cxn ang="0">
                <a:pos x="1469" y="407"/>
              </a:cxn>
              <a:cxn ang="0">
                <a:pos x="1524" y="284"/>
              </a:cxn>
              <a:cxn ang="0">
                <a:pos x="1633" y="202"/>
              </a:cxn>
              <a:cxn ang="0">
                <a:pos x="1606" y="275"/>
              </a:cxn>
              <a:cxn ang="0">
                <a:pos x="1579" y="412"/>
              </a:cxn>
              <a:cxn ang="0">
                <a:pos x="1643" y="576"/>
              </a:cxn>
              <a:cxn ang="0">
                <a:pos x="1592" y="704"/>
              </a:cxn>
              <a:cxn ang="0">
                <a:pos x="1638" y="645"/>
              </a:cxn>
              <a:cxn ang="0">
                <a:pos x="1638" y="731"/>
              </a:cxn>
              <a:cxn ang="0">
                <a:pos x="1702" y="923"/>
              </a:cxn>
              <a:cxn ang="0">
                <a:pos x="1857" y="914"/>
              </a:cxn>
              <a:cxn ang="0">
                <a:pos x="1987" y="1047"/>
              </a:cxn>
              <a:cxn ang="0">
                <a:pos x="2231" y="854"/>
              </a:cxn>
              <a:cxn ang="0">
                <a:pos x="1768" y="971"/>
              </a:cxn>
              <a:cxn ang="0">
                <a:pos x="1805" y="1092"/>
              </a:cxn>
              <a:cxn ang="0">
                <a:pos x="1862" y="1110"/>
              </a:cxn>
              <a:cxn ang="0">
                <a:pos x="1821" y="957"/>
              </a:cxn>
            </a:cxnLst>
            <a:rect l="0" t="0" r="r" b="b"/>
            <a:pathLst>
              <a:path w="2231" h="1144">
                <a:moveTo>
                  <a:pt x="2219" y="716"/>
                </a:moveTo>
                <a:lnTo>
                  <a:pt x="2049" y="750"/>
                </a:lnTo>
                <a:lnTo>
                  <a:pt x="1904" y="753"/>
                </a:lnTo>
                <a:lnTo>
                  <a:pt x="1852" y="558"/>
                </a:lnTo>
                <a:lnTo>
                  <a:pt x="1798" y="299"/>
                </a:lnTo>
                <a:lnTo>
                  <a:pt x="1725" y="124"/>
                </a:lnTo>
                <a:lnTo>
                  <a:pt x="1689" y="0"/>
                </a:lnTo>
                <a:lnTo>
                  <a:pt x="1477" y="46"/>
                </a:lnTo>
                <a:lnTo>
                  <a:pt x="1057" y="126"/>
                </a:lnTo>
                <a:lnTo>
                  <a:pt x="0" y="339"/>
                </a:lnTo>
                <a:lnTo>
                  <a:pt x="32" y="480"/>
                </a:lnTo>
                <a:lnTo>
                  <a:pt x="59" y="640"/>
                </a:lnTo>
                <a:lnTo>
                  <a:pt x="69" y="631"/>
                </a:lnTo>
                <a:lnTo>
                  <a:pt x="128" y="562"/>
                </a:lnTo>
                <a:lnTo>
                  <a:pt x="192" y="489"/>
                </a:lnTo>
                <a:lnTo>
                  <a:pt x="260" y="471"/>
                </a:lnTo>
                <a:lnTo>
                  <a:pt x="301" y="430"/>
                </a:lnTo>
                <a:lnTo>
                  <a:pt x="351" y="357"/>
                </a:lnTo>
                <a:lnTo>
                  <a:pt x="388" y="375"/>
                </a:lnTo>
                <a:lnTo>
                  <a:pt x="470" y="366"/>
                </a:lnTo>
                <a:lnTo>
                  <a:pt x="543" y="307"/>
                </a:lnTo>
                <a:lnTo>
                  <a:pt x="600" y="266"/>
                </a:lnTo>
                <a:lnTo>
                  <a:pt x="652" y="252"/>
                </a:lnTo>
                <a:lnTo>
                  <a:pt x="698" y="284"/>
                </a:lnTo>
                <a:lnTo>
                  <a:pt x="780" y="325"/>
                </a:lnTo>
                <a:lnTo>
                  <a:pt x="835" y="375"/>
                </a:lnTo>
                <a:lnTo>
                  <a:pt x="869" y="419"/>
                </a:lnTo>
                <a:lnTo>
                  <a:pt x="986" y="467"/>
                </a:lnTo>
                <a:lnTo>
                  <a:pt x="986" y="549"/>
                </a:lnTo>
                <a:lnTo>
                  <a:pt x="1141" y="585"/>
                </a:lnTo>
                <a:lnTo>
                  <a:pt x="1173" y="601"/>
                </a:lnTo>
                <a:lnTo>
                  <a:pt x="1213" y="543"/>
                </a:lnTo>
                <a:lnTo>
                  <a:pt x="1294" y="599"/>
                </a:lnTo>
                <a:lnTo>
                  <a:pt x="1258" y="669"/>
                </a:lnTo>
                <a:lnTo>
                  <a:pt x="1237" y="781"/>
                </a:lnTo>
                <a:lnTo>
                  <a:pt x="1186" y="854"/>
                </a:lnTo>
                <a:lnTo>
                  <a:pt x="1186" y="914"/>
                </a:lnTo>
                <a:lnTo>
                  <a:pt x="1205" y="964"/>
                </a:lnTo>
                <a:lnTo>
                  <a:pt x="1348" y="1002"/>
                </a:lnTo>
                <a:lnTo>
                  <a:pt x="1469" y="1000"/>
                </a:lnTo>
                <a:lnTo>
                  <a:pt x="1556" y="1028"/>
                </a:lnTo>
                <a:lnTo>
                  <a:pt x="1615" y="1037"/>
                </a:lnTo>
                <a:lnTo>
                  <a:pt x="1643" y="978"/>
                </a:lnTo>
                <a:lnTo>
                  <a:pt x="1601" y="918"/>
                </a:lnTo>
                <a:lnTo>
                  <a:pt x="1601" y="868"/>
                </a:lnTo>
                <a:lnTo>
                  <a:pt x="1533" y="809"/>
                </a:lnTo>
                <a:lnTo>
                  <a:pt x="1474" y="654"/>
                </a:lnTo>
                <a:lnTo>
                  <a:pt x="1510" y="503"/>
                </a:lnTo>
                <a:lnTo>
                  <a:pt x="1506" y="444"/>
                </a:lnTo>
                <a:lnTo>
                  <a:pt x="1469" y="407"/>
                </a:lnTo>
                <a:cubicBezTo>
                  <a:pt x="1469" y="407"/>
                  <a:pt x="1510" y="362"/>
                  <a:pt x="1510" y="343"/>
                </a:cubicBezTo>
                <a:cubicBezTo>
                  <a:pt x="1510" y="325"/>
                  <a:pt x="1524" y="284"/>
                  <a:pt x="1524" y="284"/>
                </a:cubicBezTo>
                <a:lnTo>
                  <a:pt x="1579" y="248"/>
                </a:lnTo>
                <a:lnTo>
                  <a:pt x="1633" y="202"/>
                </a:lnTo>
                <a:lnTo>
                  <a:pt x="1647" y="229"/>
                </a:lnTo>
                <a:lnTo>
                  <a:pt x="1606" y="275"/>
                </a:lnTo>
                <a:lnTo>
                  <a:pt x="1570" y="380"/>
                </a:lnTo>
                <a:lnTo>
                  <a:pt x="1579" y="412"/>
                </a:lnTo>
                <a:lnTo>
                  <a:pt x="1629" y="421"/>
                </a:lnTo>
                <a:lnTo>
                  <a:pt x="1643" y="576"/>
                </a:lnTo>
                <a:lnTo>
                  <a:pt x="1583" y="604"/>
                </a:lnTo>
                <a:lnTo>
                  <a:pt x="1592" y="704"/>
                </a:lnTo>
                <a:lnTo>
                  <a:pt x="1606" y="699"/>
                </a:lnTo>
                <a:lnTo>
                  <a:pt x="1638" y="645"/>
                </a:lnTo>
                <a:lnTo>
                  <a:pt x="1684" y="695"/>
                </a:lnTo>
                <a:lnTo>
                  <a:pt x="1638" y="731"/>
                </a:lnTo>
                <a:lnTo>
                  <a:pt x="1629" y="827"/>
                </a:lnTo>
                <a:lnTo>
                  <a:pt x="1702" y="923"/>
                </a:lnTo>
                <a:lnTo>
                  <a:pt x="1811" y="937"/>
                </a:lnTo>
                <a:lnTo>
                  <a:pt x="1857" y="914"/>
                </a:lnTo>
                <a:lnTo>
                  <a:pt x="1948" y="1032"/>
                </a:lnTo>
                <a:lnTo>
                  <a:pt x="1987" y="1047"/>
                </a:lnTo>
                <a:lnTo>
                  <a:pt x="2174" y="968"/>
                </a:lnTo>
                <a:lnTo>
                  <a:pt x="2231" y="854"/>
                </a:lnTo>
                <a:lnTo>
                  <a:pt x="2219" y="716"/>
                </a:lnTo>
                <a:close/>
                <a:moveTo>
                  <a:pt x="1768" y="971"/>
                </a:moveTo>
                <a:lnTo>
                  <a:pt x="1800" y="1041"/>
                </a:lnTo>
                <a:lnTo>
                  <a:pt x="1805" y="1092"/>
                </a:lnTo>
                <a:lnTo>
                  <a:pt x="1837" y="1144"/>
                </a:lnTo>
                <a:cubicBezTo>
                  <a:pt x="1837" y="1144"/>
                  <a:pt x="1862" y="1119"/>
                  <a:pt x="1862" y="1110"/>
                </a:cubicBezTo>
                <a:cubicBezTo>
                  <a:pt x="1862" y="1101"/>
                  <a:pt x="1841" y="1023"/>
                  <a:pt x="1841" y="1023"/>
                </a:cubicBezTo>
                <a:lnTo>
                  <a:pt x="1821" y="957"/>
                </a:lnTo>
                <a:lnTo>
                  <a:pt x="1768" y="971"/>
                </a:lnTo>
                <a:close/>
              </a:path>
            </a:pathLst>
          </a:custGeom>
          <a:ln>
            <a:headEnd/>
            <a:tailEnd/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44" name="Freeform 20"/>
          <p:cNvSpPr>
            <a:spLocks noEditPoints="1"/>
          </p:cNvSpPr>
          <p:nvPr/>
        </p:nvSpPr>
        <p:spPr bwMode="auto">
          <a:xfrm>
            <a:off x="2209801" y="4330007"/>
            <a:ext cx="3523061" cy="1955800"/>
          </a:xfrm>
          <a:custGeom>
            <a:avLst/>
            <a:gdLst/>
            <a:ahLst/>
            <a:cxnLst>
              <a:cxn ang="0">
                <a:pos x="3613" y="624"/>
              </a:cxn>
              <a:cxn ang="0">
                <a:pos x="3773" y="643"/>
              </a:cxn>
              <a:cxn ang="0">
                <a:pos x="3679" y="879"/>
              </a:cxn>
              <a:cxn ang="0">
                <a:pos x="3640" y="1115"/>
              </a:cxn>
              <a:cxn ang="0">
                <a:pos x="3538" y="1039"/>
              </a:cxn>
              <a:cxn ang="0">
                <a:pos x="3595" y="767"/>
              </a:cxn>
              <a:cxn ang="0">
                <a:pos x="3711" y="1478"/>
              </a:cxn>
              <a:cxn ang="0">
                <a:pos x="1013" y="1982"/>
              </a:cxn>
              <a:cxn ang="0">
                <a:pos x="751" y="2026"/>
              </a:cxn>
              <a:cxn ang="0">
                <a:pos x="308" y="2059"/>
              </a:cxn>
              <a:cxn ang="0">
                <a:pos x="295" y="1947"/>
              </a:cxn>
              <a:cxn ang="0">
                <a:pos x="338" y="1828"/>
              </a:cxn>
              <a:cxn ang="0">
                <a:pos x="747" y="1629"/>
              </a:cxn>
              <a:cxn ang="0">
                <a:pos x="925" y="1624"/>
              </a:cxn>
              <a:cxn ang="0">
                <a:pos x="1060" y="1625"/>
              </a:cxn>
              <a:cxn ang="0">
                <a:pos x="1224" y="1456"/>
              </a:cxn>
              <a:cxn ang="0">
                <a:pos x="1378" y="1411"/>
              </a:cxn>
              <a:cxn ang="0">
                <a:pos x="1508" y="1322"/>
              </a:cxn>
              <a:cxn ang="0">
                <a:pos x="1491" y="1227"/>
              </a:cxn>
              <a:cxn ang="0">
                <a:pos x="1668" y="828"/>
              </a:cxn>
              <a:cxn ang="0">
                <a:pos x="1720" y="651"/>
              </a:cxn>
              <a:cxn ang="0">
                <a:pos x="1893" y="712"/>
              </a:cxn>
              <a:cxn ang="0">
                <a:pos x="2026" y="482"/>
              </a:cxn>
              <a:cxn ang="0">
                <a:pos x="2128" y="338"/>
              </a:cxn>
              <a:cxn ang="0">
                <a:pos x="2209" y="35"/>
              </a:cxn>
              <a:cxn ang="0">
                <a:pos x="2510" y="0"/>
              </a:cxn>
              <a:cxn ang="0">
                <a:pos x="2615" y="128"/>
              </a:cxn>
              <a:cxn ang="0">
                <a:pos x="2838" y="198"/>
              </a:cxn>
              <a:cxn ang="0">
                <a:pos x="2867" y="359"/>
              </a:cxn>
              <a:cxn ang="0">
                <a:pos x="2815" y="490"/>
              </a:cxn>
              <a:cxn ang="0">
                <a:pos x="2972" y="578"/>
              </a:cxn>
              <a:cxn ang="0">
                <a:pos x="3184" y="606"/>
              </a:cxn>
              <a:cxn ang="0">
                <a:pos x="3259" y="702"/>
              </a:cxn>
              <a:cxn ang="0">
                <a:pos x="3374" y="748"/>
              </a:cxn>
              <a:cxn ang="0">
                <a:pos x="3400" y="911"/>
              </a:cxn>
              <a:cxn ang="0">
                <a:pos x="3421" y="988"/>
              </a:cxn>
              <a:cxn ang="0">
                <a:pos x="3339" y="1024"/>
              </a:cxn>
              <a:cxn ang="0">
                <a:pos x="3406" y="1113"/>
              </a:cxn>
              <a:cxn ang="0">
                <a:pos x="3459" y="1204"/>
              </a:cxn>
              <a:cxn ang="0">
                <a:pos x="3401" y="1314"/>
              </a:cxn>
              <a:cxn ang="0">
                <a:pos x="3609" y="1308"/>
              </a:cxn>
            </a:cxnLst>
            <a:rect l="0" t="0" r="r" b="b"/>
            <a:pathLst>
              <a:path w="3795" h="2105">
                <a:moveTo>
                  <a:pt x="3617" y="679"/>
                </a:moveTo>
                <a:lnTo>
                  <a:pt x="3613" y="624"/>
                </a:lnTo>
                <a:lnTo>
                  <a:pt x="3795" y="552"/>
                </a:lnTo>
                <a:lnTo>
                  <a:pt x="3773" y="643"/>
                </a:lnTo>
                <a:lnTo>
                  <a:pt x="3691" y="750"/>
                </a:lnTo>
                <a:lnTo>
                  <a:pt x="3679" y="879"/>
                </a:lnTo>
                <a:lnTo>
                  <a:pt x="3692" y="975"/>
                </a:lnTo>
                <a:lnTo>
                  <a:pt x="3640" y="1115"/>
                </a:lnTo>
                <a:lnTo>
                  <a:pt x="3579" y="1170"/>
                </a:lnTo>
                <a:lnTo>
                  <a:pt x="3538" y="1039"/>
                </a:lnTo>
                <a:lnTo>
                  <a:pt x="3550" y="885"/>
                </a:lnTo>
                <a:lnTo>
                  <a:pt x="3595" y="767"/>
                </a:lnTo>
                <a:lnTo>
                  <a:pt x="3617" y="679"/>
                </a:lnTo>
                <a:close/>
                <a:moveTo>
                  <a:pt x="3711" y="1478"/>
                </a:moveTo>
                <a:lnTo>
                  <a:pt x="2069" y="1833"/>
                </a:lnTo>
                <a:lnTo>
                  <a:pt x="1013" y="1982"/>
                </a:lnTo>
                <a:lnTo>
                  <a:pt x="824" y="1971"/>
                </a:lnTo>
                <a:lnTo>
                  <a:pt x="751" y="2026"/>
                </a:lnTo>
                <a:lnTo>
                  <a:pt x="544" y="2032"/>
                </a:lnTo>
                <a:lnTo>
                  <a:pt x="308" y="2059"/>
                </a:lnTo>
                <a:lnTo>
                  <a:pt x="0" y="2105"/>
                </a:lnTo>
                <a:lnTo>
                  <a:pt x="295" y="1947"/>
                </a:lnTo>
                <a:lnTo>
                  <a:pt x="295" y="1888"/>
                </a:lnTo>
                <a:lnTo>
                  <a:pt x="338" y="1828"/>
                </a:lnTo>
                <a:lnTo>
                  <a:pt x="636" y="1503"/>
                </a:lnTo>
                <a:lnTo>
                  <a:pt x="747" y="1629"/>
                </a:lnTo>
                <a:lnTo>
                  <a:pt x="854" y="1657"/>
                </a:lnTo>
                <a:lnTo>
                  <a:pt x="925" y="1624"/>
                </a:lnTo>
                <a:lnTo>
                  <a:pt x="989" y="1587"/>
                </a:lnTo>
                <a:lnTo>
                  <a:pt x="1060" y="1625"/>
                </a:lnTo>
                <a:lnTo>
                  <a:pt x="1171" y="1585"/>
                </a:lnTo>
                <a:lnTo>
                  <a:pt x="1224" y="1456"/>
                </a:lnTo>
                <a:lnTo>
                  <a:pt x="1297" y="1472"/>
                </a:lnTo>
                <a:lnTo>
                  <a:pt x="1378" y="1411"/>
                </a:lnTo>
                <a:lnTo>
                  <a:pt x="1428" y="1425"/>
                </a:lnTo>
                <a:lnTo>
                  <a:pt x="1508" y="1322"/>
                </a:lnTo>
                <a:lnTo>
                  <a:pt x="1518" y="1263"/>
                </a:lnTo>
                <a:lnTo>
                  <a:pt x="1491" y="1227"/>
                </a:lnTo>
                <a:lnTo>
                  <a:pt x="1519" y="1174"/>
                </a:lnTo>
                <a:lnTo>
                  <a:pt x="1668" y="828"/>
                </a:lnTo>
                <a:lnTo>
                  <a:pt x="1685" y="666"/>
                </a:lnTo>
                <a:lnTo>
                  <a:pt x="1720" y="651"/>
                </a:lnTo>
                <a:lnTo>
                  <a:pt x="1782" y="720"/>
                </a:lnTo>
                <a:lnTo>
                  <a:pt x="1893" y="712"/>
                </a:lnTo>
                <a:lnTo>
                  <a:pt x="1947" y="498"/>
                </a:lnTo>
                <a:lnTo>
                  <a:pt x="2026" y="482"/>
                </a:lnTo>
                <a:lnTo>
                  <a:pt x="2056" y="405"/>
                </a:lnTo>
                <a:lnTo>
                  <a:pt x="2128" y="338"/>
                </a:lnTo>
                <a:lnTo>
                  <a:pt x="2207" y="178"/>
                </a:lnTo>
                <a:lnTo>
                  <a:pt x="2209" y="35"/>
                </a:lnTo>
                <a:lnTo>
                  <a:pt x="2486" y="142"/>
                </a:lnTo>
                <a:cubicBezTo>
                  <a:pt x="2505" y="152"/>
                  <a:pt x="2510" y="0"/>
                  <a:pt x="2510" y="0"/>
                </a:cubicBezTo>
                <a:lnTo>
                  <a:pt x="2613" y="45"/>
                </a:lnTo>
                <a:lnTo>
                  <a:pt x="2615" y="128"/>
                </a:lnTo>
                <a:lnTo>
                  <a:pt x="2778" y="165"/>
                </a:lnTo>
                <a:lnTo>
                  <a:pt x="2838" y="198"/>
                </a:lnTo>
                <a:lnTo>
                  <a:pt x="2885" y="256"/>
                </a:lnTo>
                <a:lnTo>
                  <a:pt x="2867" y="359"/>
                </a:lnTo>
                <a:lnTo>
                  <a:pt x="2812" y="432"/>
                </a:lnTo>
                <a:lnTo>
                  <a:pt x="2815" y="490"/>
                </a:lnTo>
                <a:lnTo>
                  <a:pt x="2831" y="542"/>
                </a:lnTo>
                <a:lnTo>
                  <a:pt x="2972" y="578"/>
                </a:lnTo>
                <a:lnTo>
                  <a:pt x="3097" y="579"/>
                </a:lnTo>
                <a:lnTo>
                  <a:pt x="3184" y="606"/>
                </a:lnTo>
                <a:lnTo>
                  <a:pt x="3239" y="615"/>
                </a:lnTo>
                <a:lnTo>
                  <a:pt x="3259" y="702"/>
                </a:lnTo>
                <a:lnTo>
                  <a:pt x="3349" y="714"/>
                </a:lnTo>
                <a:lnTo>
                  <a:pt x="3374" y="748"/>
                </a:lnTo>
                <a:lnTo>
                  <a:pt x="3361" y="880"/>
                </a:lnTo>
                <a:lnTo>
                  <a:pt x="3400" y="911"/>
                </a:lnTo>
                <a:lnTo>
                  <a:pt x="3386" y="965"/>
                </a:lnTo>
                <a:lnTo>
                  <a:pt x="3421" y="988"/>
                </a:lnTo>
                <a:lnTo>
                  <a:pt x="3415" y="1027"/>
                </a:lnTo>
                <a:lnTo>
                  <a:pt x="3339" y="1024"/>
                </a:lnTo>
                <a:lnTo>
                  <a:pt x="3341" y="1070"/>
                </a:lnTo>
                <a:lnTo>
                  <a:pt x="3406" y="1113"/>
                </a:lnTo>
                <a:lnTo>
                  <a:pt x="3409" y="1153"/>
                </a:lnTo>
                <a:lnTo>
                  <a:pt x="3459" y="1204"/>
                </a:lnTo>
                <a:lnTo>
                  <a:pt x="3473" y="1275"/>
                </a:lnTo>
                <a:lnTo>
                  <a:pt x="3401" y="1314"/>
                </a:lnTo>
                <a:lnTo>
                  <a:pt x="3445" y="1356"/>
                </a:lnTo>
                <a:lnTo>
                  <a:pt x="3609" y="1308"/>
                </a:lnTo>
                <a:lnTo>
                  <a:pt x="3711" y="1478"/>
                </a:lnTo>
                <a:close/>
              </a:path>
            </a:pathLst>
          </a:custGeom>
          <a:ln>
            <a:headEnd/>
            <a:tailEnd/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45" name="Freeform 21"/>
          <p:cNvSpPr>
            <a:spLocks/>
          </p:cNvSpPr>
          <p:nvPr/>
        </p:nvSpPr>
        <p:spPr bwMode="auto">
          <a:xfrm>
            <a:off x="2463007" y="3797401"/>
            <a:ext cx="2082405" cy="2069306"/>
          </a:xfrm>
          <a:custGeom>
            <a:avLst/>
            <a:gdLst/>
            <a:ahLst/>
            <a:cxnLst>
              <a:cxn ang="0">
                <a:pos x="1385" y="627"/>
              </a:cxn>
              <a:cxn ang="0">
                <a:pos x="1475" y="724"/>
              </a:cxn>
              <a:cxn ang="0">
                <a:pos x="1611" y="620"/>
              </a:cxn>
              <a:cxn ang="0">
                <a:pos x="1702" y="506"/>
              </a:cxn>
              <a:cxn ang="0">
                <a:pos x="1825" y="515"/>
              </a:cxn>
              <a:cxn ang="0">
                <a:pos x="1955" y="415"/>
              </a:cxn>
              <a:cxn ang="0">
                <a:pos x="2044" y="430"/>
              </a:cxn>
              <a:cxn ang="0">
                <a:pos x="2201" y="532"/>
              </a:cxn>
              <a:cxn ang="0">
                <a:pos x="2218" y="725"/>
              </a:cxn>
              <a:cxn ang="0">
                <a:pos x="1934" y="607"/>
              </a:cxn>
              <a:cxn ang="0">
                <a:pos x="1854" y="910"/>
              </a:cxn>
              <a:cxn ang="0">
                <a:pos x="1749" y="1056"/>
              </a:cxn>
              <a:cxn ang="0">
                <a:pos x="1649" y="1172"/>
              </a:cxn>
              <a:cxn ang="0">
                <a:pos x="1507" y="1293"/>
              </a:cxn>
              <a:cxn ang="0">
                <a:pos x="1411" y="1240"/>
              </a:cxn>
              <a:cxn ang="0">
                <a:pos x="1355" y="1494"/>
              </a:cxn>
              <a:cxn ang="0">
                <a:pos x="1241" y="1836"/>
              </a:cxn>
              <a:cxn ang="0">
                <a:pos x="1156" y="1999"/>
              </a:cxn>
              <a:cxn ang="0">
                <a:pos x="1021" y="2045"/>
              </a:cxn>
              <a:cxn ang="0">
                <a:pos x="893" y="2157"/>
              </a:cxn>
              <a:cxn ang="0">
                <a:pos x="712" y="2161"/>
              </a:cxn>
              <a:cxn ang="0">
                <a:pos x="578" y="2229"/>
              </a:cxn>
              <a:cxn ang="0">
                <a:pos x="441" y="2171"/>
              </a:cxn>
              <a:cxn ang="0">
                <a:pos x="290" y="2030"/>
              </a:cxn>
              <a:cxn ang="0">
                <a:pos x="121" y="1829"/>
              </a:cxn>
              <a:cxn ang="0">
                <a:pos x="30" y="1724"/>
              </a:cxn>
              <a:cxn ang="0">
                <a:pos x="0" y="1531"/>
              </a:cxn>
              <a:cxn ang="0">
                <a:pos x="117" y="1505"/>
              </a:cxn>
              <a:cxn ang="0">
                <a:pos x="167" y="1387"/>
              </a:cxn>
              <a:cxn ang="0">
                <a:pos x="199" y="1136"/>
              </a:cxn>
              <a:cxn ang="0">
                <a:pos x="272" y="1150"/>
              </a:cxn>
              <a:cxn ang="0">
                <a:pos x="336" y="1172"/>
              </a:cxn>
              <a:cxn ang="0">
                <a:pos x="317" y="1077"/>
              </a:cxn>
              <a:cxn ang="0">
                <a:pos x="345" y="972"/>
              </a:cxn>
              <a:cxn ang="0">
                <a:pos x="445" y="835"/>
              </a:cxn>
              <a:cxn ang="0">
                <a:pos x="568" y="803"/>
              </a:cxn>
              <a:cxn ang="0">
                <a:pos x="719" y="598"/>
              </a:cxn>
              <a:cxn ang="0">
                <a:pos x="742" y="296"/>
              </a:cxn>
              <a:cxn ang="0">
                <a:pos x="710" y="77"/>
              </a:cxn>
              <a:cxn ang="0">
                <a:pos x="773" y="0"/>
              </a:cxn>
              <a:cxn ang="0">
                <a:pos x="1003" y="538"/>
              </a:cxn>
            </a:cxnLst>
            <a:rect l="0" t="0" r="r" b="b"/>
            <a:pathLst>
              <a:path w="2240" h="2229">
                <a:moveTo>
                  <a:pt x="1353" y="487"/>
                </a:moveTo>
                <a:lnTo>
                  <a:pt x="1385" y="627"/>
                </a:lnTo>
                <a:lnTo>
                  <a:pt x="1415" y="797"/>
                </a:lnTo>
                <a:lnTo>
                  <a:pt x="1475" y="724"/>
                </a:lnTo>
                <a:lnTo>
                  <a:pt x="1539" y="638"/>
                </a:lnTo>
                <a:lnTo>
                  <a:pt x="1611" y="620"/>
                </a:lnTo>
                <a:lnTo>
                  <a:pt x="1652" y="579"/>
                </a:lnTo>
                <a:lnTo>
                  <a:pt x="1702" y="506"/>
                </a:lnTo>
                <a:lnTo>
                  <a:pt x="1743" y="524"/>
                </a:lnTo>
                <a:lnTo>
                  <a:pt x="1825" y="515"/>
                </a:lnTo>
                <a:lnTo>
                  <a:pt x="1898" y="456"/>
                </a:lnTo>
                <a:lnTo>
                  <a:pt x="1955" y="415"/>
                </a:lnTo>
                <a:lnTo>
                  <a:pt x="2007" y="401"/>
                </a:lnTo>
                <a:lnTo>
                  <a:pt x="2044" y="430"/>
                </a:lnTo>
                <a:lnTo>
                  <a:pt x="2146" y="481"/>
                </a:lnTo>
                <a:lnTo>
                  <a:pt x="2201" y="532"/>
                </a:lnTo>
                <a:lnTo>
                  <a:pt x="2240" y="568"/>
                </a:lnTo>
                <a:lnTo>
                  <a:pt x="2218" y="725"/>
                </a:lnTo>
                <a:lnTo>
                  <a:pt x="2054" y="653"/>
                </a:lnTo>
                <a:lnTo>
                  <a:pt x="1934" y="607"/>
                </a:lnTo>
                <a:lnTo>
                  <a:pt x="1931" y="754"/>
                </a:lnTo>
                <a:lnTo>
                  <a:pt x="1854" y="910"/>
                </a:lnTo>
                <a:lnTo>
                  <a:pt x="1782" y="978"/>
                </a:lnTo>
                <a:lnTo>
                  <a:pt x="1749" y="1056"/>
                </a:lnTo>
                <a:lnTo>
                  <a:pt x="1674" y="1070"/>
                </a:lnTo>
                <a:lnTo>
                  <a:pt x="1649" y="1172"/>
                </a:lnTo>
                <a:lnTo>
                  <a:pt x="1619" y="1283"/>
                </a:lnTo>
                <a:lnTo>
                  <a:pt x="1507" y="1293"/>
                </a:lnTo>
                <a:lnTo>
                  <a:pt x="1442" y="1224"/>
                </a:lnTo>
                <a:lnTo>
                  <a:pt x="1411" y="1240"/>
                </a:lnTo>
                <a:lnTo>
                  <a:pt x="1393" y="1394"/>
                </a:lnTo>
                <a:lnTo>
                  <a:pt x="1355" y="1494"/>
                </a:lnTo>
                <a:lnTo>
                  <a:pt x="1215" y="1803"/>
                </a:lnTo>
                <a:lnTo>
                  <a:pt x="1241" y="1836"/>
                </a:lnTo>
                <a:lnTo>
                  <a:pt x="1235" y="1890"/>
                </a:lnTo>
                <a:lnTo>
                  <a:pt x="1156" y="1999"/>
                </a:lnTo>
                <a:lnTo>
                  <a:pt x="1105" y="1984"/>
                </a:lnTo>
                <a:lnTo>
                  <a:pt x="1021" y="2045"/>
                </a:lnTo>
                <a:lnTo>
                  <a:pt x="949" y="2029"/>
                </a:lnTo>
                <a:lnTo>
                  <a:pt x="893" y="2157"/>
                </a:lnTo>
                <a:cubicBezTo>
                  <a:pt x="893" y="2157"/>
                  <a:pt x="801" y="2198"/>
                  <a:pt x="782" y="2196"/>
                </a:cubicBezTo>
                <a:cubicBezTo>
                  <a:pt x="777" y="2195"/>
                  <a:pt x="712" y="2161"/>
                  <a:pt x="712" y="2161"/>
                </a:cubicBezTo>
                <a:lnTo>
                  <a:pt x="646" y="2200"/>
                </a:lnTo>
                <a:lnTo>
                  <a:pt x="578" y="2229"/>
                </a:lnTo>
                <a:lnTo>
                  <a:pt x="473" y="2204"/>
                </a:lnTo>
                <a:lnTo>
                  <a:pt x="441" y="2171"/>
                </a:lnTo>
                <a:lnTo>
                  <a:pt x="379" y="2086"/>
                </a:lnTo>
                <a:lnTo>
                  <a:pt x="290" y="2030"/>
                </a:lnTo>
                <a:lnTo>
                  <a:pt x="242" y="1927"/>
                </a:lnTo>
                <a:lnTo>
                  <a:pt x="121" y="1829"/>
                </a:lnTo>
                <a:lnTo>
                  <a:pt x="103" y="1765"/>
                </a:lnTo>
                <a:lnTo>
                  <a:pt x="30" y="1724"/>
                </a:lnTo>
                <a:lnTo>
                  <a:pt x="7" y="1679"/>
                </a:lnTo>
                <a:lnTo>
                  <a:pt x="0" y="1531"/>
                </a:lnTo>
                <a:lnTo>
                  <a:pt x="62" y="1528"/>
                </a:lnTo>
                <a:lnTo>
                  <a:pt x="117" y="1505"/>
                </a:lnTo>
                <a:lnTo>
                  <a:pt x="121" y="1428"/>
                </a:lnTo>
                <a:lnTo>
                  <a:pt x="167" y="1387"/>
                </a:lnTo>
                <a:lnTo>
                  <a:pt x="171" y="1245"/>
                </a:lnTo>
                <a:lnTo>
                  <a:pt x="199" y="1136"/>
                </a:lnTo>
                <a:lnTo>
                  <a:pt x="235" y="1118"/>
                </a:lnTo>
                <a:lnTo>
                  <a:pt x="272" y="1150"/>
                </a:lnTo>
                <a:lnTo>
                  <a:pt x="285" y="1200"/>
                </a:lnTo>
                <a:lnTo>
                  <a:pt x="336" y="1172"/>
                </a:lnTo>
                <a:lnTo>
                  <a:pt x="349" y="1127"/>
                </a:lnTo>
                <a:lnTo>
                  <a:pt x="317" y="1077"/>
                </a:lnTo>
                <a:lnTo>
                  <a:pt x="317" y="1008"/>
                </a:lnTo>
                <a:lnTo>
                  <a:pt x="345" y="972"/>
                </a:lnTo>
                <a:lnTo>
                  <a:pt x="409" y="876"/>
                </a:lnTo>
                <a:lnTo>
                  <a:pt x="445" y="835"/>
                </a:lnTo>
                <a:lnTo>
                  <a:pt x="504" y="848"/>
                </a:lnTo>
                <a:lnTo>
                  <a:pt x="568" y="803"/>
                </a:lnTo>
                <a:lnTo>
                  <a:pt x="655" y="707"/>
                </a:lnTo>
                <a:lnTo>
                  <a:pt x="719" y="598"/>
                </a:lnTo>
                <a:lnTo>
                  <a:pt x="728" y="438"/>
                </a:lnTo>
                <a:lnTo>
                  <a:pt x="742" y="296"/>
                </a:lnTo>
                <a:lnTo>
                  <a:pt x="742" y="164"/>
                </a:lnTo>
                <a:lnTo>
                  <a:pt x="710" y="77"/>
                </a:lnTo>
                <a:lnTo>
                  <a:pt x="737" y="36"/>
                </a:lnTo>
                <a:lnTo>
                  <a:pt x="773" y="0"/>
                </a:lnTo>
                <a:lnTo>
                  <a:pt x="872" y="559"/>
                </a:lnTo>
                <a:lnTo>
                  <a:pt x="1003" y="538"/>
                </a:lnTo>
                <a:lnTo>
                  <a:pt x="1353" y="487"/>
                </a:lnTo>
                <a:close/>
              </a:path>
            </a:pathLst>
          </a:custGeom>
          <a:ln>
            <a:headEnd/>
            <a:tailEnd/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1" name="Line 645"/>
          <p:cNvSpPr>
            <a:spLocks noChangeShapeType="1"/>
          </p:cNvSpPr>
          <p:nvPr/>
        </p:nvSpPr>
        <p:spPr bwMode="auto">
          <a:xfrm>
            <a:off x="2882107" y="6553994"/>
            <a:ext cx="2427288" cy="4367"/>
          </a:xfrm>
          <a:prstGeom prst="line">
            <a:avLst/>
          </a:prstGeom>
          <a:noFill/>
          <a:ln w="4" cap="flat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000"/>
          </a:p>
        </p:txBody>
      </p:sp>
      <p:sp>
        <p:nvSpPr>
          <p:cNvPr id="122" name="Line 646"/>
          <p:cNvSpPr>
            <a:spLocks noChangeShapeType="1"/>
          </p:cNvSpPr>
          <p:nvPr/>
        </p:nvSpPr>
        <p:spPr bwMode="auto">
          <a:xfrm flipV="1">
            <a:off x="5305028" y="6396831"/>
            <a:ext cx="4367" cy="152798"/>
          </a:xfrm>
          <a:prstGeom prst="line">
            <a:avLst/>
          </a:prstGeom>
          <a:noFill/>
          <a:ln w="4" cap="flat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000"/>
          </a:p>
        </p:txBody>
      </p:sp>
      <p:sp>
        <p:nvSpPr>
          <p:cNvPr id="123" name="Line 647"/>
          <p:cNvSpPr>
            <a:spLocks noChangeShapeType="1"/>
          </p:cNvSpPr>
          <p:nvPr/>
        </p:nvSpPr>
        <p:spPr bwMode="auto">
          <a:xfrm flipV="1">
            <a:off x="2882107" y="6405562"/>
            <a:ext cx="4367" cy="301229"/>
          </a:xfrm>
          <a:prstGeom prst="line">
            <a:avLst/>
          </a:prstGeom>
          <a:noFill/>
          <a:ln w="4" cap="flat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000"/>
          </a:p>
        </p:txBody>
      </p:sp>
      <p:sp>
        <p:nvSpPr>
          <p:cNvPr id="124" name="Line 648"/>
          <p:cNvSpPr>
            <a:spLocks noChangeShapeType="1"/>
          </p:cNvSpPr>
          <p:nvPr/>
        </p:nvSpPr>
        <p:spPr bwMode="auto">
          <a:xfrm flipV="1">
            <a:off x="4418808" y="6558361"/>
            <a:ext cx="4367" cy="148431"/>
          </a:xfrm>
          <a:prstGeom prst="line">
            <a:avLst/>
          </a:prstGeom>
          <a:noFill/>
          <a:ln w="4" cap="flat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000"/>
          </a:p>
        </p:txBody>
      </p:sp>
      <p:sp>
        <p:nvSpPr>
          <p:cNvPr id="125" name="Line 649"/>
          <p:cNvSpPr>
            <a:spLocks noChangeShapeType="1"/>
          </p:cNvSpPr>
          <p:nvPr/>
        </p:nvSpPr>
        <p:spPr bwMode="auto">
          <a:xfrm flipV="1">
            <a:off x="3908028" y="6558361"/>
            <a:ext cx="4367" cy="148431"/>
          </a:xfrm>
          <a:prstGeom prst="line">
            <a:avLst/>
          </a:prstGeom>
          <a:noFill/>
          <a:ln w="4" cap="flat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000"/>
          </a:p>
        </p:txBody>
      </p:sp>
      <p:sp>
        <p:nvSpPr>
          <p:cNvPr id="126" name="Line 650"/>
          <p:cNvSpPr>
            <a:spLocks noChangeShapeType="1"/>
          </p:cNvSpPr>
          <p:nvPr/>
        </p:nvSpPr>
        <p:spPr bwMode="auto">
          <a:xfrm flipV="1">
            <a:off x="3397251" y="6558361"/>
            <a:ext cx="4367" cy="148431"/>
          </a:xfrm>
          <a:prstGeom prst="line">
            <a:avLst/>
          </a:prstGeom>
          <a:noFill/>
          <a:ln w="4" cap="flat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000"/>
          </a:p>
        </p:txBody>
      </p:sp>
      <p:sp>
        <p:nvSpPr>
          <p:cNvPr id="127" name="Line 651"/>
          <p:cNvSpPr>
            <a:spLocks noChangeShapeType="1"/>
          </p:cNvSpPr>
          <p:nvPr/>
        </p:nvSpPr>
        <p:spPr bwMode="auto">
          <a:xfrm flipV="1">
            <a:off x="4497389" y="6405562"/>
            <a:ext cx="4367" cy="148431"/>
          </a:xfrm>
          <a:prstGeom prst="line">
            <a:avLst/>
          </a:prstGeom>
          <a:noFill/>
          <a:ln w="4" cap="flat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000"/>
          </a:p>
        </p:txBody>
      </p:sp>
      <p:sp>
        <p:nvSpPr>
          <p:cNvPr id="128" name="Line 652"/>
          <p:cNvSpPr>
            <a:spLocks noChangeShapeType="1"/>
          </p:cNvSpPr>
          <p:nvPr/>
        </p:nvSpPr>
        <p:spPr bwMode="auto">
          <a:xfrm flipV="1">
            <a:off x="3689747" y="6405562"/>
            <a:ext cx="4367" cy="148431"/>
          </a:xfrm>
          <a:prstGeom prst="line">
            <a:avLst/>
          </a:prstGeom>
          <a:noFill/>
          <a:ln w="4" cap="flat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000"/>
          </a:p>
        </p:txBody>
      </p:sp>
      <p:sp>
        <p:nvSpPr>
          <p:cNvPr id="137" name="Rectangle 661"/>
          <p:cNvSpPr>
            <a:spLocks noChangeArrowheads="1"/>
          </p:cNvSpPr>
          <p:nvPr/>
        </p:nvSpPr>
        <p:spPr bwMode="auto">
          <a:xfrm>
            <a:off x="2838451" y="6248400"/>
            <a:ext cx="153888" cy="153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Nimbus Sans L"/>
                <a:cs typeface="Arial" pitchFamily="34" charset="0"/>
              </a:rPr>
              <a:t>0 </a:t>
            </a:r>
            <a:endParaRPr kumimoji="0" lang="en-US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38" name="Rectangle 662"/>
          <p:cNvSpPr>
            <a:spLocks noChangeArrowheads="1"/>
          </p:cNvSpPr>
          <p:nvPr/>
        </p:nvSpPr>
        <p:spPr bwMode="auto">
          <a:xfrm>
            <a:off x="2834084" y="6684962"/>
            <a:ext cx="153888" cy="153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Nimbus Sans L"/>
                <a:cs typeface="Arial" pitchFamily="34" charset="0"/>
              </a:rPr>
              <a:t>0 </a:t>
            </a:r>
            <a:endParaRPr kumimoji="0" lang="en-US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39" name="Rectangle 663"/>
          <p:cNvSpPr>
            <a:spLocks noChangeArrowheads="1"/>
          </p:cNvSpPr>
          <p:nvPr/>
        </p:nvSpPr>
        <p:spPr bwMode="auto">
          <a:xfrm>
            <a:off x="3257551" y="6684962"/>
            <a:ext cx="307777" cy="153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Nimbus Sans L"/>
                <a:cs typeface="Arial" pitchFamily="34" charset="0"/>
              </a:rPr>
              <a:t>100 </a:t>
            </a:r>
            <a:endParaRPr kumimoji="0" lang="en-US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40" name="Rectangle 664"/>
          <p:cNvSpPr>
            <a:spLocks noChangeArrowheads="1"/>
          </p:cNvSpPr>
          <p:nvPr/>
        </p:nvSpPr>
        <p:spPr bwMode="auto">
          <a:xfrm>
            <a:off x="3558778" y="6248400"/>
            <a:ext cx="307777" cy="153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Nimbus Sans L"/>
                <a:cs typeface="Arial" pitchFamily="34" charset="0"/>
              </a:rPr>
              <a:t>100 </a:t>
            </a:r>
            <a:endParaRPr kumimoji="0" lang="en-US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41" name="Rectangle 665"/>
          <p:cNvSpPr>
            <a:spLocks noChangeArrowheads="1"/>
          </p:cNvSpPr>
          <p:nvPr/>
        </p:nvSpPr>
        <p:spPr bwMode="auto">
          <a:xfrm>
            <a:off x="3781426" y="6684962"/>
            <a:ext cx="307777" cy="153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Nimbus Sans L"/>
                <a:cs typeface="Arial" pitchFamily="34" charset="0"/>
              </a:rPr>
              <a:t>200 </a:t>
            </a:r>
            <a:endParaRPr kumimoji="0" lang="en-US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42" name="Rectangle 666"/>
          <p:cNvSpPr>
            <a:spLocks noChangeArrowheads="1"/>
          </p:cNvSpPr>
          <p:nvPr/>
        </p:nvSpPr>
        <p:spPr bwMode="auto">
          <a:xfrm>
            <a:off x="4292203" y="6684962"/>
            <a:ext cx="538609" cy="153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Nimbus Sans L"/>
                <a:cs typeface="Arial" pitchFamily="34" charset="0"/>
              </a:rPr>
              <a:t>300 km </a:t>
            </a:r>
            <a:endParaRPr kumimoji="0" lang="en-US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43" name="Rectangle 667"/>
          <p:cNvSpPr>
            <a:spLocks noChangeArrowheads="1"/>
          </p:cNvSpPr>
          <p:nvPr/>
        </p:nvSpPr>
        <p:spPr bwMode="auto">
          <a:xfrm>
            <a:off x="5174059" y="6248400"/>
            <a:ext cx="538609" cy="153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Nimbus Sans L"/>
                <a:cs typeface="Arial" pitchFamily="34" charset="0"/>
              </a:rPr>
              <a:t>300 mi </a:t>
            </a:r>
            <a:endParaRPr kumimoji="0" lang="en-US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44" name="Rectangle 668"/>
          <p:cNvSpPr>
            <a:spLocks noChangeArrowheads="1"/>
          </p:cNvSpPr>
          <p:nvPr/>
        </p:nvSpPr>
        <p:spPr bwMode="auto">
          <a:xfrm>
            <a:off x="4370784" y="6248400"/>
            <a:ext cx="307777" cy="153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Nimbus Sans L"/>
                <a:cs typeface="Arial" pitchFamily="34" charset="0"/>
              </a:rPr>
              <a:t>200 </a:t>
            </a:r>
            <a:endParaRPr kumimoji="0" lang="en-US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52" name="Freeform 28"/>
          <p:cNvSpPr>
            <a:spLocks/>
          </p:cNvSpPr>
          <p:nvPr/>
        </p:nvSpPr>
        <p:spPr bwMode="auto">
          <a:xfrm>
            <a:off x="4811714" y="4443514"/>
            <a:ext cx="113506" cy="117873"/>
          </a:xfrm>
          <a:custGeom>
            <a:avLst/>
            <a:gdLst/>
            <a:ahLst/>
            <a:cxnLst>
              <a:cxn ang="0">
                <a:pos x="18" y="27"/>
              </a:cxn>
              <a:cxn ang="0">
                <a:pos x="7" y="16"/>
              </a:cxn>
              <a:cxn ang="0">
                <a:pos x="0" y="12"/>
              </a:cxn>
              <a:cxn ang="0">
                <a:pos x="9" y="0"/>
              </a:cxn>
              <a:cxn ang="0">
                <a:pos x="26" y="11"/>
              </a:cxn>
              <a:cxn ang="0">
                <a:pos x="18" y="27"/>
              </a:cxn>
            </a:cxnLst>
            <a:rect l="0" t="0" r="r" b="b"/>
            <a:pathLst>
              <a:path w="26" h="27">
                <a:moveTo>
                  <a:pt x="18" y="27"/>
                </a:moveTo>
                <a:lnTo>
                  <a:pt x="7" y="16"/>
                </a:lnTo>
                <a:lnTo>
                  <a:pt x="0" y="12"/>
                </a:lnTo>
                <a:lnTo>
                  <a:pt x="9" y="0"/>
                </a:lnTo>
                <a:lnTo>
                  <a:pt x="26" y="11"/>
                </a:lnTo>
                <a:lnTo>
                  <a:pt x="18" y="27"/>
                </a:lnTo>
                <a:close/>
              </a:path>
            </a:pathLst>
          </a:custGeom>
          <a:ln>
            <a:solidFill>
              <a:schemeClr val="accent2"/>
            </a:solidFill>
            <a:headEnd/>
            <a:tailEnd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0" name="TextBox 89"/>
          <p:cNvSpPr txBox="1"/>
          <p:nvPr/>
        </p:nvSpPr>
        <p:spPr>
          <a:xfrm>
            <a:off x="2438400" y="0"/>
            <a:ext cx="4419600" cy="646331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en-US" sz="3600" smtClean="0"/>
              <a:t>Mid Atlantic States</a:t>
            </a:r>
            <a:endParaRPr lang="en-US" sz="36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668963"/>
          </a:xfrm>
        </p:spPr>
        <p:txBody>
          <a:bodyPr>
            <a:noAutofit/>
          </a:bodyPr>
          <a:lstStyle/>
          <a:p>
            <a:r>
              <a:rPr lang="en-US" sz="4400" smtClean="0"/>
              <a:t>I am sure you want to create the following types of slides.</a:t>
            </a:r>
          </a:p>
          <a:p>
            <a:r>
              <a:rPr lang="en-US" sz="4400" smtClean="0"/>
              <a:t>This is what vector images can do.</a:t>
            </a:r>
          </a:p>
          <a:p>
            <a:r>
              <a:rPr lang="en-US" sz="4400" smtClean="0"/>
              <a:t>You can change the colors, font and add effects and so on….</a:t>
            </a:r>
            <a:endParaRPr lang="en-US" sz="44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01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22859" y="0"/>
            <a:ext cx="9189719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01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22859" y="0"/>
            <a:ext cx="9189719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01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22859" y="0"/>
            <a:ext cx="9189719" cy="6857999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01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22859" y="0"/>
            <a:ext cx="9189719" cy="6857999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668963"/>
          </a:xfrm>
        </p:spPr>
        <p:txBody>
          <a:bodyPr>
            <a:noAutofit/>
          </a:bodyPr>
          <a:lstStyle/>
          <a:p>
            <a:r>
              <a:rPr lang="en-US" sz="3600" smtClean="0"/>
              <a:t>These are not vector, my sincere apologies.</a:t>
            </a:r>
          </a:p>
          <a:p>
            <a:r>
              <a:rPr lang="en-US" sz="3600" smtClean="0"/>
              <a:t>You want to buy them, available at $9.95, in structured layered format. The small state abbreviations in separate layers, so that you can change the typeface, size and so on.</a:t>
            </a:r>
          </a:p>
          <a:p>
            <a:r>
              <a:rPr lang="en-US" sz="3600" smtClean="0"/>
              <a:t>Other websites cell at $50 to $150. We give you at $9.95.</a:t>
            </a:r>
          </a:p>
          <a:p>
            <a:endParaRPr lang="en-US" sz="36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634</TotalTime>
  <Words>111</Words>
  <Application>Microsoft Office PowerPoint</Application>
  <PresentationFormat>On-screen Show (4:3)</PresentationFormat>
  <Paragraphs>15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Anu Mohan</dc:creator>
  <cp:lastModifiedBy>Sanjay Mohan</cp:lastModifiedBy>
  <cp:revision>23</cp:revision>
  <dcterms:created xsi:type="dcterms:W3CDTF">2013-09-13T10:57:51Z</dcterms:created>
  <dcterms:modified xsi:type="dcterms:W3CDTF">2014-03-15T05:34:41Z</dcterms:modified>
</cp:coreProperties>
</file>