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3" r:id="rId3"/>
    <p:sldId id="264" r:id="rId4"/>
    <p:sldId id="265" r:id="rId5"/>
    <p:sldId id="266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94" y="-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656A5-C0B3-4168-A7AC-E4E9AA52156E}" type="datetimeFigureOut">
              <a:rPr lang="en-US" smtClean="0"/>
              <a:pPr/>
              <a:t>3/15/2014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5A052-041A-4E87-978F-C496E62268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7" name="Freeform 43"/>
          <p:cNvSpPr>
            <a:spLocks/>
          </p:cNvSpPr>
          <p:nvPr/>
        </p:nvSpPr>
        <p:spPr bwMode="auto">
          <a:xfrm>
            <a:off x="4375975" y="4738449"/>
            <a:ext cx="1726723" cy="1738551"/>
          </a:xfrm>
          <a:custGeom>
            <a:avLst/>
            <a:gdLst/>
            <a:ahLst/>
            <a:cxnLst>
              <a:cxn ang="0">
                <a:pos x="276" y="691"/>
              </a:cxn>
              <a:cxn ang="0">
                <a:pos x="272" y="663"/>
              </a:cxn>
              <a:cxn ang="0">
                <a:pos x="324" y="666"/>
              </a:cxn>
              <a:cxn ang="0">
                <a:pos x="505" y="684"/>
              </a:cxn>
              <a:cxn ang="0">
                <a:pos x="669" y="694"/>
              </a:cxn>
              <a:cxn ang="0">
                <a:pos x="682" y="582"/>
              </a:cxn>
              <a:cxn ang="0">
                <a:pos x="705" y="246"/>
              </a:cxn>
              <a:cxn ang="0">
                <a:pos x="716" y="130"/>
              </a:cxn>
              <a:cxn ang="0">
                <a:pos x="725" y="131"/>
              </a:cxn>
              <a:cxn ang="0">
                <a:pos x="730" y="64"/>
              </a:cxn>
              <a:cxn ang="0">
                <a:pos x="105" y="0"/>
              </a:cxn>
              <a:cxn ang="0">
                <a:pos x="0" y="723"/>
              </a:cxn>
              <a:cxn ang="0">
                <a:pos x="93" y="735"/>
              </a:cxn>
              <a:cxn ang="0">
                <a:pos x="101" y="674"/>
              </a:cxn>
              <a:cxn ang="0">
                <a:pos x="276" y="691"/>
              </a:cxn>
            </a:cxnLst>
            <a:rect l="0" t="0" r="r" b="b"/>
            <a:pathLst>
              <a:path w="730" h="735">
                <a:moveTo>
                  <a:pt x="276" y="691"/>
                </a:moveTo>
                <a:lnTo>
                  <a:pt x="272" y="663"/>
                </a:lnTo>
                <a:lnTo>
                  <a:pt x="324" y="666"/>
                </a:lnTo>
                <a:lnTo>
                  <a:pt x="505" y="684"/>
                </a:lnTo>
                <a:lnTo>
                  <a:pt x="669" y="694"/>
                </a:lnTo>
                <a:lnTo>
                  <a:pt x="682" y="582"/>
                </a:lnTo>
                <a:lnTo>
                  <a:pt x="705" y="246"/>
                </a:lnTo>
                <a:lnTo>
                  <a:pt x="716" y="130"/>
                </a:lnTo>
                <a:lnTo>
                  <a:pt x="725" y="131"/>
                </a:lnTo>
                <a:lnTo>
                  <a:pt x="730" y="64"/>
                </a:lnTo>
                <a:lnTo>
                  <a:pt x="105" y="0"/>
                </a:lnTo>
                <a:lnTo>
                  <a:pt x="0" y="723"/>
                </a:lnTo>
                <a:lnTo>
                  <a:pt x="93" y="735"/>
                </a:lnTo>
                <a:lnTo>
                  <a:pt x="101" y="674"/>
                </a:lnTo>
                <a:lnTo>
                  <a:pt x="276" y="691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2" name="Freeform 48"/>
          <p:cNvSpPr>
            <a:spLocks/>
          </p:cNvSpPr>
          <p:nvPr/>
        </p:nvSpPr>
        <p:spPr bwMode="auto">
          <a:xfrm>
            <a:off x="4340495" y="2195672"/>
            <a:ext cx="1714897" cy="1449976"/>
          </a:xfrm>
          <a:custGeom>
            <a:avLst/>
            <a:gdLst/>
            <a:ahLst/>
            <a:cxnLst>
              <a:cxn ang="0">
                <a:pos x="725" y="81"/>
              </a:cxn>
              <a:cxn ang="0">
                <a:pos x="84" y="0"/>
              </a:cxn>
              <a:cxn ang="0">
                <a:pos x="0" y="531"/>
              </a:cxn>
              <a:cxn ang="0">
                <a:pos x="680" y="613"/>
              </a:cxn>
              <a:cxn ang="0">
                <a:pos x="725" y="81"/>
              </a:cxn>
            </a:cxnLst>
            <a:rect l="0" t="0" r="r" b="b"/>
            <a:pathLst>
              <a:path w="725" h="613">
                <a:moveTo>
                  <a:pt x="725" y="81"/>
                </a:moveTo>
                <a:lnTo>
                  <a:pt x="84" y="0"/>
                </a:lnTo>
                <a:lnTo>
                  <a:pt x="0" y="531"/>
                </a:lnTo>
                <a:lnTo>
                  <a:pt x="680" y="613"/>
                </a:lnTo>
                <a:lnTo>
                  <a:pt x="725" y="81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3" name="Freeform 49"/>
          <p:cNvSpPr>
            <a:spLocks/>
          </p:cNvSpPr>
          <p:nvPr/>
        </p:nvSpPr>
        <p:spPr bwMode="auto">
          <a:xfrm>
            <a:off x="3663998" y="790639"/>
            <a:ext cx="2516759" cy="1596629"/>
          </a:xfrm>
          <a:custGeom>
            <a:avLst/>
            <a:gdLst/>
            <a:ahLst/>
            <a:cxnLst>
              <a:cxn ang="0">
                <a:pos x="1064" y="157"/>
              </a:cxn>
              <a:cxn ang="0">
                <a:pos x="880" y="140"/>
              </a:cxn>
              <a:cxn ang="0">
                <a:pos x="704" y="119"/>
              </a:cxn>
              <a:cxn ang="0">
                <a:pos x="529" y="94"/>
              </a:cxn>
              <a:cxn ang="0">
                <a:pos x="334" y="63"/>
              </a:cxn>
              <a:cxn ang="0">
                <a:pos x="224" y="42"/>
              </a:cxn>
              <a:cxn ang="0">
                <a:pos x="27" y="0"/>
              </a:cxn>
              <a:cxn ang="0">
                <a:pos x="0" y="129"/>
              </a:cxn>
              <a:cxn ang="0">
                <a:pos x="21" y="174"/>
              </a:cxn>
              <a:cxn ang="0">
                <a:pos x="13" y="201"/>
              </a:cxn>
              <a:cxn ang="0">
                <a:pos x="24" y="229"/>
              </a:cxn>
              <a:cxn ang="0">
                <a:pos x="43" y="237"/>
              </a:cxn>
              <a:cxn ang="0">
                <a:pos x="71" y="302"/>
              </a:cxn>
              <a:cxn ang="0">
                <a:pos x="87" y="321"/>
              </a:cxn>
              <a:cxn ang="0">
                <a:pos x="90" y="328"/>
              </a:cxn>
              <a:cxn ang="0">
                <a:pos x="110" y="335"/>
              </a:cxn>
              <a:cxn ang="0">
                <a:pos x="113" y="347"/>
              </a:cxn>
              <a:cxn ang="0">
                <a:pos x="70" y="453"/>
              </a:cxn>
              <a:cxn ang="0">
                <a:pos x="70" y="468"/>
              </a:cxn>
              <a:cxn ang="0">
                <a:pos x="85" y="487"/>
              </a:cxn>
              <a:cxn ang="0">
                <a:pos x="91" y="487"/>
              </a:cxn>
              <a:cxn ang="0">
                <a:pos x="120" y="469"/>
              </a:cxn>
              <a:cxn ang="0">
                <a:pos x="124" y="462"/>
              </a:cxn>
              <a:cxn ang="0">
                <a:pos x="134" y="466"/>
              </a:cxn>
              <a:cxn ang="0">
                <a:pos x="132" y="498"/>
              </a:cxn>
              <a:cxn ang="0">
                <a:pos x="149" y="573"/>
              </a:cxn>
              <a:cxn ang="0">
                <a:pos x="167" y="588"/>
              </a:cxn>
              <a:cxn ang="0">
                <a:pos x="172" y="593"/>
              </a:cxn>
              <a:cxn ang="0">
                <a:pos x="183" y="606"/>
              </a:cxn>
              <a:cxn ang="0">
                <a:pos x="180" y="627"/>
              </a:cxn>
              <a:cxn ang="0">
                <a:pos x="184" y="648"/>
              </a:cxn>
              <a:cxn ang="0">
                <a:pos x="191" y="653"/>
              </a:cxn>
              <a:cxn ang="0">
                <a:pos x="205" y="639"/>
              </a:cxn>
              <a:cxn ang="0">
                <a:pos x="221" y="639"/>
              </a:cxn>
              <a:cxn ang="0">
                <a:pos x="241" y="649"/>
              </a:cxn>
              <a:cxn ang="0">
                <a:pos x="256" y="643"/>
              </a:cxn>
              <a:cxn ang="0">
                <a:pos x="280" y="643"/>
              </a:cxn>
              <a:cxn ang="0">
                <a:pos x="303" y="653"/>
              </a:cxn>
              <a:cxn ang="0">
                <a:pos x="319" y="650"/>
              </a:cxn>
              <a:cxn ang="0">
                <a:pos x="322" y="632"/>
              </a:cxn>
              <a:cxn ang="0">
                <a:pos x="340" y="628"/>
              </a:cxn>
              <a:cxn ang="0">
                <a:pos x="348" y="636"/>
              </a:cxn>
              <a:cxn ang="0">
                <a:pos x="350" y="656"/>
              </a:cxn>
              <a:cxn ang="0">
                <a:pos x="359" y="661"/>
              </a:cxn>
              <a:cxn ang="0">
                <a:pos x="370" y="595"/>
              </a:cxn>
              <a:cxn ang="0">
                <a:pos x="1011" y="675"/>
              </a:cxn>
              <a:cxn ang="0">
                <a:pos x="1064" y="157"/>
              </a:cxn>
            </a:cxnLst>
            <a:rect l="0" t="0" r="r" b="b"/>
            <a:pathLst>
              <a:path w="1064" h="675">
                <a:moveTo>
                  <a:pt x="1064" y="157"/>
                </a:moveTo>
                <a:lnTo>
                  <a:pt x="880" y="140"/>
                </a:lnTo>
                <a:lnTo>
                  <a:pt x="704" y="119"/>
                </a:lnTo>
                <a:lnTo>
                  <a:pt x="529" y="94"/>
                </a:lnTo>
                <a:lnTo>
                  <a:pt x="334" y="63"/>
                </a:lnTo>
                <a:lnTo>
                  <a:pt x="224" y="42"/>
                </a:lnTo>
                <a:lnTo>
                  <a:pt x="27" y="0"/>
                </a:lnTo>
                <a:lnTo>
                  <a:pt x="0" y="129"/>
                </a:lnTo>
                <a:lnTo>
                  <a:pt x="21" y="174"/>
                </a:lnTo>
                <a:lnTo>
                  <a:pt x="13" y="201"/>
                </a:lnTo>
                <a:lnTo>
                  <a:pt x="24" y="229"/>
                </a:lnTo>
                <a:lnTo>
                  <a:pt x="43" y="237"/>
                </a:lnTo>
                <a:lnTo>
                  <a:pt x="71" y="302"/>
                </a:lnTo>
                <a:lnTo>
                  <a:pt x="87" y="321"/>
                </a:lnTo>
                <a:lnTo>
                  <a:pt x="90" y="328"/>
                </a:lnTo>
                <a:lnTo>
                  <a:pt x="110" y="335"/>
                </a:lnTo>
                <a:lnTo>
                  <a:pt x="113" y="347"/>
                </a:lnTo>
                <a:lnTo>
                  <a:pt x="70" y="453"/>
                </a:lnTo>
                <a:lnTo>
                  <a:pt x="70" y="468"/>
                </a:lnTo>
                <a:lnTo>
                  <a:pt x="85" y="487"/>
                </a:lnTo>
                <a:lnTo>
                  <a:pt x="91" y="487"/>
                </a:lnTo>
                <a:lnTo>
                  <a:pt x="120" y="469"/>
                </a:lnTo>
                <a:lnTo>
                  <a:pt x="124" y="462"/>
                </a:lnTo>
                <a:lnTo>
                  <a:pt x="134" y="466"/>
                </a:lnTo>
                <a:lnTo>
                  <a:pt x="132" y="498"/>
                </a:lnTo>
                <a:lnTo>
                  <a:pt x="149" y="573"/>
                </a:lnTo>
                <a:lnTo>
                  <a:pt x="167" y="588"/>
                </a:lnTo>
                <a:lnTo>
                  <a:pt x="172" y="593"/>
                </a:lnTo>
                <a:lnTo>
                  <a:pt x="183" y="606"/>
                </a:lnTo>
                <a:lnTo>
                  <a:pt x="180" y="627"/>
                </a:lnTo>
                <a:lnTo>
                  <a:pt x="184" y="648"/>
                </a:lnTo>
                <a:lnTo>
                  <a:pt x="191" y="653"/>
                </a:lnTo>
                <a:lnTo>
                  <a:pt x="205" y="639"/>
                </a:lnTo>
                <a:lnTo>
                  <a:pt x="221" y="639"/>
                </a:lnTo>
                <a:lnTo>
                  <a:pt x="241" y="649"/>
                </a:lnTo>
                <a:lnTo>
                  <a:pt x="256" y="643"/>
                </a:lnTo>
                <a:lnTo>
                  <a:pt x="280" y="643"/>
                </a:lnTo>
                <a:lnTo>
                  <a:pt x="303" y="653"/>
                </a:lnTo>
                <a:lnTo>
                  <a:pt x="319" y="650"/>
                </a:lnTo>
                <a:lnTo>
                  <a:pt x="322" y="632"/>
                </a:lnTo>
                <a:lnTo>
                  <a:pt x="340" y="628"/>
                </a:lnTo>
                <a:lnTo>
                  <a:pt x="348" y="636"/>
                </a:lnTo>
                <a:lnTo>
                  <a:pt x="350" y="656"/>
                </a:lnTo>
                <a:lnTo>
                  <a:pt x="359" y="661"/>
                </a:lnTo>
                <a:lnTo>
                  <a:pt x="370" y="595"/>
                </a:lnTo>
                <a:lnTo>
                  <a:pt x="1011" y="675"/>
                </a:lnTo>
                <a:lnTo>
                  <a:pt x="1064" y="157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4" name="Freeform 50"/>
          <p:cNvSpPr>
            <a:spLocks/>
          </p:cNvSpPr>
          <p:nvPr/>
        </p:nvSpPr>
        <p:spPr bwMode="auto">
          <a:xfrm>
            <a:off x="4619609" y="3506090"/>
            <a:ext cx="1785859" cy="1405033"/>
          </a:xfrm>
          <a:custGeom>
            <a:avLst/>
            <a:gdLst/>
            <a:ahLst/>
            <a:cxnLst>
              <a:cxn ang="0">
                <a:pos x="725" y="594"/>
              </a:cxn>
              <a:cxn ang="0">
                <a:pos x="755" y="76"/>
              </a:cxn>
              <a:cxn ang="0">
                <a:pos x="74" y="0"/>
              </a:cxn>
              <a:cxn ang="0">
                <a:pos x="0" y="528"/>
              </a:cxn>
              <a:cxn ang="0">
                <a:pos x="725" y="594"/>
              </a:cxn>
            </a:cxnLst>
            <a:rect l="0" t="0" r="r" b="b"/>
            <a:pathLst>
              <a:path w="755" h="594">
                <a:moveTo>
                  <a:pt x="725" y="594"/>
                </a:moveTo>
                <a:lnTo>
                  <a:pt x="755" y="76"/>
                </a:lnTo>
                <a:lnTo>
                  <a:pt x="74" y="0"/>
                </a:lnTo>
                <a:lnTo>
                  <a:pt x="0" y="528"/>
                </a:lnTo>
                <a:lnTo>
                  <a:pt x="725" y="594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5" name="Freeform 51"/>
          <p:cNvSpPr>
            <a:spLocks/>
          </p:cNvSpPr>
          <p:nvPr/>
        </p:nvSpPr>
        <p:spPr bwMode="auto">
          <a:xfrm>
            <a:off x="3046635" y="755158"/>
            <a:ext cx="1466532" cy="2363010"/>
          </a:xfrm>
          <a:custGeom>
            <a:avLst/>
            <a:gdLst/>
            <a:ahLst/>
            <a:cxnLst>
              <a:cxn ang="0">
                <a:pos x="0" y="4180"/>
              </a:cxn>
              <a:cxn ang="0">
                <a:pos x="248" y="3186"/>
              </a:cxn>
              <a:cxn ang="0">
                <a:pos x="287" y="3067"/>
              </a:cxn>
              <a:cxn ang="0">
                <a:pos x="358" y="2899"/>
              </a:cxn>
              <a:cxn ang="0">
                <a:pos x="322" y="2834"/>
              </a:cxn>
              <a:cxn ang="0">
                <a:pos x="251" y="2838"/>
              </a:cxn>
              <a:cxn ang="0">
                <a:pos x="229" y="2809"/>
              </a:cxn>
              <a:cxn ang="0">
                <a:pos x="241" y="2776"/>
              </a:cxn>
              <a:cxn ang="0">
                <a:pos x="251" y="2689"/>
              </a:cxn>
              <a:cxn ang="0">
                <a:pos x="377" y="2534"/>
              </a:cxn>
              <a:cxn ang="0">
                <a:pos x="429" y="2521"/>
              </a:cxn>
              <a:cxn ang="0">
                <a:pos x="461" y="2489"/>
              </a:cxn>
              <a:cxn ang="0">
                <a:pos x="477" y="2399"/>
              </a:cxn>
              <a:cxn ang="0">
                <a:pos x="503" y="2379"/>
              </a:cxn>
              <a:cxn ang="0">
                <a:pos x="612" y="2215"/>
              </a:cxn>
              <a:cxn ang="0">
                <a:pos x="722" y="2092"/>
              </a:cxn>
              <a:cxn ang="0">
                <a:pos x="729" y="1986"/>
              </a:cxn>
              <a:cxn ang="0">
                <a:pos x="632" y="1912"/>
              </a:cxn>
              <a:cxn ang="0">
                <a:pos x="589" y="1787"/>
              </a:cxn>
              <a:cxn ang="0">
                <a:pos x="973" y="0"/>
              </a:cxn>
              <a:cxn ang="0">
                <a:pos x="1355" y="71"/>
              </a:cxn>
              <a:cxn ang="0">
                <a:pos x="1230" y="675"/>
              </a:cxn>
              <a:cxn ang="0">
                <a:pos x="1331" y="886"/>
              </a:cxn>
              <a:cxn ang="0">
                <a:pos x="1286" y="1017"/>
              </a:cxn>
              <a:cxn ang="0">
                <a:pos x="1342" y="1148"/>
              </a:cxn>
              <a:cxn ang="0">
                <a:pos x="1430" y="1184"/>
              </a:cxn>
              <a:cxn ang="0">
                <a:pos x="1538" y="1454"/>
              </a:cxn>
              <a:cxn ang="0">
                <a:pos x="1638" y="1579"/>
              </a:cxn>
              <a:cxn ang="0">
                <a:pos x="1652" y="1611"/>
              </a:cxn>
              <a:cxn ang="0">
                <a:pos x="1746" y="1643"/>
              </a:cxn>
              <a:cxn ang="0">
                <a:pos x="1757" y="1702"/>
              </a:cxn>
              <a:cxn ang="0">
                <a:pos x="1560" y="2193"/>
              </a:cxn>
              <a:cxn ang="0">
                <a:pos x="1555" y="2265"/>
              </a:cxn>
              <a:cxn ang="0">
                <a:pos x="1629" y="2359"/>
              </a:cxn>
              <a:cxn ang="0">
                <a:pos x="1655" y="2358"/>
              </a:cxn>
              <a:cxn ang="0">
                <a:pos x="1794" y="2272"/>
              </a:cxn>
              <a:cxn ang="0">
                <a:pos x="1813" y="2241"/>
              </a:cxn>
              <a:cxn ang="0">
                <a:pos x="1857" y="2260"/>
              </a:cxn>
              <a:cxn ang="0">
                <a:pos x="1849" y="2411"/>
              </a:cxn>
              <a:cxn ang="0">
                <a:pos x="1926" y="2766"/>
              </a:cxn>
              <a:cxn ang="0">
                <a:pos x="2037" y="2856"/>
              </a:cxn>
              <a:cxn ang="0">
                <a:pos x="2084" y="2917"/>
              </a:cxn>
              <a:cxn ang="0">
                <a:pos x="2064" y="3032"/>
              </a:cxn>
              <a:cxn ang="0">
                <a:pos x="2094" y="3111"/>
              </a:cxn>
              <a:cxn ang="0">
                <a:pos x="2124" y="3142"/>
              </a:cxn>
              <a:cxn ang="0">
                <a:pos x="2194" y="3076"/>
              </a:cxn>
              <a:cxn ang="0">
                <a:pos x="2274" y="3077"/>
              </a:cxn>
              <a:cxn ang="0">
                <a:pos x="2357" y="3115"/>
              </a:cxn>
              <a:cxn ang="0">
                <a:pos x="2435" y="3096"/>
              </a:cxn>
              <a:cxn ang="0">
                <a:pos x="2542" y="3091"/>
              </a:cxn>
              <a:cxn ang="0">
                <a:pos x="2655" y="3136"/>
              </a:cxn>
              <a:cxn ang="0">
                <a:pos x="2732" y="3128"/>
              </a:cxn>
              <a:cxn ang="0">
                <a:pos x="2746" y="3042"/>
              </a:cxn>
              <a:cxn ang="0">
                <a:pos x="2829" y="3021"/>
              </a:cxn>
              <a:cxn ang="0">
                <a:pos x="2864" y="3063"/>
              </a:cxn>
              <a:cxn ang="0">
                <a:pos x="2877" y="3147"/>
              </a:cxn>
              <a:cxn ang="0">
                <a:pos x="2917" y="3181"/>
              </a:cxn>
              <a:cxn ang="0">
                <a:pos x="2680" y="4694"/>
              </a:cxn>
              <a:cxn ang="0">
                <a:pos x="0" y="4180"/>
              </a:cxn>
            </a:cxnLst>
            <a:rect l="0" t="0" r="r" b="b"/>
            <a:pathLst>
              <a:path w="2917" h="4694">
                <a:moveTo>
                  <a:pt x="0" y="4180"/>
                </a:moveTo>
                <a:lnTo>
                  <a:pt x="248" y="3186"/>
                </a:lnTo>
                <a:lnTo>
                  <a:pt x="287" y="3067"/>
                </a:lnTo>
                <a:lnTo>
                  <a:pt x="358" y="2899"/>
                </a:lnTo>
                <a:lnTo>
                  <a:pt x="322" y="2834"/>
                </a:lnTo>
                <a:lnTo>
                  <a:pt x="251" y="2838"/>
                </a:lnTo>
                <a:lnTo>
                  <a:pt x="229" y="2809"/>
                </a:lnTo>
                <a:lnTo>
                  <a:pt x="241" y="2776"/>
                </a:lnTo>
                <a:lnTo>
                  <a:pt x="251" y="2689"/>
                </a:lnTo>
                <a:lnTo>
                  <a:pt x="377" y="2534"/>
                </a:lnTo>
                <a:lnTo>
                  <a:pt x="429" y="2521"/>
                </a:lnTo>
                <a:lnTo>
                  <a:pt x="461" y="2489"/>
                </a:lnTo>
                <a:lnTo>
                  <a:pt x="477" y="2399"/>
                </a:lnTo>
                <a:lnTo>
                  <a:pt x="503" y="2379"/>
                </a:lnTo>
                <a:lnTo>
                  <a:pt x="612" y="2215"/>
                </a:lnTo>
                <a:lnTo>
                  <a:pt x="722" y="2092"/>
                </a:lnTo>
                <a:lnTo>
                  <a:pt x="729" y="1986"/>
                </a:lnTo>
                <a:lnTo>
                  <a:pt x="632" y="1912"/>
                </a:lnTo>
                <a:lnTo>
                  <a:pt x="589" y="1787"/>
                </a:lnTo>
                <a:lnTo>
                  <a:pt x="973" y="0"/>
                </a:lnTo>
                <a:lnTo>
                  <a:pt x="1355" y="71"/>
                </a:lnTo>
                <a:lnTo>
                  <a:pt x="1230" y="675"/>
                </a:lnTo>
                <a:lnTo>
                  <a:pt x="1331" y="886"/>
                </a:lnTo>
                <a:lnTo>
                  <a:pt x="1286" y="1017"/>
                </a:lnTo>
                <a:lnTo>
                  <a:pt x="1342" y="1148"/>
                </a:lnTo>
                <a:lnTo>
                  <a:pt x="1430" y="1184"/>
                </a:lnTo>
                <a:lnTo>
                  <a:pt x="1538" y="1454"/>
                </a:lnTo>
                <a:lnTo>
                  <a:pt x="1638" y="1579"/>
                </a:lnTo>
                <a:lnTo>
                  <a:pt x="1652" y="1611"/>
                </a:lnTo>
                <a:lnTo>
                  <a:pt x="1746" y="1643"/>
                </a:lnTo>
                <a:lnTo>
                  <a:pt x="1757" y="1702"/>
                </a:lnTo>
                <a:lnTo>
                  <a:pt x="1560" y="2193"/>
                </a:lnTo>
                <a:lnTo>
                  <a:pt x="1555" y="2265"/>
                </a:lnTo>
                <a:lnTo>
                  <a:pt x="1629" y="2359"/>
                </a:lnTo>
                <a:lnTo>
                  <a:pt x="1655" y="2358"/>
                </a:lnTo>
                <a:lnTo>
                  <a:pt x="1794" y="2272"/>
                </a:lnTo>
                <a:lnTo>
                  <a:pt x="1813" y="2241"/>
                </a:lnTo>
                <a:lnTo>
                  <a:pt x="1857" y="2260"/>
                </a:lnTo>
                <a:lnTo>
                  <a:pt x="1849" y="2411"/>
                </a:lnTo>
                <a:lnTo>
                  <a:pt x="1926" y="2766"/>
                </a:lnTo>
                <a:lnTo>
                  <a:pt x="2037" y="2856"/>
                </a:lnTo>
                <a:lnTo>
                  <a:pt x="2084" y="2917"/>
                </a:lnTo>
                <a:lnTo>
                  <a:pt x="2064" y="3032"/>
                </a:lnTo>
                <a:lnTo>
                  <a:pt x="2094" y="3111"/>
                </a:lnTo>
                <a:lnTo>
                  <a:pt x="2124" y="3142"/>
                </a:lnTo>
                <a:lnTo>
                  <a:pt x="2194" y="3076"/>
                </a:lnTo>
                <a:lnTo>
                  <a:pt x="2274" y="3077"/>
                </a:lnTo>
                <a:lnTo>
                  <a:pt x="2357" y="3115"/>
                </a:lnTo>
                <a:lnTo>
                  <a:pt x="2435" y="3096"/>
                </a:lnTo>
                <a:lnTo>
                  <a:pt x="2542" y="3091"/>
                </a:lnTo>
                <a:lnTo>
                  <a:pt x="2655" y="3136"/>
                </a:lnTo>
                <a:lnTo>
                  <a:pt x="2732" y="3128"/>
                </a:lnTo>
                <a:lnTo>
                  <a:pt x="2746" y="3042"/>
                </a:lnTo>
                <a:lnTo>
                  <a:pt x="2829" y="3021"/>
                </a:lnTo>
                <a:lnTo>
                  <a:pt x="2864" y="3063"/>
                </a:lnTo>
                <a:lnTo>
                  <a:pt x="2877" y="3147"/>
                </a:lnTo>
                <a:lnTo>
                  <a:pt x="2917" y="3181"/>
                </a:lnTo>
                <a:lnTo>
                  <a:pt x="2680" y="4694"/>
                </a:lnTo>
                <a:cubicBezTo>
                  <a:pt x="2680" y="4694"/>
                  <a:pt x="198" y="4222"/>
                  <a:pt x="0" y="4180"/>
                </a:cubicBez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6" name="Freeform 52"/>
          <p:cNvSpPr>
            <a:spLocks/>
          </p:cNvSpPr>
          <p:nvPr/>
        </p:nvSpPr>
        <p:spPr bwMode="auto">
          <a:xfrm>
            <a:off x="3432191" y="2990438"/>
            <a:ext cx="1364822" cy="1766936"/>
          </a:xfrm>
          <a:custGeom>
            <a:avLst/>
            <a:gdLst/>
            <a:ahLst/>
            <a:cxnLst>
              <a:cxn ang="0">
                <a:pos x="504" y="747"/>
              </a:cxn>
              <a:cxn ang="0">
                <a:pos x="0" y="675"/>
              </a:cxn>
              <a:cxn ang="0">
                <a:pos x="124" y="0"/>
              </a:cxn>
              <a:cxn ang="0">
                <a:pos x="405" y="52"/>
              </a:cxn>
              <a:cxn ang="0">
                <a:pos x="396" y="116"/>
              </a:cxn>
              <a:cxn ang="0">
                <a:pos x="382" y="195"/>
              </a:cxn>
              <a:cxn ang="0">
                <a:pos x="429" y="201"/>
              </a:cxn>
              <a:cxn ang="0">
                <a:pos x="528" y="212"/>
              </a:cxn>
              <a:cxn ang="0">
                <a:pos x="577" y="217"/>
              </a:cxn>
              <a:cxn ang="0">
                <a:pos x="504" y="747"/>
              </a:cxn>
            </a:cxnLst>
            <a:rect l="0" t="0" r="r" b="b"/>
            <a:pathLst>
              <a:path w="577" h="747">
                <a:moveTo>
                  <a:pt x="504" y="747"/>
                </a:moveTo>
                <a:lnTo>
                  <a:pt x="0" y="675"/>
                </a:lnTo>
                <a:lnTo>
                  <a:pt x="124" y="0"/>
                </a:lnTo>
                <a:lnTo>
                  <a:pt x="405" y="52"/>
                </a:lnTo>
                <a:lnTo>
                  <a:pt x="396" y="116"/>
                </a:lnTo>
                <a:lnTo>
                  <a:pt x="382" y="195"/>
                </a:lnTo>
                <a:lnTo>
                  <a:pt x="429" y="201"/>
                </a:lnTo>
                <a:lnTo>
                  <a:pt x="528" y="212"/>
                </a:lnTo>
                <a:lnTo>
                  <a:pt x="577" y="217"/>
                </a:lnTo>
                <a:lnTo>
                  <a:pt x="504" y="747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7" name="Freeform 53"/>
          <p:cNvSpPr>
            <a:spLocks/>
          </p:cNvSpPr>
          <p:nvPr/>
        </p:nvSpPr>
        <p:spPr bwMode="auto">
          <a:xfrm>
            <a:off x="2952020" y="4587065"/>
            <a:ext cx="1672321" cy="1859185"/>
          </a:xfrm>
          <a:custGeom>
            <a:avLst/>
            <a:gdLst/>
            <a:ahLst/>
            <a:cxnLst>
              <a:cxn ang="0">
                <a:pos x="18" y="507"/>
              </a:cxn>
              <a:cxn ang="0">
                <a:pos x="3" y="520"/>
              </a:cxn>
              <a:cxn ang="0">
                <a:pos x="0" y="529"/>
              </a:cxn>
              <a:cxn ang="0">
                <a:pos x="3" y="534"/>
              </a:cxn>
              <a:cxn ang="0">
                <a:pos x="117" y="598"/>
              </a:cxn>
              <a:cxn ang="0">
                <a:pos x="190" y="644"/>
              </a:cxn>
              <a:cxn ang="0">
                <a:pos x="278" y="696"/>
              </a:cxn>
              <a:cxn ang="0">
                <a:pos x="379" y="756"/>
              </a:cxn>
              <a:cxn ang="0">
                <a:pos x="453" y="770"/>
              </a:cxn>
              <a:cxn ang="0">
                <a:pos x="603" y="786"/>
              </a:cxn>
              <a:cxn ang="0">
                <a:pos x="707" y="71"/>
              </a:cxn>
              <a:cxn ang="0">
                <a:pos x="204" y="0"/>
              </a:cxn>
              <a:cxn ang="0">
                <a:pos x="185" y="98"/>
              </a:cxn>
              <a:cxn ang="0">
                <a:pos x="175" y="98"/>
              </a:cxn>
              <a:cxn ang="0">
                <a:pos x="165" y="114"/>
              </a:cxn>
              <a:cxn ang="0">
                <a:pos x="150" y="113"/>
              </a:cxn>
              <a:cxn ang="0">
                <a:pos x="142" y="97"/>
              </a:cxn>
              <a:cxn ang="0">
                <a:pos x="126" y="95"/>
              </a:cxn>
              <a:cxn ang="0">
                <a:pos x="120" y="88"/>
              </a:cxn>
              <a:cxn ang="0">
                <a:pos x="115" y="88"/>
              </a:cxn>
              <a:cxn ang="0">
                <a:pos x="109" y="92"/>
              </a:cxn>
              <a:cxn ang="0">
                <a:pos x="98" y="98"/>
              </a:cxn>
              <a:cxn ang="0">
                <a:pos x="97" y="140"/>
              </a:cxn>
              <a:cxn ang="0">
                <a:pos x="96" y="150"/>
              </a:cxn>
              <a:cxn ang="0">
                <a:pos x="92" y="225"/>
              </a:cxn>
              <a:cxn ang="0">
                <a:pos x="83" y="239"/>
              </a:cxn>
              <a:cxn ang="0">
                <a:pos x="80" y="258"/>
              </a:cxn>
              <a:cxn ang="0">
                <a:pos x="96" y="288"/>
              </a:cxn>
              <a:cxn ang="0">
                <a:pos x="104" y="323"/>
              </a:cxn>
              <a:cxn ang="0">
                <a:pos x="109" y="329"/>
              </a:cxn>
              <a:cxn ang="0">
                <a:pos x="115" y="333"/>
              </a:cxn>
              <a:cxn ang="0">
                <a:pos x="114" y="346"/>
              </a:cxn>
              <a:cxn ang="0">
                <a:pos x="105" y="354"/>
              </a:cxn>
              <a:cxn ang="0">
                <a:pos x="84" y="365"/>
              </a:cxn>
              <a:cxn ang="0">
                <a:pos x="72" y="376"/>
              </a:cxn>
              <a:cxn ang="0">
                <a:pos x="63" y="398"/>
              </a:cxn>
              <a:cxn ang="0">
                <a:pos x="60" y="428"/>
              </a:cxn>
              <a:cxn ang="0">
                <a:pos x="43" y="444"/>
              </a:cxn>
              <a:cxn ang="0">
                <a:pos x="30" y="449"/>
              </a:cxn>
              <a:cxn ang="0">
                <a:pos x="31" y="453"/>
              </a:cxn>
              <a:cxn ang="0">
                <a:pos x="29" y="464"/>
              </a:cxn>
              <a:cxn ang="0">
                <a:pos x="31" y="468"/>
              </a:cxn>
              <a:cxn ang="0">
                <a:pos x="53" y="472"/>
              </a:cxn>
              <a:cxn ang="0">
                <a:pos x="50" y="488"/>
              </a:cxn>
              <a:cxn ang="0">
                <a:pos x="41" y="501"/>
              </a:cxn>
              <a:cxn ang="0">
                <a:pos x="18" y="507"/>
              </a:cxn>
            </a:cxnLst>
            <a:rect l="0" t="0" r="r" b="b"/>
            <a:pathLst>
              <a:path w="707" h="786">
                <a:moveTo>
                  <a:pt x="18" y="507"/>
                </a:moveTo>
                <a:lnTo>
                  <a:pt x="3" y="520"/>
                </a:lnTo>
                <a:lnTo>
                  <a:pt x="0" y="529"/>
                </a:lnTo>
                <a:lnTo>
                  <a:pt x="3" y="534"/>
                </a:lnTo>
                <a:lnTo>
                  <a:pt x="117" y="598"/>
                </a:lnTo>
                <a:lnTo>
                  <a:pt x="190" y="644"/>
                </a:lnTo>
                <a:lnTo>
                  <a:pt x="278" y="696"/>
                </a:lnTo>
                <a:lnTo>
                  <a:pt x="379" y="756"/>
                </a:lnTo>
                <a:lnTo>
                  <a:pt x="453" y="770"/>
                </a:lnTo>
                <a:lnTo>
                  <a:pt x="603" y="786"/>
                </a:lnTo>
                <a:lnTo>
                  <a:pt x="707" y="71"/>
                </a:lnTo>
                <a:lnTo>
                  <a:pt x="204" y="0"/>
                </a:lnTo>
                <a:lnTo>
                  <a:pt x="185" y="98"/>
                </a:lnTo>
                <a:lnTo>
                  <a:pt x="175" y="98"/>
                </a:lnTo>
                <a:lnTo>
                  <a:pt x="165" y="114"/>
                </a:lnTo>
                <a:lnTo>
                  <a:pt x="150" y="113"/>
                </a:lnTo>
                <a:lnTo>
                  <a:pt x="142" y="97"/>
                </a:lnTo>
                <a:lnTo>
                  <a:pt x="126" y="95"/>
                </a:lnTo>
                <a:lnTo>
                  <a:pt x="120" y="88"/>
                </a:lnTo>
                <a:lnTo>
                  <a:pt x="115" y="88"/>
                </a:lnTo>
                <a:lnTo>
                  <a:pt x="109" y="92"/>
                </a:lnTo>
                <a:lnTo>
                  <a:pt x="98" y="98"/>
                </a:lnTo>
                <a:lnTo>
                  <a:pt x="97" y="140"/>
                </a:lnTo>
                <a:lnTo>
                  <a:pt x="96" y="150"/>
                </a:lnTo>
                <a:lnTo>
                  <a:pt x="92" y="225"/>
                </a:lnTo>
                <a:lnTo>
                  <a:pt x="83" y="239"/>
                </a:lnTo>
                <a:lnTo>
                  <a:pt x="80" y="258"/>
                </a:lnTo>
                <a:lnTo>
                  <a:pt x="96" y="288"/>
                </a:lnTo>
                <a:lnTo>
                  <a:pt x="104" y="323"/>
                </a:lnTo>
                <a:lnTo>
                  <a:pt x="109" y="329"/>
                </a:lnTo>
                <a:lnTo>
                  <a:pt x="115" y="333"/>
                </a:lnTo>
                <a:lnTo>
                  <a:pt x="114" y="346"/>
                </a:lnTo>
                <a:lnTo>
                  <a:pt x="105" y="354"/>
                </a:lnTo>
                <a:lnTo>
                  <a:pt x="84" y="365"/>
                </a:lnTo>
                <a:lnTo>
                  <a:pt x="72" y="376"/>
                </a:lnTo>
                <a:lnTo>
                  <a:pt x="63" y="398"/>
                </a:lnTo>
                <a:lnTo>
                  <a:pt x="60" y="428"/>
                </a:lnTo>
                <a:lnTo>
                  <a:pt x="43" y="444"/>
                </a:lnTo>
                <a:lnTo>
                  <a:pt x="30" y="449"/>
                </a:lnTo>
                <a:lnTo>
                  <a:pt x="31" y="453"/>
                </a:lnTo>
                <a:lnTo>
                  <a:pt x="29" y="464"/>
                </a:lnTo>
                <a:lnTo>
                  <a:pt x="31" y="468"/>
                </a:lnTo>
                <a:lnTo>
                  <a:pt x="53" y="472"/>
                </a:lnTo>
                <a:lnTo>
                  <a:pt x="50" y="488"/>
                </a:lnTo>
                <a:lnTo>
                  <a:pt x="41" y="501"/>
                </a:lnTo>
                <a:lnTo>
                  <a:pt x="18" y="507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8" name="Freeform 54"/>
          <p:cNvSpPr>
            <a:spLocks/>
          </p:cNvSpPr>
          <p:nvPr/>
        </p:nvSpPr>
        <p:spPr bwMode="auto">
          <a:xfrm>
            <a:off x="2133600" y="2694765"/>
            <a:ext cx="1594262" cy="2455259"/>
          </a:xfrm>
          <a:custGeom>
            <a:avLst/>
            <a:gdLst/>
            <a:ahLst/>
            <a:cxnLst>
              <a:cxn ang="0">
                <a:pos x="674" y="124"/>
              </a:cxn>
              <a:cxn ang="0">
                <a:pos x="531" y="897"/>
              </a:cxn>
              <a:cxn ang="0">
                <a:pos x="521" y="899"/>
              </a:cxn>
              <a:cxn ang="0">
                <a:pos x="511" y="914"/>
              </a:cxn>
              <a:cxn ang="0">
                <a:pos x="497" y="914"/>
              </a:cxn>
              <a:cxn ang="0">
                <a:pos x="488" y="898"/>
              </a:cxn>
              <a:cxn ang="0">
                <a:pos x="472" y="895"/>
              </a:cxn>
              <a:cxn ang="0">
                <a:pos x="468" y="889"/>
              </a:cxn>
              <a:cxn ang="0">
                <a:pos x="461" y="888"/>
              </a:cxn>
              <a:cxn ang="0">
                <a:pos x="445" y="898"/>
              </a:cxn>
              <a:cxn ang="0">
                <a:pos x="443" y="939"/>
              </a:cxn>
              <a:cxn ang="0">
                <a:pos x="441" y="973"/>
              </a:cxn>
              <a:cxn ang="0">
                <a:pos x="439" y="1025"/>
              </a:cxn>
              <a:cxn ang="0">
                <a:pos x="430" y="1038"/>
              </a:cxn>
              <a:cxn ang="0">
                <a:pos x="415" y="1031"/>
              </a:cxn>
              <a:cxn ang="0">
                <a:pos x="0" y="406"/>
              </a:cxn>
              <a:cxn ang="0">
                <a:pos x="114" y="0"/>
              </a:cxn>
              <a:cxn ang="0">
                <a:pos x="674" y="124"/>
              </a:cxn>
            </a:cxnLst>
            <a:rect l="0" t="0" r="r" b="b"/>
            <a:pathLst>
              <a:path w="674" h="1038">
                <a:moveTo>
                  <a:pt x="674" y="124"/>
                </a:moveTo>
                <a:lnTo>
                  <a:pt x="531" y="897"/>
                </a:lnTo>
                <a:lnTo>
                  <a:pt x="521" y="899"/>
                </a:lnTo>
                <a:lnTo>
                  <a:pt x="511" y="914"/>
                </a:lnTo>
                <a:lnTo>
                  <a:pt x="497" y="914"/>
                </a:lnTo>
                <a:lnTo>
                  <a:pt x="488" y="898"/>
                </a:lnTo>
                <a:lnTo>
                  <a:pt x="472" y="895"/>
                </a:lnTo>
                <a:lnTo>
                  <a:pt x="468" y="889"/>
                </a:lnTo>
                <a:lnTo>
                  <a:pt x="461" y="888"/>
                </a:lnTo>
                <a:lnTo>
                  <a:pt x="445" y="898"/>
                </a:lnTo>
                <a:lnTo>
                  <a:pt x="443" y="939"/>
                </a:lnTo>
                <a:lnTo>
                  <a:pt x="441" y="973"/>
                </a:lnTo>
                <a:lnTo>
                  <a:pt x="439" y="1025"/>
                </a:lnTo>
                <a:lnTo>
                  <a:pt x="430" y="1038"/>
                </a:lnTo>
                <a:lnTo>
                  <a:pt x="415" y="1031"/>
                </a:lnTo>
                <a:lnTo>
                  <a:pt x="0" y="406"/>
                </a:lnTo>
                <a:lnTo>
                  <a:pt x="114" y="0"/>
                </a:lnTo>
                <a:lnTo>
                  <a:pt x="674" y="124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3775170" y="6493732"/>
            <a:ext cx="1694240" cy="359649"/>
            <a:chOff x="3775170" y="6493732"/>
            <a:chExt cx="1694240" cy="359649"/>
          </a:xfrm>
        </p:grpSpPr>
        <p:sp>
          <p:nvSpPr>
            <p:cNvPr id="121" name="Line 645"/>
            <p:cNvSpPr>
              <a:spLocks noChangeShapeType="1"/>
            </p:cNvSpPr>
            <p:nvPr/>
          </p:nvSpPr>
          <p:spPr bwMode="auto">
            <a:xfrm>
              <a:off x="3801190" y="6659308"/>
              <a:ext cx="1315148" cy="2366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  <p:sp>
          <p:nvSpPr>
            <p:cNvPr id="122" name="Line 646"/>
            <p:cNvSpPr>
              <a:spLocks noChangeShapeType="1"/>
            </p:cNvSpPr>
            <p:nvPr/>
          </p:nvSpPr>
          <p:spPr bwMode="auto">
            <a:xfrm flipV="1">
              <a:off x="5113972" y="6574155"/>
              <a:ext cx="2366" cy="82789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  <p:sp>
          <p:nvSpPr>
            <p:cNvPr id="123" name="Line 647"/>
            <p:cNvSpPr>
              <a:spLocks noChangeShapeType="1"/>
            </p:cNvSpPr>
            <p:nvPr/>
          </p:nvSpPr>
          <p:spPr bwMode="auto">
            <a:xfrm flipV="1">
              <a:off x="3801190" y="6578886"/>
              <a:ext cx="2366" cy="163212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  <p:sp>
          <p:nvSpPr>
            <p:cNvPr id="124" name="Line 648"/>
            <p:cNvSpPr>
              <a:spLocks noChangeShapeType="1"/>
            </p:cNvSpPr>
            <p:nvPr/>
          </p:nvSpPr>
          <p:spPr bwMode="auto">
            <a:xfrm flipV="1">
              <a:off x="4633802" y="6661674"/>
              <a:ext cx="2366" cy="80423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  <p:sp>
          <p:nvSpPr>
            <p:cNvPr id="125" name="Line 649"/>
            <p:cNvSpPr>
              <a:spLocks noChangeShapeType="1"/>
            </p:cNvSpPr>
            <p:nvPr/>
          </p:nvSpPr>
          <p:spPr bwMode="auto">
            <a:xfrm flipV="1">
              <a:off x="4357052" y="6661674"/>
              <a:ext cx="2366" cy="80423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  <p:sp>
          <p:nvSpPr>
            <p:cNvPr id="126" name="Line 650"/>
            <p:cNvSpPr>
              <a:spLocks noChangeShapeType="1"/>
            </p:cNvSpPr>
            <p:nvPr/>
          </p:nvSpPr>
          <p:spPr bwMode="auto">
            <a:xfrm flipV="1">
              <a:off x="4080304" y="6661674"/>
              <a:ext cx="2366" cy="80423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  <p:sp>
          <p:nvSpPr>
            <p:cNvPr id="127" name="Line 651"/>
            <p:cNvSpPr>
              <a:spLocks noChangeShapeType="1"/>
            </p:cNvSpPr>
            <p:nvPr/>
          </p:nvSpPr>
          <p:spPr bwMode="auto">
            <a:xfrm flipV="1">
              <a:off x="4676378" y="6578886"/>
              <a:ext cx="2366" cy="80423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  <p:sp>
          <p:nvSpPr>
            <p:cNvPr id="128" name="Line 652"/>
            <p:cNvSpPr>
              <a:spLocks noChangeShapeType="1"/>
            </p:cNvSpPr>
            <p:nvPr/>
          </p:nvSpPr>
          <p:spPr bwMode="auto">
            <a:xfrm flipV="1">
              <a:off x="4238783" y="6578886"/>
              <a:ext cx="2366" cy="80423"/>
            </a:xfrm>
            <a:prstGeom prst="line">
              <a:avLst/>
            </a:prstGeom>
            <a:noFill/>
            <a:ln w="4" cap="flat">
              <a:solidFill>
                <a:srgbClr val="000000"/>
              </a:solidFill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  <p:sp>
          <p:nvSpPr>
            <p:cNvPr id="137" name="Rectangle 661"/>
            <p:cNvSpPr>
              <a:spLocks noChangeArrowheads="1"/>
            </p:cNvSpPr>
            <p:nvPr/>
          </p:nvSpPr>
          <p:spPr bwMode="auto">
            <a:xfrm>
              <a:off x="3777536" y="6493732"/>
              <a:ext cx="12182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8" name="Rectangle 662"/>
            <p:cNvSpPr>
              <a:spLocks noChangeArrowheads="1"/>
            </p:cNvSpPr>
            <p:nvPr/>
          </p:nvSpPr>
          <p:spPr bwMode="auto">
            <a:xfrm>
              <a:off x="3775170" y="6730270"/>
              <a:ext cx="121828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0 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9" name="Rectangle 663"/>
            <p:cNvSpPr>
              <a:spLocks noChangeArrowheads="1"/>
            </p:cNvSpPr>
            <p:nvPr/>
          </p:nvSpPr>
          <p:spPr bwMode="auto">
            <a:xfrm>
              <a:off x="4004612" y="6730270"/>
              <a:ext cx="24365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0" name="Rectangle 664"/>
            <p:cNvSpPr>
              <a:spLocks noChangeArrowheads="1"/>
            </p:cNvSpPr>
            <p:nvPr/>
          </p:nvSpPr>
          <p:spPr bwMode="auto">
            <a:xfrm>
              <a:off x="4167822" y="6493732"/>
              <a:ext cx="24365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100 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1" name="Rectangle 665"/>
            <p:cNvSpPr>
              <a:spLocks noChangeArrowheads="1"/>
            </p:cNvSpPr>
            <p:nvPr/>
          </p:nvSpPr>
          <p:spPr bwMode="auto">
            <a:xfrm>
              <a:off x="4288457" y="6730270"/>
              <a:ext cx="24365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2" name="Rectangle 666"/>
            <p:cNvSpPr>
              <a:spLocks noChangeArrowheads="1"/>
            </p:cNvSpPr>
            <p:nvPr/>
          </p:nvSpPr>
          <p:spPr bwMode="auto">
            <a:xfrm>
              <a:off x="4565205" y="6730270"/>
              <a:ext cx="426399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km 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3" name="Rectangle 667"/>
            <p:cNvSpPr>
              <a:spLocks noChangeArrowheads="1"/>
            </p:cNvSpPr>
            <p:nvPr/>
          </p:nvSpPr>
          <p:spPr bwMode="auto">
            <a:xfrm>
              <a:off x="5043011" y="6493732"/>
              <a:ext cx="426399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300 mi 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4" name="Rectangle 668"/>
            <p:cNvSpPr>
              <a:spLocks noChangeArrowheads="1"/>
            </p:cNvSpPr>
            <p:nvPr/>
          </p:nvSpPr>
          <p:spPr bwMode="auto">
            <a:xfrm>
              <a:off x="4607782" y="6493732"/>
              <a:ext cx="243656" cy="1231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Nimbus Sans L"/>
                  <a:cs typeface="Arial" pitchFamily="34" charset="0"/>
                </a:rPr>
                <a:t>200 </a:t>
              </a:r>
              <a:endParaRPr kumimoji="0" lang="en-US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2438400" y="0"/>
            <a:ext cx="4419600" cy="646331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en-US" sz="3600" smtClean="0"/>
              <a:t>Mountain States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4400" smtClean="0"/>
              <a:t>I am sure you want to create the following types of slides.</a:t>
            </a:r>
          </a:p>
          <a:p>
            <a:r>
              <a:rPr lang="en-US" sz="4400" smtClean="0"/>
              <a:t>This is what vector images can do.</a:t>
            </a:r>
          </a:p>
          <a:p>
            <a:r>
              <a:rPr lang="en-US" sz="4400" smtClean="0"/>
              <a:t>You can change the colors, font and add effects and so on….</a:t>
            </a:r>
            <a:endParaRPr lang="en-US" sz="4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2859" y="0"/>
            <a:ext cx="9189719" cy="685799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Autofit/>
          </a:bodyPr>
          <a:lstStyle/>
          <a:p>
            <a:r>
              <a:rPr lang="en-US" sz="3600" smtClean="0"/>
              <a:t>These are not vector, my sincere apologies.</a:t>
            </a:r>
          </a:p>
          <a:p>
            <a:r>
              <a:rPr lang="en-US" sz="3600" smtClean="0"/>
              <a:t>You want to buy them, available at $9.95, in structured layered format. The small state abbreviations in separate layers, so that you can change the typeface, size and so on.</a:t>
            </a:r>
          </a:p>
          <a:p>
            <a:r>
              <a:rPr lang="en-US" sz="3600" smtClean="0"/>
              <a:t>Other websites cell at $50 to $150. We give you at $9.95.</a:t>
            </a:r>
          </a:p>
          <a:p>
            <a:endParaRPr lang="en-US" sz="36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110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Anu Mohan</dc:creator>
  <cp:lastModifiedBy>Sanjay Mohan</cp:lastModifiedBy>
  <cp:revision>23</cp:revision>
  <dcterms:created xsi:type="dcterms:W3CDTF">2013-09-13T10:57:51Z</dcterms:created>
  <dcterms:modified xsi:type="dcterms:W3CDTF">2014-03-15T05:36:39Z</dcterms:modified>
</cp:coreProperties>
</file>