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Freeform 8"/>
          <p:cNvSpPr>
            <a:spLocks/>
          </p:cNvSpPr>
          <p:nvPr/>
        </p:nvSpPr>
        <p:spPr bwMode="auto">
          <a:xfrm>
            <a:off x="3929552" y="2764439"/>
            <a:ext cx="992848" cy="2128377"/>
          </a:xfrm>
          <a:custGeom>
            <a:avLst/>
            <a:gdLst/>
            <a:ahLst/>
            <a:cxnLst>
              <a:cxn ang="0">
                <a:pos x="156" y="302"/>
              </a:cxn>
              <a:cxn ang="0">
                <a:pos x="161" y="295"/>
              </a:cxn>
              <a:cxn ang="0">
                <a:pos x="167" y="276"/>
              </a:cxn>
              <a:cxn ang="0">
                <a:pos x="152" y="270"/>
              </a:cxn>
              <a:cxn ang="0">
                <a:pos x="149" y="252"/>
              </a:cxn>
              <a:cxn ang="0">
                <a:pos x="126" y="245"/>
              </a:cxn>
              <a:cxn ang="0">
                <a:pos x="124" y="229"/>
              </a:cxn>
              <a:cxn ang="0">
                <a:pos x="80" y="88"/>
              </a:cxn>
              <a:cxn ang="0">
                <a:pos x="53" y="1"/>
              </a:cxn>
              <a:cxn ang="0">
                <a:pos x="47" y="0"/>
              </a:cxn>
              <a:cxn ang="0">
                <a:pos x="44" y="10"/>
              </a:cxn>
              <a:cxn ang="0">
                <a:pos x="40" y="7"/>
              </a:cxn>
              <a:cxn ang="0">
                <a:pos x="34" y="2"/>
              </a:cxn>
              <a:cxn ang="0">
                <a:pos x="25" y="13"/>
              </a:cxn>
              <a:cxn ang="0">
                <a:pos x="25" y="43"/>
              </a:cxn>
              <a:cxn ang="0">
                <a:pos x="27" y="77"/>
              </a:cxn>
              <a:cxn ang="0">
                <a:pos x="38" y="94"/>
              </a:cxn>
              <a:cxn ang="0">
                <a:pos x="38" y="118"/>
              </a:cxn>
              <a:cxn ang="0">
                <a:pos x="16" y="148"/>
              </a:cxn>
              <a:cxn ang="0">
                <a:pos x="0" y="155"/>
              </a:cxn>
              <a:cxn ang="0">
                <a:pos x="0" y="162"/>
              </a:cxn>
              <a:cxn ang="0">
                <a:pos x="7" y="173"/>
              </a:cxn>
              <a:cxn ang="0">
                <a:pos x="7" y="224"/>
              </a:cxn>
              <a:cxn ang="0">
                <a:pos x="2" y="280"/>
              </a:cxn>
              <a:cxn ang="0">
                <a:pos x="1" y="309"/>
              </a:cxn>
              <a:cxn ang="0">
                <a:pos x="7" y="316"/>
              </a:cxn>
              <a:cxn ang="0">
                <a:pos x="6" y="344"/>
              </a:cxn>
              <a:cxn ang="0">
                <a:pos x="3" y="354"/>
              </a:cxn>
              <a:cxn ang="0">
                <a:pos x="9" y="358"/>
              </a:cxn>
              <a:cxn ang="0">
                <a:pos x="110" y="332"/>
              </a:cxn>
              <a:cxn ang="0">
                <a:pos x="123" y="328"/>
              </a:cxn>
              <a:cxn ang="0">
                <a:pos x="134" y="312"/>
              </a:cxn>
              <a:cxn ang="0">
                <a:pos x="156" y="302"/>
              </a:cxn>
            </a:cxnLst>
            <a:rect l="0" t="0" r="r" b="b"/>
            <a:pathLst>
              <a:path w="167" h="358">
                <a:moveTo>
                  <a:pt x="156" y="302"/>
                </a:moveTo>
                <a:lnTo>
                  <a:pt x="161" y="295"/>
                </a:lnTo>
                <a:lnTo>
                  <a:pt x="167" y="276"/>
                </a:lnTo>
                <a:lnTo>
                  <a:pt x="152" y="270"/>
                </a:lnTo>
                <a:lnTo>
                  <a:pt x="149" y="252"/>
                </a:lnTo>
                <a:lnTo>
                  <a:pt x="126" y="245"/>
                </a:lnTo>
                <a:lnTo>
                  <a:pt x="124" y="229"/>
                </a:lnTo>
                <a:lnTo>
                  <a:pt x="80" y="88"/>
                </a:lnTo>
                <a:lnTo>
                  <a:pt x="53" y="1"/>
                </a:lnTo>
                <a:lnTo>
                  <a:pt x="47" y="0"/>
                </a:lnTo>
                <a:lnTo>
                  <a:pt x="44" y="10"/>
                </a:lnTo>
                <a:lnTo>
                  <a:pt x="40" y="7"/>
                </a:lnTo>
                <a:lnTo>
                  <a:pt x="34" y="2"/>
                </a:lnTo>
                <a:lnTo>
                  <a:pt x="25" y="13"/>
                </a:lnTo>
                <a:lnTo>
                  <a:pt x="25" y="43"/>
                </a:lnTo>
                <a:lnTo>
                  <a:pt x="27" y="77"/>
                </a:lnTo>
                <a:lnTo>
                  <a:pt x="38" y="94"/>
                </a:lnTo>
                <a:lnTo>
                  <a:pt x="38" y="118"/>
                </a:lnTo>
                <a:lnTo>
                  <a:pt x="16" y="148"/>
                </a:lnTo>
                <a:lnTo>
                  <a:pt x="0" y="155"/>
                </a:lnTo>
                <a:lnTo>
                  <a:pt x="0" y="162"/>
                </a:lnTo>
                <a:lnTo>
                  <a:pt x="7" y="173"/>
                </a:lnTo>
                <a:lnTo>
                  <a:pt x="7" y="224"/>
                </a:lnTo>
                <a:lnTo>
                  <a:pt x="2" y="280"/>
                </a:lnTo>
                <a:lnTo>
                  <a:pt x="1" y="309"/>
                </a:lnTo>
                <a:lnTo>
                  <a:pt x="7" y="316"/>
                </a:lnTo>
                <a:lnTo>
                  <a:pt x="6" y="344"/>
                </a:lnTo>
                <a:lnTo>
                  <a:pt x="3" y="354"/>
                </a:lnTo>
                <a:lnTo>
                  <a:pt x="9" y="358"/>
                </a:lnTo>
                <a:lnTo>
                  <a:pt x="110" y="332"/>
                </a:lnTo>
                <a:lnTo>
                  <a:pt x="123" y="328"/>
                </a:lnTo>
                <a:lnTo>
                  <a:pt x="134" y="312"/>
                </a:lnTo>
                <a:lnTo>
                  <a:pt x="156" y="302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7" name="Freeform 13"/>
          <p:cNvSpPr>
            <a:spLocks noEditPoints="1"/>
          </p:cNvSpPr>
          <p:nvPr/>
        </p:nvSpPr>
        <p:spPr bwMode="auto">
          <a:xfrm>
            <a:off x="4244648" y="838198"/>
            <a:ext cx="2259171" cy="3579003"/>
          </a:xfrm>
          <a:custGeom>
            <a:avLst/>
            <a:gdLst/>
            <a:ahLst/>
            <a:cxnLst>
              <a:cxn ang="0">
                <a:pos x="1725" y="1209"/>
              </a:cxn>
              <a:cxn ang="0">
                <a:pos x="1789" y="1369"/>
              </a:cxn>
              <a:cxn ang="0">
                <a:pos x="1675" y="1520"/>
              </a:cxn>
              <a:cxn ang="0">
                <a:pos x="1442" y="1761"/>
              </a:cxn>
              <a:cxn ang="0">
                <a:pos x="1379" y="1702"/>
              </a:cxn>
              <a:cxn ang="0">
                <a:pos x="1301" y="1748"/>
              </a:cxn>
              <a:cxn ang="0">
                <a:pos x="1205" y="1830"/>
              </a:cxn>
              <a:cxn ang="0">
                <a:pos x="1237" y="1889"/>
              </a:cxn>
              <a:cxn ang="0">
                <a:pos x="1169" y="1962"/>
              </a:cxn>
              <a:cxn ang="0">
                <a:pos x="1160" y="1880"/>
              </a:cxn>
              <a:cxn ang="0">
                <a:pos x="1068" y="1798"/>
              </a:cxn>
              <a:cxn ang="0">
                <a:pos x="1046" y="1875"/>
              </a:cxn>
              <a:cxn ang="0">
                <a:pos x="1032" y="1944"/>
              </a:cxn>
              <a:cxn ang="0">
                <a:pos x="1046" y="2076"/>
              </a:cxn>
              <a:cxn ang="0">
                <a:pos x="918" y="2163"/>
              </a:cxn>
              <a:cxn ang="0">
                <a:pos x="758" y="2332"/>
              </a:cxn>
              <a:cxn ang="0">
                <a:pos x="676" y="2304"/>
              </a:cxn>
              <a:cxn ang="0">
                <a:pos x="617" y="2496"/>
              </a:cxn>
              <a:cxn ang="0">
                <a:pos x="571" y="2656"/>
              </a:cxn>
              <a:cxn ang="0">
                <a:pos x="470" y="2800"/>
              </a:cxn>
              <a:cxn ang="0">
                <a:pos x="347" y="2681"/>
              </a:cxn>
              <a:cxn ang="0">
                <a:pos x="132" y="1942"/>
              </a:cxn>
              <a:cxn ang="0">
                <a:pos x="40" y="1525"/>
              </a:cxn>
              <a:cxn ang="0">
                <a:pos x="82" y="1464"/>
              </a:cxn>
              <a:cxn ang="0">
                <a:pos x="192" y="1205"/>
              </a:cxn>
              <a:cxn ang="0">
                <a:pos x="179" y="1022"/>
              </a:cxn>
              <a:cxn ang="0">
                <a:pos x="201" y="826"/>
              </a:cxn>
              <a:cxn ang="0">
                <a:pos x="220" y="707"/>
              </a:cxn>
              <a:cxn ang="0">
                <a:pos x="265" y="434"/>
              </a:cxn>
              <a:cxn ang="0">
                <a:pos x="407" y="64"/>
              </a:cxn>
              <a:cxn ang="0">
                <a:pos x="480" y="69"/>
              </a:cxn>
              <a:cxn ang="0">
                <a:pos x="516" y="165"/>
              </a:cxn>
              <a:cxn ang="0">
                <a:pos x="617" y="160"/>
              </a:cxn>
              <a:cxn ang="0">
                <a:pos x="731" y="50"/>
              </a:cxn>
              <a:cxn ang="0">
                <a:pos x="822" y="5"/>
              </a:cxn>
              <a:cxn ang="0">
                <a:pos x="1046" y="101"/>
              </a:cxn>
              <a:cxn ang="0">
                <a:pos x="1470" y="945"/>
              </a:cxn>
              <a:cxn ang="0">
                <a:pos x="1497" y="1136"/>
              </a:cxn>
              <a:cxn ang="0">
                <a:pos x="1602" y="1200"/>
              </a:cxn>
              <a:cxn ang="0">
                <a:pos x="1593" y="1155"/>
              </a:cxn>
              <a:cxn ang="0">
                <a:pos x="1080" y="2001"/>
              </a:cxn>
              <a:cxn ang="0">
                <a:pos x="1162" y="1987"/>
              </a:cxn>
              <a:cxn ang="0">
                <a:pos x="1130" y="2081"/>
              </a:cxn>
              <a:cxn ang="0">
                <a:pos x="1269" y="1834"/>
              </a:cxn>
              <a:cxn ang="0">
                <a:pos x="1356" y="1880"/>
              </a:cxn>
              <a:cxn ang="0">
                <a:pos x="1388" y="1800"/>
              </a:cxn>
              <a:cxn ang="0">
                <a:pos x="1308" y="1770"/>
              </a:cxn>
            </a:cxnLst>
            <a:rect l="0" t="0" r="r" b="b"/>
            <a:pathLst>
              <a:path w="1789" h="2832">
                <a:moveTo>
                  <a:pt x="1671" y="1150"/>
                </a:moveTo>
                <a:lnTo>
                  <a:pt x="1725" y="1209"/>
                </a:lnTo>
                <a:lnTo>
                  <a:pt x="1789" y="1314"/>
                </a:lnTo>
                <a:lnTo>
                  <a:pt x="1789" y="1369"/>
                </a:lnTo>
                <a:lnTo>
                  <a:pt x="1730" y="1501"/>
                </a:lnTo>
                <a:lnTo>
                  <a:pt x="1675" y="1520"/>
                </a:lnTo>
                <a:lnTo>
                  <a:pt x="1579" y="1606"/>
                </a:lnTo>
                <a:lnTo>
                  <a:pt x="1442" y="1761"/>
                </a:lnTo>
                <a:lnTo>
                  <a:pt x="1406" y="1761"/>
                </a:lnTo>
                <a:cubicBezTo>
                  <a:pt x="1388" y="1761"/>
                  <a:pt x="1379" y="1702"/>
                  <a:pt x="1379" y="1702"/>
                </a:cubicBezTo>
                <a:lnTo>
                  <a:pt x="1328" y="1707"/>
                </a:lnTo>
                <a:lnTo>
                  <a:pt x="1301" y="1748"/>
                </a:lnTo>
                <a:lnTo>
                  <a:pt x="1233" y="1789"/>
                </a:lnTo>
                <a:lnTo>
                  <a:pt x="1205" y="1830"/>
                </a:lnTo>
                <a:lnTo>
                  <a:pt x="1251" y="1871"/>
                </a:lnTo>
                <a:lnTo>
                  <a:pt x="1237" y="1889"/>
                </a:lnTo>
                <a:lnTo>
                  <a:pt x="1223" y="1967"/>
                </a:lnTo>
                <a:lnTo>
                  <a:pt x="1169" y="1962"/>
                </a:lnTo>
                <a:lnTo>
                  <a:pt x="1169" y="1916"/>
                </a:lnTo>
                <a:lnTo>
                  <a:pt x="1160" y="1880"/>
                </a:lnTo>
                <a:lnTo>
                  <a:pt x="1119" y="1889"/>
                </a:lnTo>
                <a:lnTo>
                  <a:pt x="1068" y="1798"/>
                </a:lnTo>
                <a:lnTo>
                  <a:pt x="1009" y="1834"/>
                </a:lnTo>
                <a:lnTo>
                  <a:pt x="1046" y="1875"/>
                </a:lnTo>
                <a:lnTo>
                  <a:pt x="1055" y="1907"/>
                </a:lnTo>
                <a:lnTo>
                  <a:pt x="1032" y="1944"/>
                </a:lnTo>
                <a:lnTo>
                  <a:pt x="1041" y="2031"/>
                </a:lnTo>
                <a:lnTo>
                  <a:pt x="1046" y="2076"/>
                </a:lnTo>
                <a:lnTo>
                  <a:pt x="1000" y="2149"/>
                </a:lnTo>
                <a:lnTo>
                  <a:pt x="918" y="2163"/>
                </a:lnTo>
                <a:lnTo>
                  <a:pt x="909" y="2245"/>
                </a:lnTo>
                <a:lnTo>
                  <a:pt x="758" y="2332"/>
                </a:lnTo>
                <a:lnTo>
                  <a:pt x="722" y="2345"/>
                </a:lnTo>
                <a:lnTo>
                  <a:pt x="676" y="2304"/>
                </a:lnTo>
                <a:lnTo>
                  <a:pt x="589" y="2405"/>
                </a:lnTo>
                <a:lnTo>
                  <a:pt x="617" y="2496"/>
                </a:lnTo>
                <a:lnTo>
                  <a:pt x="576" y="2532"/>
                </a:lnTo>
                <a:lnTo>
                  <a:pt x="571" y="2656"/>
                </a:lnTo>
                <a:lnTo>
                  <a:pt x="539" y="2832"/>
                </a:lnTo>
                <a:lnTo>
                  <a:pt x="470" y="2800"/>
                </a:lnTo>
                <a:lnTo>
                  <a:pt x="456" y="2713"/>
                </a:lnTo>
                <a:lnTo>
                  <a:pt x="347" y="2681"/>
                </a:lnTo>
                <a:lnTo>
                  <a:pt x="338" y="2603"/>
                </a:lnTo>
                <a:lnTo>
                  <a:pt x="132" y="1942"/>
                </a:lnTo>
                <a:lnTo>
                  <a:pt x="0" y="1529"/>
                </a:lnTo>
                <a:lnTo>
                  <a:pt x="40" y="1525"/>
                </a:lnTo>
                <a:lnTo>
                  <a:pt x="82" y="1537"/>
                </a:lnTo>
                <a:lnTo>
                  <a:pt x="82" y="1464"/>
                </a:lnTo>
                <a:lnTo>
                  <a:pt x="119" y="1337"/>
                </a:lnTo>
                <a:lnTo>
                  <a:pt x="192" y="1205"/>
                </a:lnTo>
                <a:lnTo>
                  <a:pt x="233" y="1091"/>
                </a:lnTo>
                <a:lnTo>
                  <a:pt x="179" y="1022"/>
                </a:lnTo>
                <a:lnTo>
                  <a:pt x="179" y="853"/>
                </a:lnTo>
                <a:lnTo>
                  <a:pt x="201" y="826"/>
                </a:lnTo>
                <a:lnTo>
                  <a:pt x="224" y="749"/>
                </a:lnTo>
                <a:lnTo>
                  <a:pt x="220" y="707"/>
                </a:lnTo>
                <a:lnTo>
                  <a:pt x="215" y="571"/>
                </a:lnTo>
                <a:lnTo>
                  <a:pt x="265" y="434"/>
                </a:lnTo>
                <a:lnTo>
                  <a:pt x="347" y="183"/>
                </a:lnTo>
                <a:lnTo>
                  <a:pt x="407" y="64"/>
                </a:lnTo>
                <a:lnTo>
                  <a:pt x="443" y="64"/>
                </a:lnTo>
                <a:lnTo>
                  <a:pt x="480" y="69"/>
                </a:lnTo>
                <a:lnTo>
                  <a:pt x="480" y="101"/>
                </a:lnTo>
                <a:lnTo>
                  <a:pt x="516" y="165"/>
                </a:lnTo>
                <a:lnTo>
                  <a:pt x="594" y="183"/>
                </a:lnTo>
                <a:lnTo>
                  <a:pt x="617" y="160"/>
                </a:lnTo>
                <a:lnTo>
                  <a:pt x="617" y="133"/>
                </a:lnTo>
                <a:lnTo>
                  <a:pt x="731" y="50"/>
                </a:lnTo>
                <a:lnTo>
                  <a:pt x="781" y="0"/>
                </a:lnTo>
                <a:lnTo>
                  <a:pt x="822" y="5"/>
                </a:lnTo>
                <a:lnTo>
                  <a:pt x="991" y="73"/>
                </a:lnTo>
                <a:lnTo>
                  <a:pt x="1046" y="101"/>
                </a:lnTo>
                <a:lnTo>
                  <a:pt x="1301" y="945"/>
                </a:lnTo>
                <a:lnTo>
                  <a:pt x="1470" y="945"/>
                </a:lnTo>
                <a:lnTo>
                  <a:pt x="1493" y="999"/>
                </a:lnTo>
                <a:lnTo>
                  <a:pt x="1497" y="1136"/>
                </a:lnTo>
                <a:lnTo>
                  <a:pt x="1579" y="1200"/>
                </a:lnTo>
                <a:lnTo>
                  <a:pt x="1602" y="1200"/>
                </a:lnTo>
                <a:lnTo>
                  <a:pt x="1607" y="1186"/>
                </a:lnTo>
                <a:lnTo>
                  <a:pt x="1593" y="1155"/>
                </a:lnTo>
                <a:lnTo>
                  <a:pt x="1671" y="1150"/>
                </a:lnTo>
                <a:close/>
                <a:moveTo>
                  <a:pt x="1080" y="2001"/>
                </a:moveTo>
                <a:lnTo>
                  <a:pt x="1123" y="1957"/>
                </a:lnTo>
                <a:lnTo>
                  <a:pt x="1162" y="1987"/>
                </a:lnTo>
                <a:lnTo>
                  <a:pt x="1178" y="2056"/>
                </a:lnTo>
                <a:lnTo>
                  <a:pt x="1130" y="2081"/>
                </a:lnTo>
                <a:lnTo>
                  <a:pt x="1080" y="2001"/>
                </a:lnTo>
                <a:close/>
                <a:moveTo>
                  <a:pt x="1269" y="1834"/>
                </a:moveTo>
                <a:lnTo>
                  <a:pt x="1319" y="1887"/>
                </a:lnTo>
                <a:cubicBezTo>
                  <a:pt x="1319" y="1887"/>
                  <a:pt x="1356" y="1889"/>
                  <a:pt x="1356" y="1880"/>
                </a:cubicBezTo>
                <a:cubicBezTo>
                  <a:pt x="1356" y="1871"/>
                  <a:pt x="1363" y="1823"/>
                  <a:pt x="1363" y="1823"/>
                </a:cubicBezTo>
                <a:lnTo>
                  <a:pt x="1388" y="1800"/>
                </a:lnTo>
                <a:lnTo>
                  <a:pt x="1365" y="1750"/>
                </a:lnTo>
                <a:lnTo>
                  <a:pt x="1308" y="1770"/>
                </a:lnTo>
                <a:lnTo>
                  <a:pt x="1269" y="183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Freeform 14"/>
          <p:cNvSpPr>
            <a:spLocks/>
          </p:cNvSpPr>
          <p:nvPr/>
        </p:nvSpPr>
        <p:spPr bwMode="auto">
          <a:xfrm>
            <a:off x="4482456" y="5261417"/>
            <a:ext cx="517233" cy="600466"/>
          </a:xfrm>
          <a:custGeom>
            <a:avLst/>
            <a:gdLst/>
            <a:ahLst/>
            <a:cxnLst>
              <a:cxn ang="0">
                <a:pos x="22" y="101"/>
              </a:cxn>
              <a:cxn ang="0">
                <a:pos x="0" y="11"/>
              </a:cxn>
              <a:cxn ang="0">
                <a:pos x="38" y="0"/>
              </a:cxn>
              <a:cxn ang="0">
                <a:pos x="51" y="12"/>
              </a:cxn>
              <a:cxn ang="0">
                <a:pos x="71" y="38"/>
              </a:cxn>
              <a:cxn ang="0">
                <a:pos x="87" y="64"/>
              </a:cxn>
              <a:cxn ang="0">
                <a:pos x="69" y="74"/>
              </a:cxn>
              <a:cxn ang="0">
                <a:pos x="61" y="73"/>
              </a:cxn>
              <a:cxn ang="0">
                <a:pos x="54" y="84"/>
              </a:cxn>
              <a:cxn ang="0">
                <a:pos x="40" y="95"/>
              </a:cxn>
              <a:cxn ang="0">
                <a:pos x="22" y="101"/>
              </a:cxn>
            </a:cxnLst>
            <a:rect l="0" t="0" r="r" b="b"/>
            <a:pathLst>
              <a:path w="87" h="101">
                <a:moveTo>
                  <a:pt x="22" y="101"/>
                </a:moveTo>
                <a:lnTo>
                  <a:pt x="0" y="11"/>
                </a:lnTo>
                <a:lnTo>
                  <a:pt x="38" y="0"/>
                </a:lnTo>
                <a:lnTo>
                  <a:pt x="51" y="12"/>
                </a:lnTo>
                <a:lnTo>
                  <a:pt x="71" y="38"/>
                </a:lnTo>
                <a:lnTo>
                  <a:pt x="87" y="64"/>
                </a:lnTo>
                <a:lnTo>
                  <a:pt x="69" y="74"/>
                </a:lnTo>
                <a:lnTo>
                  <a:pt x="61" y="73"/>
                </a:lnTo>
                <a:lnTo>
                  <a:pt x="54" y="84"/>
                </a:lnTo>
                <a:lnTo>
                  <a:pt x="40" y="95"/>
                </a:lnTo>
                <a:lnTo>
                  <a:pt x="22" y="10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 noEditPoints="1"/>
          </p:cNvSpPr>
          <p:nvPr/>
        </p:nvSpPr>
        <p:spPr bwMode="auto">
          <a:xfrm>
            <a:off x="3531226" y="4553938"/>
            <a:ext cx="2164048" cy="1165257"/>
          </a:xfrm>
          <a:custGeom>
            <a:avLst/>
            <a:gdLst/>
            <a:ahLst/>
            <a:cxnLst>
              <a:cxn ang="0">
                <a:pos x="1577" y="873"/>
              </a:cxn>
              <a:cxn ang="0">
                <a:pos x="1639" y="853"/>
              </a:cxn>
              <a:cxn ang="0">
                <a:pos x="1652" y="805"/>
              </a:cxn>
              <a:cxn ang="0">
                <a:pos x="1681" y="808"/>
              </a:cxn>
              <a:cxn ang="0">
                <a:pos x="1710" y="873"/>
              </a:cxn>
              <a:cxn ang="0">
                <a:pos x="1674" y="886"/>
              </a:cxn>
              <a:cxn ang="0">
                <a:pos x="1564" y="889"/>
              </a:cxn>
              <a:cxn ang="0">
                <a:pos x="1577" y="873"/>
              </a:cxn>
              <a:cxn ang="0">
                <a:pos x="1313" y="895"/>
              </a:cxn>
              <a:cxn ang="0">
                <a:pos x="1377" y="821"/>
              </a:cxn>
              <a:cxn ang="0">
                <a:pos x="1423" y="821"/>
              </a:cxn>
              <a:cxn ang="0">
                <a:pos x="1474" y="863"/>
              </a:cxn>
              <a:cxn ang="0">
                <a:pos x="1406" y="892"/>
              </a:cxn>
              <a:cxn ang="0">
                <a:pos x="1345" y="921"/>
              </a:cxn>
              <a:cxn ang="0">
                <a:pos x="1313" y="895"/>
              </a:cxn>
              <a:cxn ang="0">
                <a:pos x="331" y="275"/>
              </a:cxn>
              <a:cxn ang="0">
                <a:pos x="829" y="144"/>
              </a:cxn>
              <a:cxn ang="0">
                <a:pos x="893" y="126"/>
              </a:cxn>
              <a:cxn ang="0">
                <a:pos x="947" y="47"/>
              </a:cxn>
              <a:cxn ang="0">
                <a:pos x="1052" y="0"/>
              </a:cxn>
              <a:cxn ang="0">
                <a:pos x="1134" y="124"/>
              </a:cxn>
              <a:cxn ang="0">
                <a:pos x="1065" y="270"/>
              </a:cxn>
              <a:cxn ang="0">
                <a:pos x="1056" y="311"/>
              </a:cxn>
              <a:cxn ang="0">
                <a:pos x="1111" y="384"/>
              </a:cxn>
              <a:cxn ang="0">
                <a:pos x="1143" y="362"/>
              </a:cxn>
              <a:cxn ang="0">
                <a:pos x="1193" y="362"/>
              </a:cxn>
              <a:cxn ang="0">
                <a:pos x="1257" y="435"/>
              </a:cxn>
              <a:cxn ang="0">
                <a:pos x="1366" y="603"/>
              </a:cxn>
              <a:cxn ang="0">
                <a:pos x="1467" y="617"/>
              </a:cxn>
              <a:cxn ang="0">
                <a:pos x="1531" y="590"/>
              </a:cxn>
              <a:cxn ang="0">
                <a:pos x="1581" y="540"/>
              </a:cxn>
              <a:cxn ang="0">
                <a:pos x="1558" y="462"/>
              </a:cxn>
              <a:cxn ang="0">
                <a:pos x="1499" y="416"/>
              </a:cxn>
              <a:cxn ang="0">
                <a:pos x="1458" y="439"/>
              </a:cxn>
              <a:cxn ang="0">
                <a:pos x="1430" y="403"/>
              </a:cxn>
              <a:cxn ang="0">
                <a:pos x="1444" y="389"/>
              </a:cxn>
              <a:cxn ang="0">
                <a:pos x="1503" y="384"/>
              </a:cxn>
              <a:cxn ang="0">
                <a:pos x="1553" y="407"/>
              </a:cxn>
              <a:cxn ang="0">
                <a:pos x="1608" y="476"/>
              </a:cxn>
              <a:cxn ang="0">
                <a:pos x="1636" y="558"/>
              </a:cxn>
              <a:cxn ang="0">
                <a:pos x="1645" y="626"/>
              </a:cxn>
              <a:cxn ang="0">
                <a:pos x="1526" y="667"/>
              </a:cxn>
              <a:cxn ang="0">
                <a:pos x="1417" y="722"/>
              </a:cxn>
              <a:cxn ang="0">
                <a:pos x="1307" y="850"/>
              </a:cxn>
              <a:cxn ang="0">
                <a:pos x="1252" y="891"/>
              </a:cxn>
              <a:cxn ang="0">
                <a:pos x="1252" y="863"/>
              </a:cxn>
              <a:cxn ang="0">
                <a:pos x="1321" y="822"/>
              </a:cxn>
              <a:cxn ang="0">
                <a:pos x="1334" y="772"/>
              </a:cxn>
              <a:cxn ang="0">
                <a:pos x="1312" y="686"/>
              </a:cxn>
              <a:cxn ang="0">
                <a:pos x="1229" y="727"/>
              </a:cxn>
              <a:cxn ang="0">
                <a:pos x="1207" y="768"/>
              </a:cxn>
              <a:cxn ang="0">
                <a:pos x="1220" y="832"/>
              </a:cxn>
              <a:cxn ang="0">
                <a:pos x="1162" y="860"/>
              </a:cxn>
              <a:cxn ang="0">
                <a:pos x="1084" y="732"/>
              </a:cxn>
              <a:cxn ang="0">
                <a:pos x="989" y="609"/>
              </a:cxn>
              <a:cxn ang="0">
                <a:pos x="930" y="558"/>
              </a:cxn>
              <a:cxn ang="0">
                <a:pos x="746" y="611"/>
              </a:cxn>
              <a:cxn ang="0">
                <a:pos x="602" y="640"/>
              </a:cxn>
              <a:cxn ang="0">
                <a:pos x="19" y="770"/>
              </a:cxn>
              <a:cxn ang="0">
                <a:pos x="0" y="635"/>
              </a:cxn>
              <a:cxn ang="0">
                <a:pos x="18" y="336"/>
              </a:cxn>
              <a:cxn ang="0">
                <a:pos x="139" y="311"/>
              </a:cxn>
              <a:cxn ang="0">
                <a:pos x="331" y="275"/>
              </a:cxn>
            </a:cxnLst>
            <a:rect l="0" t="0" r="r" b="b"/>
            <a:pathLst>
              <a:path w="1710" h="921">
                <a:moveTo>
                  <a:pt x="1577" y="873"/>
                </a:moveTo>
                <a:lnTo>
                  <a:pt x="1639" y="853"/>
                </a:lnTo>
                <a:lnTo>
                  <a:pt x="1652" y="805"/>
                </a:lnTo>
                <a:lnTo>
                  <a:pt x="1681" y="808"/>
                </a:lnTo>
                <a:lnTo>
                  <a:pt x="1710" y="873"/>
                </a:lnTo>
                <a:lnTo>
                  <a:pt x="1674" y="886"/>
                </a:lnTo>
                <a:lnTo>
                  <a:pt x="1564" y="889"/>
                </a:lnTo>
                <a:lnTo>
                  <a:pt x="1577" y="873"/>
                </a:lnTo>
                <a:close/>
                <a:moveTo>
                  <a:pt x="1313" y="895"/>
                </a:moveTo>
                <a:lnTo>
                  <a:pt x="1377" y="821"/>
                </a:lnTo>
                <a:lnTo>
                  <a:pt x="1423" y="821"/>
                </a:lnTo>
                <a:lnTo>
                  <a:pt x="1474" y="863"/>
                </a:lnTo>
                <a:lnTo>
                  <a:pt x="1406" y="892"/>
                </a:lnTo>
                <a:lnTo>
                  <a:pt x="1345" y="921"/>
                </a:lnTo>
                <a:lnTo>
                  <a:pt x="1313" y="895"/>
                </a:lnTo>
                <a:close/>
                <a:moveTo>
                  <a:pt x="331" y="275"/>
                </a:moveTo>
                <a:lnTo>
                  <a:pt x="829" y="144"/>
                </a:lnTo>
                <a:lnTo>
                  <a:pt x="893" y="126"/>
                </a:lnTo>
                <a:lnTo>
                  <a:pt x="947" y="47"/>
                </a:lnTo>
                <a:lnTo>
                  <a:pt x="1052" y="0"/>
                </a:lnTo>
                <a:lnTo>
                  <a:pt x="1134" y="124"/>
                </a:lnTo>
                <a:lnTo>
                  <a:pt x="1065" y="270"/>
                </a:lnTo>
                <a:lnTo>
                  <a:pt x="1056" y="311"/>
                </a:lnTo>
                <a:lnTo>
                  <a:pt x="1111" y="384"/>
                </a:lnTo>
                <a:lnTo>
                  <a:pt x="1143" y="362"/>
                </a:lnTo>
                <a:lnTo>
                  <a:pt x="1193" y="362"/>
                </a:lnTo>
                <a:lnTo>
                  <a:pt x="1257" y="435"/>
                </a:lnTo>
                <a:lnTo>
                  <a:pt x="1366" y="603"/>
                </a:lnTo>
                <a:lnTo>
                  <a:pt x="1467" y="617"/>
                </a:lnTo>
                <a:lnTo>
                  <a:pt x="1531" y="590"/>
                </a:lnTo>
                <a:lnTo>
                  <a:pt x="1581" y="540"/>
                </a:lnTo>
                <a:lnTo>
                  <a:pt x="1558" y="462"/>
                </a:lnTo>
                <a:lnTo>
                  <a:pt x="1499" y="416"/>
                </a:lnTo>
                <a:lnTo>
                  <a:pt x="1458" y="439"/>
                </a:lnTo>
                <a:lnTo>
                  <a:pt x="1430" y="403"/>
                </a:lnTo>
                <a:lnTo>
                  <a:pt x="1444" y="389"/>
                </a:lnTo>
                <a:lnTo>
                  <a:pt x="1503" y="384"/>
                </a:lnTo>
                <a:lnTo>
                  <a:pt x="1553" y="407"/>
                </a:lnTo>
                <a:lnTo>
                  <a:pt x="1608" y="476"/>
                </a:lnTo>
                <a:lnTo>
                  <a:pt x="1636" y="558"/>
                </a:lnTo>
                <a:lnTo>
                  <a:pt x="1645" y="626"/>
                </a:lnTo>
                <a:lnTo>
                  <a:pt x="1526" y="667"/>
                </a:lnTo>
                <a:lnTo>
                  <a:pt x="1417" y="722"/>
                </a:lnTo>
                <a:lnTo>
                  <a:pt x="1307" y="850"/>
                </a:lnTo>
                <a:lnTo>
                  <a:pt x="1252" y="891"/>
                </a:lnTo>
                <a:lnTo>
                  <a:pt x="1252" y="863"/>
                </a:lnTo>
                <a:lnTo>
                  <a:pt x="1321" y="822"/>
                </a:lnTo>
                <a:lnTo>
                  <a:pt x="1334" y="772"/>
                </a:lnTo>
                <a:lnTo>
                  <a:pt x="1312" y="686"/>
                </a:lnTo>
                <a:lnTo>
                  <a:pt x="1229" y="727"/>
                </a:lnTo>
                <a:lnTo>
                  <a:pt x="1207" y="768"/>
                </a:lnTo>
                <a:lnTo>
                  <a:pt x="1220" y="832"/>
                </a:lnTo>
                <a:lnTo>
                  <a:pt x="1162" y="860"/>
                </a:lnTo>
                <a:lnTo>
                  <a:pt x="1084" y="732"/>
                </a:lnTo>
                <a:lnTo>
                  <a:pt x="989" y="609"/>
                </a:lnTo>
                <a:lnTo>
                  <a:pt x="930" y="558"/>
                </a:lnTo>
                <a:lnTo>
                  <a:pt x="746" y="611"/>
                </a:lnTo>
                <a:lnTo>
                  <a:pt x="602" y="640"/>
                </a:lnTo>
                <a:lnTo>
                  <a:pt x="19" y="770"/>
                </a:lnTo>
                <a:lnTo>
                  <a:pt x="0" y="635"/>
                </a:lnTo>
                <a:lnTo>
                  <a:pt x="18" y="336"/>
                </a:lnTo>
                <a:lnTo>
                  <a:pt x="139" y="311"/>
                </a:lnTo>
                <a:lnTo>
                  <a:pt x="331" y="275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2868161" y="5943600"/>
            <a:ext cx="3837439" cy="779185"/>
            <a:chOff x="2514597" y="6069959"/>
            <a:chExt cx="3837439" cy="779185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2579996" y="6486122"/>
              <a:ext cx="3305524" cy="5947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5879573" y="6272095"/>
              <a:ext cx="5947" cy="20808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2579996" y="6283986"/>
              <a:ext cx="5947" cy="41022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4672702" y="6492069"/>
              <a:ext cx="5947" cy="20213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3977113" y="6492069"/>
              <a:ext cx="5947" cy="20213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3281528" y="6492069"/>
              <a:ext cx="5947" cy="20213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4779715" y="6283986"/>
              <a:ext cx="5947" cy="20213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3679854" y="6283986"/>
              <a:ext cx="5947" cy="20213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2520544" y="6069959"/>
              <a:ext cx="1859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2514597" y="6664478"/>
              <a:ext cx="1859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3091282" y="6664478"/>
              <a:ext cx="37189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3501498" y="6069959"/>
              <a:ext cx="37189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3804704" y="6664478"/>
              <a:ext cx="37189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4500290" y="6664478"/>
              <a:ext cx="65081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5701217" y="6069959"/>
              <a:ext cx="65081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4607303" y="6069959"/>
              <a:ext cx="37189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New England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110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22</cp:revision>
  <dcterms:created xsi:type="dcterms:W3CDTF">2013-09-13T10:57:51Z</dcterms:created>
  <dcterms:modified xsi:type="dcterms:W3CDTF">2014-03-15T05:36:50Z</dcterms:modified>
</cp:coreProperties>
</file>