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Freeform 55"/>
          <p:cNvSpPr>
            <a:spLocks/>
          </p:cNvSpPr>
          <p:nvPr/>
        </p:nvSpPr>
        <p:spPr bwMode="auto">
          <a:xfrm>
            <a:off x="669413" y="1407925"/>
            <a:ext cx="2101919" cy="1748231"/>
          </a:xfrm>
          <a:custGeom>
            <a:avLst/>
            <a:gdLst/>
            <a:ahLst/>
            <a:cxnLst>
              <a:cxn ang="0">
                <a:pos x="678" y="692"/>
              </a:cxn>
              <a:cxn ang="0">
                <a:pos x="731" y="483"/>
              </a:cxn>
              <a:cxn ang="0">
                <a:pos x="738" y="458"/>
              </a:cxn>
              <a:cxn ang="0">
                <a:pos x="752" y="424"/>
              </a:cxn>
              <a:cxn ang="0">
                <a:pos x="748" y="417"/>
              </a:cxn>
              <a:cxn ang="0">
                <a:pos x="733" y="416"/>
              </a:cxn>
              <a:cxn ang="0">
                <a:pos x="725" y="407"/>
              </a:cxn>
              <a:cxn ang="0">
                <a:pos x="728" y="398"/>
              </a:cxn>
              <a:cxn ang="0">
                <a:pos x="731" y="378"/>
              </a:cxn>
              <a:cxn ang="0">
                <a:pos x="758" y="345"/>
              </a:cxn>
              <a:cxn ang="0">
                <a:pos x="769" y="339"/>
              </a:cxn>
              <a:cxn ang="0">
                <a:pos x="776" y="332"/>
              </a:cxn>
              <a:cxn ang="0">
                <a:pos x="785" y="310"/>
              </a:cxn>
              <a:cxn ang="0">
                <a:pos x="809" y="276"/>
              </a:cxn>
              <a:cxn ang="0">
                <a:pos x="830" y="253"/>
              </a:cxn>
              <a:cxn ang="0">
                <a:pos x="832" y="232"/>
              </a:cxn>
              <a:cxn ang="0">
                <a:pos x="812" y="218"/>
              </a:cxn>
              <a:cxn ang="0">
                <a:pos x="801" y="190"/>
              </a:cxn>
              <a:cxn ang="0">
                <a:pos x="725" y="168"/>
              </a:cxn>
              <a:cxn ang="0">
                <a:pos x="635" y="147"/>
              </a:cxn>
              <a:cxn ang="0">
                <a:pos x="542" y="147"/>
              </a:cxn>
              <a:cxn ang="0">
                <a:pos x="539" y="139"/>
              </a:cxn>
              <a:cxn ang="0">
                <a:pos x="506" y="151"/>
              </a:cxn>
              <a:cxn ang="0">
                <a:pos x="480" y="148"/>
              </a:cxn>
              <a:cxn ang="0">
                <a:pos x="465" y="138"/>
              </a:cxn>
              <a:cxn ang="0">
                <a:pos x="457" y="143"/>
              </a:cxn>
              <a:cxn ang="0">
                <a:pos x="429" y="141"/>
              </a:cxn>
              <a:cxn ang="0">
                <a:pos x="419" y="133"/>
              </a:cxn>
              <a:cxn ang="0">
                <a:pos x="387" y="121"/>
              </a:cxn>
              <a:cxn ang="0">
                <a:pos x="383" y="121"/>
              </a:cxn>
              <a:cxn ang="0">
                <a:pos x="357" y="113"/>
              </a:cxn>
              <a:cxn ang="0">
                <a:pos x="345" y="123"/>
              </a:cxn>
              <a:cxn ang="0">
                <a:pos x="308" y="121"/>
              </a:cxn>
              <a:cxn ang="0">
                <a:pos x="272" y="97"/>
              </a:cxn>
              <a:cxn ang="0">
                <a:pos x="276" y="92"/>
              </a:cxn>
              <a:cxn ang="0">
                <a:pos x="278" y="45"/>
              </a:cxn>
              <a:cxn ang="0">
                <a:pos x="264" y="22"/>
              </a:cxn>
              <a:cxn ang="0">
                <a:pos x="239" y="19"/>
              </a:cxn>
              <a:cxn ang="0">
                <a:pos x="235" y="3"/>
              </a:cxn>
              <a:cxn ang="0">
                <a:pos x="221" y="0"/>
              </a:cxn>
              <a:cxn ang="0">
                <a:pos x="186" y="13"/>
              </a:cxn>
              <a:cxn ang="0">
                <a:pos x="173" y="52"/>
              </a:cxn>
              <a:cxn ang="0">
                <a:pos x="153" y="112"/>
              </a:cxn>
              <a:cxn ang="0">
                <a:pos x="134" y="151"/>
              </a:cxn>
              <a:cxn ang="0">
                <a:pos x="104" y="235"/>
              </a:cxn>
              <a:cxn ang="0">
                <a:pos x="65" y="317"/>
              </a:cxn>
              <a:cxn ang="0">
                <a:pos x="16" y="392"/>
              </a:cxn>
              <a:cxn ang="0">
                <a:pos x="5" y="410"/>
              </a:cxn>
              <a:cxn ang="0">
                <a:pos x="0" y="461"/>
              </a:cxn>
              <a:cxn ang="0">
                <a:pos x="2" y="534"/>
              </a:cxn>
              <a:cxn ang="0">
                <a:pos x="678" y="692"/>
              </a:cxn>
            </a:cxnLst>
            <a:rect l="0" t="0" r="r" b="b"/>
            <a:pathLst>
              <a:path w="832" h="692">
                <a:moveTo>
                  <a:pt x="678" y="692"/>
                </a:moveTo>
                <a:lnTo>
                  <a:pt x="731" y="483"/>
                </a:lnTo>
                <a:lnTo>
                  <a:pt x="738" y="458"/>
                </a:lnTo>
                <a:lnTo>
                  <a:pt x="752" y="424"/>
                </a:lnTo>
                <a:lnTo>
                  <a:pt x="748" y="417"/>
                </a:lnTo>
                <a:lnTo>
                  <a:pt x="733" y="416"/>
                </a:lnTo>
                <a:lnTo>
                  <a:pt x="725" y="407"/>
                </a:lnTo>
                <a:lnTo>
                  <a:pt x="728" y="398"/>
                </a:lnTo>
                <a:lnTo>
                  <a:pt x="731" y="378"/>
                </a:lnTo>
                <a:lnTo>
                  <a:pt x="758" y="345"/>
                </a:lnTo>
                <a:lnTo>
                  <a:pt x="769" y="339"/>
                </a:lnTo>
                <a:lnTo>
                  <a:pt x="776" y="332"/>
                </a:lnTo>
                <a:lnTo>
                  <a:pt x="785" y="310"/>
                </a:lnTo>
                <a:lnTo>
                  <a:pt x="809" y="276"/>
                </a:lnTo>
                <a:lnTo>
                  <a:pt x="830" y="253"/>
                </a:lnTo>
                <a:lnTo>
                  <a:pt x="832" y="232"/>
                </a:lnTo>
                <a:lnTo>
                  <a:pt x="812" y="218"/>
                </a:lnTo>
                <a:lnTo>
                  <a:pt x="801" y="190"/>
                </a:lnTo>
                <a:lnTo>
                  <a:pt x="725" y="168"/>
                </a:lnTo>
                <a:lnTo>
                  <a:pt x="635" y="147"/>
                </a:lnTo>
                <a:lnTo>
                  <a:pt x="542" y="147"/>
                </a:lnTo>
                <a:lnTo>
                  <a:pt x="539" y="139"/>
                </a:lnTo>
                <a:lnTo>
                  <a:pt x="506" y="151"/>
                </a:lnTo>
                <a:lnTo>
                  <a:pt x="480" y="148"/>
                </a:lnTo>
                <a:lnTo>
                  <a:pt x="465" y="138"/>
                </a:lnTo>
                <a:lnTo>
                  <a:pt x="457" y="143"/>
                </a:lnTo>
                <a:lnTo>
                  <a:pt x="429" y="141"/>
                </a:lnTo>
                <a:lnTo>
                  <a:pt x="419" y="133"/>
                </a:lnTo>
                <a:lnTo>
                  <a:pt x="387" y="121"/>
                </a:lnTo>
                <a:lnTo>
                  <a:pt x="383" y="121"/>
                </a:lnTo>
                <a:lnTo>
                  <a:pt x="357" y="113"/>
                </a:lnTo>
                <a:lnTo>
                  <a:pt x="345" y="123"/>
                </a:lnTo>
                <a:lnTo>
                  <a:pt x="308" y="121"/>
                </a:lnTo>
                <a:lnTo>
                  <a:pt x="272" y="97"/>
                </a:lnTo>
                <a:lnTo>
                  <a:pt x="276" y="92"/>
                </a:lnTo>
                <a:lnTo>
                  <a:pt x="278" y="45"/>
                </a:lnTo>
                <a:lnTo>
                  <a:pt x="264" y="22"/>
                </a:lnTo>
                <a:lnTo>
                  <a:pt x="239" y="19"/>
                </a:lnTo>
                <a:lnTo>
                  <a:pt x="235" y="3"/>
                </a:lnTo>
                <a:lnTo>
                  <a:pt x="221" y="0"/>
                </a:lnTo>
                <a:lnTo>
                  <a:pt x="186" y="13"/>
                </a:lnTo>
                <a:lnTo>
                  <a:pt x="173" y="52"/>
                </a:lnTo>
                <a:lnTo>
                  <a:pt x="153" y="112"/>
                </a:lnTo>
                <a:lnTo>
                  <a:pt x="134" y="151"/>
                </a:lnTo>
                <a:lnTo>
                  <a:pt x="104" y="235"/>
                </a:lnTo>
                <a:lnTo>
                  <a:pt x="65" y="317"/>
                </a:lnTo>
                <a:lnTo>
                  <a:pt x="16" y="392"/>
                </a:lnTo>
                <a:lnTo>
                  <a:pt x="5" y="410"/>
                </a:lnTo>
                <a:lnTo>
                  <a:pt x="0" y="461"/>
                </a:lnTo>
                <a:lnTo>
                  <a:pt x="2" y="534"/>
                </a:lnTo>
                <a:lnTo>
                  <a:pt x="678" y="692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0" name="Freeform 56"/>
          <p:cNvSpPr>
            <a:spLocks noEditPoints="1"/>
          </p:cNvSpPr>
          <p:nvPr/>
        </p:nvSpPr>
        <p:spPr bwMode="auto">
          <a:xfrm>
            <a:off x="1139313" y="609600"/>
            <a:ext cx="1763389" cy="1278331"/>
          </a:xfrm>
          <a:custGeom>
            <a:avLst/>
            <a:gdLst/>
            <a:ahLst/>
            <a:cxnLst>
              <a:cxn ang="0">
                <a:pos x="1118" y="41"/>
              </a:cxn>
              <a:cxn ang="0">
                <a:pos x="1633" y="173"/>
              </a:cxn>
              <a:cxn ang="0">
                <a:pos x="2847" y="493"/>
              </a:cxn>
              <a:cxn ang="0">
                <a:pos x="2892" y="2378"/>
              </a:cxn>
              <a:cxn ang="0">
                <a:pos x="2103" y="2178"/>
              </a:cxn>
              <a:cxn ang="0">
                <a:pos x="1660" y="2141"/>
              </a:cxn>
              <a:cxn ang="0">
                <a:pos x="1373" y="2181"/>
              </a:cxn>
              <a:cxn ang="0">
                <a:pos x="1275" y="2155"/>
              </a:cxn>
              <a:cxn ang="0">
                <a:pos x="1093" y="2113"/>
              </a:cxn>
              <a:cxn ang="0">
                <a:pos x="924" y="2058"/>
              </a:cxn>
              <a:cxn ang="0">
                <a:pos x="747" y="2066"/>
              </a:cxn>
              <a:cxn ang="0">
                <a:pos x="403" y="1941"/>
              </a:cxn>
              <a:cxn ang="0">
                <a:pos x="428" y="1698"/>
              </a:cxn>
              <a:cxn ang="0">
                <a:pos x="248" y="1573"/>
              </a:cxn>
              <a:cxn ang="0">
                <a:pos x="164" y="1489"/>
              </a:cxn>
              <a:cxn ang="0">
                <a:pos x="0" y="1433"/>
              </a:cxn>
              <a:cxn ang="0">
                <a:pos x="87" y="1341"/>
              </a:cxn>
              <a:cxn ang="0">
                <a:pos x="59" y="1195"/>
              </a:cxn>
              <a:cxn ang="0">
                <a:pos x="187" y="1072"/>
              </a:cxn>
              <a:cxn ang="0">
                <a:pos x="69" y="794"/>
              </a:cxn>
              <a:cxn ang="0">
                <a:pos x="87" y="488"/>
              </a:cxn>
              <a:cxn ang="0">
                <a:pos x="100" y="132"/>
              </a:cxn>
              <a:cxn ang="0">
                <a:pos x="228" y="228"/>
              </a:cxn>
              <a:cxn ang="0">
                <a:pos x="397" y="356"/>
              </a:cxn>
              <a:cxn ang="0">
                <a:pos x="611" y="433"/>
              </a:cxn>
              <a:cxn ang="0">
                <a:pos x="789" y="502"/>
              </a:cxn>
              <a:cxn ang="0">
                <a:pos x="853" y="429"/>
              </a:cxn>
              <a:cxn ang="0">
                <a:pos x="949" y="360"/>
              </a:cxn>
              <a:cxn ang="0">
                <a:pos x="967" y="443"/>
              </a:cxn>
              <a:cxn ang="0">
                <a:pos x="894" y="516"/>
              </a:cxn>
              <a:cxn ang="0">
                <a:pos x="976" y="625"/>
              </a:cxn>
              <a:cxn ang="0">
                <a:pos x="1036" y="675"/>
              </a:cxn>
              <a:cxn ang="0">
                <a:pos x="1013" y="602"/>
              </a:cxn>
              <a:cxn ang="0">
                <a:pos x="1022" y="461"/>
              </a:cxn>
              <a:cxn ang="0">
                <a:pos x="1004" y="356"/>
              </a:cxn>
              <a:cxn ang="0">
                <a:pos x="1022" y="183"/>
              </a:cxn>
              <a:cxn ang="0">
                <a:pos x="963" y="23"/>
              </a:cxn>
              <a:cxn ang="0">
                <a:pos x="728" y="169"/>
              </a:cxn>
              <a:cxn ang="0">
                <a:pos x="799" y="203"/>
              </a:cxn>
              <a:cxn ang="0">
                <a:pos x="908" y="157"/>
              </a:cxn>
              <a:cxn ang="0">
                <a:pos x="888" y="249"/>
              </a:cxn>
              <a:cxn ang="0">
                <a:pos x="885" y="328"/>
              </a:cxn>
              <a:cxn ang="0">
                <a:pos x="821" y="333"/>
              </a:cxn>
              <a:cxn ang="0">
                <a:pos x="815" y="244"/>
              </a:cxn>
              <a:cxn ang="0">
                <a:pos x="785" y="303"/>
              </a:cxn>
              <a:cxn ang="0">
                <a:pos x="728" y="169"/>
              </a:cxn>
            </a:cxnLst>
            <a:rect l="0" t="0" r="r" b="b"/>
            <a:pathLst>
              <a:path w="3277" h="2378">
                <a:moveTo>
                  <a:pt x="995" y="0"/>
                </a:moveTo>
                <a:lnTo>
                  <a:pt x="1118" y="41"/>
                </a:lnTo>
                <a:lnTo>
                  <a:pt x="1392" y="119"/>
                </a:lnTo>
                <a:lnTo>
                  <a:pt x="1633" y="173"/>
                </a:lnTo>
                <a:lnTo>
                  <a:pt x="2199" y="333"/>
                </a:lnTo>
                <a:lnTo>
                  <a:pt x="2847" y="493"/>
                </a:lnTo>
                <a:lnTo>
                  <a:pt x="3277" y="583"/>
                </a:lnTo>
                <a:lnTo>
                  <a:pt x="2892" y="2378"/>
                </a:lnTo>
                <a:lnTo>
                  <a:pt x="2541" y="2278"/>
                </a:lnTo>
                <a:lnTo>
                  <a:pt x="2103" y="2178"/>
                </a:lnTo>
                <a:lnTo>
                  <a:pt x="1673" y="2179"/>
                </a:lnTo>
                <a:lnTo>
                  <a:pt x="1660" y="2141"/>
                </a:lnTo>
                <a:lnTo>
                  <a:pt x="1502" y="2202"/>
                </a:lnTo>
                <a:lnTo>
                  <a:pt x="1373" y="2181"/>
                </a:lnTo>
                <a:lnTo>
                  <a:pt x="1312" y="2137"/>
                </a:lnTo>
                <a:lnTo>
                  <a:pt x="1275" y="2155"/>
                </a:lnTo>
                <a:lnTo>
                  <a:pt x="1141" y="2151"/>
                </a:lnTo>
                <a:lnTo>
                  <a:pt x="1093" y="2113"/>
                </a:lnTo>
                <a:lnTo>
                  <a:pt x="945" y="2053"/>
                </a:lnTo>
                <a:lnTo>
                  <a:pt x="924" y="2058"/>
                </a:lnTo>
                <a:lnTo>
                  <a:pt x="800" y="2015"/>
                </a:lnTo>
                <a:lnTo>
                  <a:pt x="747" y="2066"/>
                </a:lnTo>
                <a:lnTo>
                  <a:pt x="570" y="2057"/>
                </a:lnTo>
                <a:lnTo>
                  <a:pt x="403" y="1941"/>
                </a:lnTo>
                <a:lnTo>
                  <a:pt x="425" y="1915"/>
                </a:lnTo>
                <a:lnTo>
                  <a:pt x="428" y="1698"/>
                </a:lnTo>
                <a:lnTo>
                  <a:pt x="364" y="1590"/>
                </a:lnTo>
                <a:lnTo>
                  <a:pt x="248" y="1573"/>
                </a:lnTo>
                <a:lnTo>
                  <a:pt x="229" y="1502"/>
                </a:lnTo>
                <a:lnTo>
                  <a:pt x="164" y="1489"/>
                </a:lnTo>
                <a:lnTo>
                  <a:pt x="64" y="1523"/>
                </a:lnTo>
                <a:lnTo>
                  <a:pt x="0" y="1433"/>
                </a:lnTo>
                <a:lnTo>
                  <a:pt x="9" y="1351"/>
                </a:lnTo>
                <a:lnTo>
                  <a:pt x="87" y="1341"/>
                </a:lnTo>
                <a:lnTo>
                  <a:pt x="132" y="1227"/>
                </a:lnTo>
                <a:lnTo>
                  <a:pt x="59" y="1195"/>
                </a:lnTo>
                <a:lnTo>
                  <a:pt x="64" y="1090"/>
                </a:lnTo>
                <a:lnTo>
                  <a:pt x="187" y="1072"/>
                </a:lnTo>
                <a:lnTo>
                  <a:pt x="110" y="995"/>
                </a:lnTo>
                <a:lnTo>
                  <a:pt x="69" y="794"/>
                </a:lnTo>
                <a:lnTo>
                  <a:pt x="87" y="712"/>
                </a:lnTo>
                <a:lnTo>
                  <a:pt x="87" y="488"/>
                </a:lnTo>
                <a:lnTo>
                  <a:pt x="37" y="397"/>
                </a:lnTo>
                <a:lnTo>
                  <a:pt x="100" y="132"/>
                </a:lnTo>
                <a:lnTo>
                  <a:pt x="160" y="146"/>
                </a:lnTo>
                <a:lnTo>
                  <a:pt x="228" y="228"/>
                </a:lnTo>
                <a:lnTo>
                  <a:pt x="306" y="301"/>
                </a:lnTo>
                <a:lnTo>
                  <a:pt x="397" y="356"/>
                </a:lnTo>
                <a:lnTo>
                  <a:pt x="525" y="415"/>
                </a:lnTo>
                <a:lnTo>
                  <a:pt x="611" y="433"/>
                </a:lnTo>
                <a:lnTo>
                  <a:pt x="694" y="475"/>
                </a:lnTo>
                <a:lnTo>
                  <a:pt x="789" y="502"/>
                </a:lnTo>
                <a:lnTo>
                  <a:pt x="853" y="497"/>
                </a:lnTo>
                <a:lnTo>
                  <a:pt x="853" y="429"/>
                </a:lnTo>
                <a:lnTo>
                  <a:pt x="890" y="397"/>
                </a:lnTo>
                <a:lnTo>
                  <a:pt x="949" y="360"/>
                </a:lnTo>
                <a:lnTo>
                  <a:pt x="958" y="392"/>
                </a:lnTo>
                <a:lnTo>
                  <a:pt x="967" y="443"/>
                </a:lnTo>
                <a:lnTo>
                  <a:pt x="903" y="456"/>
                </a:lnTo>
                <a:lnTo>
                  <a:pt x="894" y="516"/>
                </a:lnTo>
                <a:lnTo>
                  <a:pt x="945" y="557"/>
                </a:lnTo>
                <a:lnTo>
                  <a:pt x="976" y="625"/>
                </a:lnTo>
                <a:lnTo>
                  <a:pt x="995" y="680"/>
                </a:lnTo>
                <a:lnTo>
                  <a:pt x="1036" y="675"/>
                </a:lnTo>
                <a:lnTo>
                  <a:pt x="1040" y="639"/>
                </a:lnTo>
                <a:lnTo>
                  <a:pt x="1013" y="602"/>
                </a:lnTo>
                <a:lnTo>
                  <a:pt x="999" y="511"/>
                </a:lnTo>
                <a:lnTo>
                  <a:pt x="1022" y="461"/>
                </a:lnTo>
                <a:lnTo>
                  <a:pt x="1004" y="420"/>
                </a:lnTo>
                <a:lnTo>
                  <a:pt x="1004" y="356"/>
                </a:lnTo>
                <a:lnTo>
                  <a:pt x="1054" y="256"/>
                </a:lnTo>
                <a:lnTo>
                  <a:pt x="1022" y="183"/>
                </a:lnTo>
                <a:lnTo>
                  <a:pt x="954" y="46"/>
                </a:lnTo>
                <a:lnTo>
                  <a:pt x="963" y="23"/>
                </a:lnTo>
                <a:lnTo>
                  <a:pt x="995" y="0"/>
                </a:lnTo>
                <a:close/>
                <a:moveTo>
                  <a:pt x="728" y="169"/>
                </a:moveTo>
                <a:lnTo>
                  <a:pt x="785" y="164"/>
                </a:lnTo>
                <a:lnTo>
                  <a:pt x="799" y="203"/>
                </a:lnTo>
                <a:lnTo>
                  <a:pt x="842" y="157"/>
                </a:lnTo>
                <a:lnTo>
                  <a:pt x="908" y="157"/>
                </a:lnTo>
                <a:lnTo>
                  <a:pt x="931" y="201"/>
                </a:lnTo>
                <a:lnTo>
                  <a:pt x="888" y="249"/>
                </a:lnTo>
                <a:lnTo>
                  <a:pt x="906" y="271"/>
                </a:lnTo>
                <a:lnTo>
                  <a:pt x="885" y="328"/>
                </a:lnTo>
                <a:lnTo>
                  <a:pt x="846" y="340"/>
                </a:lnTo>
                <a:cubicBezTo>
                  <a:pt x="846" y="340"/>
                  <a:pt x="821" y="342"/>
                  <a:pt x="821" y="333"/>
                </a:cubicBezTo>
                <a:cubicBezTo>
                  <a:pt x="821" y="324"/>
                  <a:pt x="862" y="260"/>
                  <a:pt x="862" y="260"/>
                </a:cubicBezTo>
                <a:lnTo>
                  <a:pt x="815" y="244"/>
                </a:lnTo>
                <a:lnTo>
                  <a:pt x="805" y="285"/>
                </a:lnTo>
                <a:lnTo>
                  <a:pt x="785" y="303"/>
                </a:lnTo>
                <a:lnTo>
                  <a:pt x="742" y="240"/>
                </a:lnTo>
                <a:lnTo>
                  <a:pt x="728" y="169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1" name="Freeform 57"/>
          <p:cNvSpPr>
            <a:spLocks noEditPoints="1"/>
          </p:cNvSpPr>
          <p:nvPr/>
        </p:nvSpPr>
        <p:spPr bwMode="auto">
          <a:xfrm>
            <a:off x="457200" y="2756994"/>
            <a:ext cx="2112025" cy="3531832"/>
          </a:xfrm>
          <a:custGeom>
            <a:avLst/>
            <a:gdLst/>
            <a:ahLst/>
            <a:cxnLst>
              <a:cxn ang="0">
                <a:pos x="3622" y="6505"/>
              </a:cxn>
              <a:cxn ang="0">
                <a:pos x="3522" y="6387"/>
              </a:cxn>
              <a:cxn ang="0">
                <a:pos x="3586" y="6295"/>
              </a:cxn>
              <a:cxn ang="0">
                <a:pos x="3727" y="5978"/>
              </a:cxn>
              <a:cxn ang="0">
                <a:pos x="3928" y="5827"/>
              </a:cxn>
              <a:cxn ang="0">
                <a:pos x="3873" y="5721"/>
              </a:cxn>
              <a:cxn ang="0">
                <a:pos x="3780" y="5320"/>
              </a:cxn>
              <a:cxn ang="0">
                <a:pos x="2296" y="443"/>
              </a:cxn>
              <a:cxn ang="0">
                <a:pos x="356" y="344"/>
              </a:cxn>
              <a:cxn ang="0">
                <a:pos x="114" y="782"/>
              </a:cxn>
              <a:cxn ang="0">
                <a:pos x="0" y="1015"/>
              </a:cxn>
              <a:cxn ang="0">
                <a:pos x="155" y="1352"/>
              </a:cxn>
              <a:cxn ang="0">
                <a:pos x="78" y="1786"/>
              </a:cxn>
              <a:cxn ang="0">
                <a:pos x="178" y="2128"/>
              </a:cxn>
              <a:cxn ang="0">
                <a:pos x="269" y="2470"/>
              </a:cxn>
              <a:cxn ang="0">
                <a:pos x="420" y="2721"/>
              </a:cxn>
              <a:cxn ang="0">
                <a:pos x="370" y="2908"/>
              </a:cxn>
              <a:cxn ang="0">
                <a:pos x="488" y="3319"/>
              </a:cxn>
              <a:cxn ang="0">
                <a:pos x="561" y="3510"/>
              </a:cxn>
              <a:cxn ang="0">
                <a:pos x="447" y="3665"/>
              </a:cxn>
              <a:cxn ang="0">
                <a:pos x="598" y="4021"/>
              </a:cxn>
              <a:cxn ang="0">
                <a:pos x="771" y="4404"/>
              </a:cxn>
              <a:cxn ang="0">
                <a:pos x="872" y="4587"/>
              </a:cxn>
              <a:cxn ang="0">
                <a:pos x="799" y="4911"/>
              </a:cxn>
              <a:cxn ang="0">
                <a:pos x="972" y="5057"/>
              </a:cxn>
              <a:cxn ang="0">
                <a:pos x="1291" y="5166"/>
              </a:cxn>
              <a:cxn ang="0">
                <a:pos x="1479" y="5454"/>
              </a:cxn>
              <a:cxn ang="0">
                <a:pos x="1766" y="5595"/>
              </a:cxn>
              <a:cxn ang="0">
                <a:pos x="1752" y="5732"/>
              </a:cxn>
              <a:cxn ang="0">
                <a:pos x="2010" y="5712"/>
              </a:cxn>
              <a:cxn ang="0">
                <a:pos x="2216" y="6013"/>
              </a:cxn>
              <a:cxn ang="0">
                <a:pos x="2238" y="6419"/>
              </a:cxn>
              <a:cxn ang="0">
                <a:pos x="3469" y="6576"/>
              </a:cxn>
              <a:cxn ang="0">
                <a:pos x="1013" y="5422"/>
              </a:cxn>
              <a:cxn ang="0">
                <a:pos x="888" y="5344"/>
              </a:cxn>
              <a:cxn ang="0">
                <a:pos x="1070" y="5324"/>
              </a:cxn>
              <a:cxn ang="0">
                <a:pos x="1232" y="5435"/>
              </a:cxn>
              <a:cxn ang="0">
                <a:pos x="1036" y="5342"/>
              </a:cxn>
              <a:cxn ang="0">
                <a:pos x="1693" y="5994"/>
              </a:cxn>
              <a:cxn ang="0">
                <a:pos x="1725" y="5919"/>
              </a:cxn>
              <a:cxn ang="0">
                <a:pos x="1620" y="5901"/>
              </a:cxn>
              <a:cxn ang="0">
                <a:pos x="1663" y="6289"/>
              </a:cxn>
              <a:cxn ang="0">
                <a:pos x="1565" y="6209"/>
              </a:cxn>
            </a:cxnLst>
            <a:rect l="0" t="0" r="r" b="b"/>
            <a:pathLst>
              <a:path w="3930" h="6576">
                <a:moveTo>
                  <a:pt x="3469" y="6576"/>
                </a:moveTo>
                <a:lnTo>
                  <a:pt x="3580" y="6562"/>
                </a:lnTo>
                <a:lnTo>
                  <a:pt x="3622" y="6505"/>
                </a:lnTo>
                <a:lnTo>
                  <a:pt x="3637" y="6422"/>
                </a:lnTo>
                <a:lnTo>
                  <a:pt x="3537" y="6405"/>
                </a:lnTo>
                <a:lnTo>
                  <a:pt x="3522" y="6387"/>
                </a:lnTo>
                <a:lnTo>
                  <a:pt x="3536" y="6329"/>
                </a:lnTo>
                <a:lnTo>
                  <a:pt x="3531" y="6313"/>
                </a:lnTo>
                <a:lnTo>
                  <a:pt x="3586" y="6295"/>
                </a:lnTo>
                <a:lnTo>
                  <a:pt x="3671" y="6215"/>
                </a:lnTo>
                <a:lnTo>
                  <a:pt x="3688" y="6074"/>
                </a:lnTo>
                <a:lnTo>
                  <a:pt x="3727" y="5978"/>
                </a:lnTo>
                <a:lnTo>
                  <a:pt x="3782" y="5917"/>
                </a:lnTo>
                <a:lnTo>
                  <a:pt x="3881" y="5872"/>
                </a:lnTo>
                <a:lnTo>
                  <a:pt x="3928" y="5827"/>
                </a:lnTo>
                <a:lnTo>
                  <a:pt x="3930" y="5767"/>
                </a:lnTo>
                <a:lnTo>
                  <a:pt x="3902" y="5751"/>
                </a:lnTo>
                <a:lnTo>
                  <a:pt x="3873" y="5721"/>
                </a:lnTo>
                <a:lnTo>
                  <a:pt x="3840" y="5556"/>
                </a:lnTo>
                <a:lnTo>
                  <a:pt x="3764" y="5419"/>
                </a:lnTo>
                <a:lnTo>
                  <a:pt x="3780" y="5320"/>
                </a:lnTo>
                <a:lnTo>
                  <a:pt x="3712" y="5291"/>
                </a:lnTo>
                <a:lnTo>
                  <a:pt x="1763" y="2351"/>
                </a:lnTo>
                <a:lnTo>
                  <a:pt x="2296" y="443"/>
                </a:lnTo>
                <a:lnTo>
                  <a:pt x="403" y="0"/>
                </a:lnTo>
                <a:lnTo>
                  <a:pt x="361" y="134"/>
                </a:lnTo>
                <a:lnTo>
                  <a:pt x="356" y="344"/>
                </a:lnTo>
                <a:lnTo>
                  <a:pt x="210" y="677"/>
                </a:lnTo>
                <a:lnTo>
                  <a:pt x="123" y="750"/>
                </a:lnTo>
                <a:lnTo>
                  <a:pt x="114" y="782"/>
                </a:lnTo>
                <a:lnTo>
                  <a:pt x="64" y="805"/>
                </a:lnTo>
                <a:lnTo>
                  <a:pt x="23" y="923"/>
                </a:lnTo>
                <a:lnTo>
                  <a:pt x="0" y="1015"/>
                </a:lnTo>
                <a:lnTo>
                  <a:pt x="78" y="1133"/>
                </a:lnTo>
                <a:lnTo>
                  <a:pt x="123" y="1252"/>
                </a:lnTo>
                <a:lnTo>
                  <a:pt x="155" y="1352"/>
                </a:lnTo>
                <a:lnTo>
                  <a:pt x="146" y="1535"/>
                </a:lnTo>
                <a:lnTo>
                  <a:pt x="96" y="1621"/>
                </a:lnTo>
                <a:lnTo>
                  <a:pt x="78" y="1786"/>
                </a:lnTo>
                <a:lnTo>
                  <a:pt x="50" y="1890"/>
                </a:lnTo>
                <a:lnTo>
                  <a:pt x="101" y="2000"/>
                </a:lnTo>
                <a:lnTo>
                  <a:pt x="178" y="2128"/>
                </a:lnTo>
                <a:lnTo>
                  <a:pt x="242" y="2265"/>
                </a:lnTo>
                <a:lnTo>
                  <a:pt x="279" y="2379"/>
                </a:lnTo>
                <a:lnTo>
                  <a:pt x="269" y="2470"/>
                </a:lnTo>
                <a:lnTo>
                  <a:pt x="260" y="2484"/>
                </a:lnTo>
                <a:lnTo>
                  <a:pt x="260" y="2543"/>
                </a:lnTo>
                <a:lnTo>
                  <a:pt x="420" y="2721"/>
                </a:lnTo>
                <a:lnTo>
                  <a:pt x="406" y="2789"/>
                </a:lnTo>
                <a:lnTo>
                  <a:pt x="388" y="2853"/>
                </a:lnTo>
                <a:lnTo>
                  <a:pt x="370" y="2908"/>
                </a:lnTo>
                <a:lnTo>
                  <a:pt x="374" y="3141"/>
                </a:lnTo>
                <a:lnTo>
                  <a:pt x="434" y="3246"/>
                </a:lnTo>
                <a:lnTo>
                  <a:pt x="488" y="3319"/>
                </a:lnTo>
                <a:lnTo>
                  <a:pt x="566" y="3332"/>
                </a:lnTo>
                <a:lnTo>
                  <a:pt x="593" y="3410"/>
                </a:lnTo>
                <a:lnTo>
                  <a:pt x="561" y="3510"/>
                </a:lnTo>
                <a:lnTo>
                  <a:pt x="502" y="3556"/>
                </a:lnTo>
                <a:lnTo>
                  <a:pt x="470" y="3556"/>
                </a:lnTo>
                <a:lnTo>
                  <a:pt x="447" y="3665"/>
                </a:lnTo>
                <a:lnTo>
                  <a:pt x="461" y="3747"/>
                </a:lnTo>
                <a:lnTo>
                  <a:pt x="552" y="3871"/>
                </a:lnTo>
                <a:lnTo>
                  <a:pt x="598" y="4021"/>
                </a:lnTo>
                <a:lnTo>
                  <a:pt x="639" y="4153"/>
                </a:lnTo>
                <a:lnTo>
                  <a:pt x="676" y="4240"/>
                </a:lnTo>
                <a:lnTo>
                  <a:pt x="771" y="4404"/>
                </a:lnTo>
                <a:lnTo>
                  <a:pt x="812" y="4477"/>
                </a:lnTo>
                <a:lnTo>
                  <a:pt x="826" y="4560"/>
                </a:lnTo>
                <a:lnTo>
                  <a:pt x="872" y="4587"/>
                </a:lnTo>
                <a:lnTo>
                  <a:pt x="872" y="4655"/>
                </a:lnTo>
                <a:lnTo>
                  <a:pt x="849" y="4710"/>
                </a:lnTo>
                <a:lnTo>
                  <a:pt x="799" y="4911"/>
                </a:lnTo>
                <a:lnTo>
                  <a:pt x="785" y="4966"/>
                </a:lnTo>
                <a:lnTo>
                  <a:pt x="853" y="5043"/>
                </a:lnTo>
                <a:lnTo>
                  <a:pt x="972" y="5057"/>
                </a:lnTo>
                <a:lnTo>
                  <a:pt x="1100" y="5107"/>
                </a:lnTo>
                <a:lnTo>
                  <a:pt x="1209" y="5166"/>
                </a:lnTo>
                <a:lnTo>
                  <a:pt x="1291" y="5166"/>
                </a:lnTo>
                <a:lnTo>
                  <a:pt x="1374" y="5253"/>
                </a:lnTo>
                <a:lnTo>
                  <a:pt x="1447" y="5390"/>
                </a:lnTo>
                <a:lnTo>
                  <a:pt x="1479" y="5454"/>
                </a:lnTo>
                <a:lnTo>
                  <a:pt x="1588" y="5513"/>
                </a:lnTo>
                <a:lnTo>
                  <a:pt x="1725" y="5536"/>
                </a:lnTo>
                <a:lnTo>
                  <a:pt x="1766" y="5595"/>
                </a:lnTo>
                <a:lnTo>
                  <a:pt x="1784" y="5686"/>
                </a:lnTo>
                <a:lnTo>
                  <a:pt x="1743" y="5705"/>
                </a:lnTo>
                <a:lnTo>
                  <a:pt x="1752" y="5732"/>
                </a:lnTo>
                <a:lnTo>
                  <a:pt x="1844" y="5755"/>
                </a:lnTo>
                <a:lnTo>
                  <a:pt x="1921" y="5759"/>
                </a:lnTo>
                <a:lnTo>
                  <a:pt x="2010" y="5712"/>
                </a:lnTo>
                <a:lnTo>
                  <a:pt x="2120" y="5830"/>
                </a:lnTo>
                <a:lnTo>
                  <a:pt x="2143" y="5894"/>
                </a:lnTo>
                <a:lnTo>
                  <a:pt x="2216" y="6013"/>
                </a:lnTo>
                <a:lnTo>
                  <a:pt x="2225" y="6104"/>
                </a:lnTo>
                <a:lnTo>
                  <a:pt x="2225" y="6369"/>
                </a:lnTo>
                <a:lnTo>
                  <a:pt x="2238" y="6419"/>
                </a:lnTo>
                <a:lnTo>
                  <a:pt x="2521" y="6460"/>
                </a:lnTo>
                <a:lnTo>
                  <a:pt x="3078" y="6538"/>
                </a:lnTo>
                <a:lnTo>
                  <a:pt x="3469" y="6576"/>
                </a:lnTo>
                <a:close/>
                <a:moveTo>
                  <a:pt x="981" y="5342"/>
                </a:moveTo>
                <a:lnTo>
                  <a:pt x="1018" y="5385"/>
                </a:lnTo>
                <a:lnTo>
                  <a:pt x="1013" y="5422"/>
                </a:lnTo>
                <a:lnTo>
                  <a:pt x="922" y="5419"/>
                </a:lnTo>
                <a:lnTo>
                  <a:pt x="906" y="5385"/>
                </a:lnTo>
                <a:lnTo>
                  <a:pt x="888" y="5344"/>
                </a:lnTo>
                <a:lnTo>
                  <a:pt x="981" y="5342"/>
                </a:lnTo>
                <a:close/>
                <a:moveTo>
                  <a:pt x="1036" y="5342"/>
                </a:moveTo>
                <a:lnTo>
                  <a:pt x="1070" y="5324"/>
                </a:lnTo>
                <a:lnTo>
                  <a:pt x="1171" y="5383"/>
                </a:lnTo>
                <a:lnTo>
                  <a:pt x="1257" y="5417"/>
                </a:lnTo>
                <a:lnTo>
                  <a:pt x="1232" y="5435"/>
                </a:lnTo>
                <a:lnTo>
                  <a:pt x="1104" y="5429"/>
                </a:lnTo>
                <a:lnTo>
                  <a:pt x="1059" y="5383"/>
                </a:lnTo>
                <a:lnTo>
                  <a:pt x="1036" y="5342"/>
                </a:lnTo>
                <a:close/>
                <a:moveTo>
                  <a:pt x="1620" y="5901"/>
                </a:moveTo>
                <a:lnTo>
                  <a:pt x="1670" y="5967"/>
                </a:lnTo>
                <a:lnTo>
                  <a:pt x="1693" y="5994"/>
                </a:lnTo>
                <a:lnTo>
                  <a:pt x="1736" y="6010"/>
                </a:lnTo>
                <a:lnTo>
                  <a:pt x="1752" y="5969"/>
                </a:lnTo>
                <a:lnTo>
                  <a:pt x="1725" y="5919"/>
                </a:lnTo>
                <a:lnTo>
                  <a:pt x="1650" y="5862"/>
                </a:lnTo>
                <a:lnTo>
                  <a:pt x="1620" y="5867"/>
                </a:lnTo>
                <a:lnTo>
                  <a:pt x="1620" y="5901"/>
                </a:lnTo>
                <a:close/>
                <a:moveTo>
                  <a:pt x="1579" y="6145"/>
                </a:moveTo>
                <a:lnTo>
                  <a:pt x="1629" y="6234"/>
                </a:lnTo>
                <a:lnTo>
                  <a:pt x="1663" y="6289"/>
                </a:lnTo>
                <a:lnTo>
                  <a:pt x="1622" y="6295"/>
                </a:lnTo>
                <a:lnTo>
                  <a:pt x="1586" y="6261"/>
                </a:lnTo>
                <a:cubicBezTo>
                  <a:pt x="1586" y="6261"/>
                  <a:pt x="1565" y="6220"/>
                  <a:pt x="1565" y="6209"/>
                </a:cubicBezTo>
                <a:lnTo>
                  <a:pt x="1565" y="6147"/>
                </a:lnTo>
                <a:lnTo>
                  <a:pt x="1579" y="6145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1143000" y="6468943"/>
            <a:ext cx="1728020" cy="389057"/>
            <a:chOff x="4641850" y="5719762"/>
            <a:chExt cx="1085850" cy="244475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4659313" y="5830887"/>
              <a:ext cx="882650" cy="158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5540375" y="5773737"/>
              <a:ext cx="1588" cy="5556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4659313" y="5776912"/>
              <a:ext cx="1588" cy="1095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5218113" y="5832475"/>
              <a:ext cx="1588" cy="5397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5032375" y="5832475"/>
              <a:ext cx="1588" cy="5397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4846638" y="5832475"/>
              <a:ext cx="1588" cy="5397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5246688" y="5776912"/>
              <a:ext cx="1588" cy="5397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4953000" y="5776912"/>
              <a:ext cx="1588" cy="5397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4643438" y="5719762"/>
              <a:ext cx="8096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4641850" y="5878512"/>
              <a:ext cx="8096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4795838" y="5878512"/>
              <a:ext cx="15081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4905375" y="5719762"/>
              <a:ext cx="15081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4986338" y="5878512"/>
              <a:ext cx="15081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5172075" y="5878512"/>
              <a:ext cx="254000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5492750" y="5719762"/>
              <a:ext cx="234950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5200650" y="5719762"/>
              <a:ext cx="150813" cy="8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9" name="Freeform 5"/>
          <p:cNvSpPr>
            <a:spLocks noEditPoints="1"/>
          </p:cNvSpPr>
          <p:nvPr/>
        </p:nvSpPr>
        <p:spPr bwMode="auto">
          <a:xfrm>
            <a:off x="6852612" y="3242413"/>
            <a:ext cx="1917079" cy="1225581"/>
          </a:xfrm>
          <a:custGeom>
            <a:avLst/>
            <a:gdLst/>
            <a:ahLst/>
            <a:cxnLst>
              <a:cxn ang="0">
                <a:pos x="55" y="160"/>
              </a:cxn>
              <a:cxn ang="0">
                <a:pos x="128" y="174"/>
              </a:cxn>
              <a:cxn ang="0">
                <a:pos x="0" y="260"/>
              </a:cxn>
              <a:cxn ang="0">
                <a:pos x="461" y="228"/>
              </a:cxn>
              <a:cxn ang="0">
                <a:pos x="566" y="110"/>
              </a:cxn>
              <a:cxn ang="0">
                <a:pos x="429" y="0"/>
              </a:cxn>
              <a:cxn ang="0">
                <a:pos x="288" y="155"/>
              </a:cxn>
              <a:cxn ang="0">
                <a:pos x="1259" y="593"/>
              </a:cxn>
              <a:cxn ang="0">
                <a:pos x="1360" y="571"/>
              </a:cxn>
              <a:cxn ang="0">
                <a:pos x="1506" y="602"/>
              </a:cxn>
              <a:cxn ang="0">
                <a:pos x="1451" y="511"/>
              </a:cxn>
              <a:cxn ang="0">
                <a:pos x="1337" y="306"/>
              </a:cxn>
              <a:cxn ang="0">
                <a:pos x="1155" y="438"/>
              </a:cxn>
              <a:cxn ang="0">
                <a:pos x="1761" y="634"/>
              </a:cxn>
              <a:cxn ang="0">
                <a:pos x="1912" y="648"/>
              </a:cxn>
              <a:cxn ang="0">
                <a:pos x="2076" y="703"/>
              </a:cxn>
              <a:cxn ang="0">
                <a:pos x="1880" y="735"/>
              </a:cxn>
              <a:cxn ang="0">
                <a:pos x="1875" y="835"/>
              </a:cxn>
              <a:cxn ang="0">
                <a:pos x="2017" y="913"/>
              </a:cxn>
              <a:cxn ang="0">
                <a:pos x="1980" y="808"/>
              </a:cxn>
              <a:cxn ang="0">
                <a:pos x="1875" y="835"/>
              </a:cxn>
              <a:cxn ang="0">
                <a:pos x="2135" y="721"/>
              </a:cxn>
              <a:cxn ang="0">
                <a:pos x="2391" y="821"/>
              </a:cxn>
              <a:cxn ang="0">
                <a:pos x="2514" y="954"/>
              </a:cxn>
              <a:cxn ang="0">
                <a:pos x="2277" y="1031"/>
              </a:cxn>
              <a:cxn ang="0">
                <a:pos x="2072" y="803"/>
              </a:cxn>
              <a:cxn ang="0">
                <a:pos x="2587" y="1205"/>
              </a:cxn>
              <a:cxn ang="0">
                <a:pos x="2897" y="1351"/>
              </a:cxn>
              <a:cxn ang="0">
                <a:pos x="3039" y="1478"/>
              </a:cxn>
              <a:cxn ang="0">
                <a:pos x="3208" y="1675"/>
              </a:cxn>
              <a:cxn ang="0">
                <a:pos x="3089" y="1802"/>
              </a:cxn>
              <a:cxn ang="0">
                <a:pos x="2929" y="1825"/>
              </a:cxn>
              <a:cxn ang="0">
                <a:pos x="2774" y="1967"/>
              </a:cxn>
              <a:cxn ang="0">
                <a:pos x="2660" y="2044"/>
              </a:cxn>
              <a:cxn ang="0">
                <a:pos x="2551" y="1843"/>
              </a:cxn>
              <a:cxn ang="0">
                <a:pos x="2523" y="1615"/>
              </a:cxn>
              <a:cxn ang="0">
                <a:pos x="2459" y="1492"/>
              </a:cxn>
              <a:cxn ang="0">
                <a:pos x="2583" y="1378"/>
              </a:cxn>
              <a:cxn ang="0">
                <a:pos x="2551" y="1301"/>
              </a:cxn>
            </a:cxnLst>
            <a:rect l="0" t="0" r="r" b="b"/>
            <a:pathLst>
              <a:path w="3208" h="2049">
                <a:moveTo>
                  <a:pt x="0" y="260"/>
                </a:moveTo>
                <a:lnTo>
                  <a:pt x="55" y="160"/>
                </a:lnTo>
                <a:lnTo>
                  <a:pt x="119" y="151"/>
                </a:lnTo>
                <a:lnTo>
                  <a:pt x="128" y="174"/>
                </a:lnTo>
                <a:lnTo>
                  <a:pt x="69" y="260"/>
                </a:lnTo>
                <a:lnTo>
                  <a:pt x="0" y="260"/>
                </a:lnTo>
                <a:close/>
                <a:moveTo>
                  <a:pt x="288" y="155"/>
                </a:moveTo>
                <a:lnTo>
                  <a:pt x="461" y="228"/>
                </a:lnTo>
                <a:lnTo>
                  <a:pt x="520" y="219"/>
                </a:lnTo>
                <a:lnTo>
                  <a:pt x="566" y="110"/>
                </a:lnTo>
                <a:lnTo>
                  <a:pt x="548" y="14"/>
                </a:lnTo>
                <a:lnTo>
                  <a:pt x="429" y="0"/>
                </a:lnTo>
                <a:lnTo>
                  <a:pt x="315" y="50"/>
                </a:lnTo>
                <a:lnTo>
                  <a:pt x="288" y="155"/>
                </a:lnTo>
                <a:close/>
                <a:moveTo>
                  <a:pt x="1155" y="438"/>
                </a:moveTo>
                <a:lnTo>
                  <a:pt x="1259" y="593"/>
                </a:lnTo>
                <a:lnTo>
                  <a:pt x="1328" y="584"/>
                </a:lnTo>
                <a:lnTo>
                  <a:pt x="1360" y="571"/>
                </a:lnTo>
                <a:lnTo>
                  <a:pt x="1401" y="607"/>
                </a:lnTo>
                <a:lnTo>
                  <a:pt x="1506" y="602"/>
                </a:lnTo>
                <a:lnTo>
                  <a:pt x="1533" y="561"/>
                </a:lnTo>
                <a:lnTo>
                  <a:pt x="1451" y="511"/>
                </a:lnTo>
                <a:lnTo>
                  <a:pt x="1396" y="406"/>
                </a:lnTo>
                <a:lnTo>
                  <a:pt x="1337" y="306"/>
                </a:lnTo>
                <a:lnTo>
                  <a:pt x="1173" y="388"/>
                </a:lnTo>
                <a:lnTo>
                  <a:pt x="1155" y="438"/>
                </a:lnTo>
                <a:close/>
                <a:moveTo>
                  <a:pt x="1725" y="689"/>
                </a:moveTo>
                <a:lnTo>
                  <a:pt x="1761" y="634"/>
                </a:lnTo>
                <a:lnTo>
                  <a:pt x="1894" y="662"/>
                </a:lnTo>
                <a:lnTo>
                  <a:pt x="1912" y="648"/>
                </a:lnTo>
                <a:lnTo>
                  <a:pt x="2085" y="666"/>
                </a:lnTo>
                <a:lnTo>
                  <a:pt x="2076" y="703"/>
                </a:lnTo>
                <a:lnTo>
                  <a:pt x="2003" y="744"/>
                </a:lnTo>
                <a:lnTo>
                  <a:pt x="1880" y="735"/>
                </a:lnTo>
                <a:lnTo>
                  <a:pt x="1725" y="689"/>
                </a:lnTo>
                <a:close/>
                <a:moveTo>
                  <a:pt x="1875" y="835"/>
                </a:moveTo>
                <a:lnTo>
                  <a:pt x="1930" y="945"/>
                </a:lnTo>
                <a:lnTo>
                  <a:pt x="2017" y="913"/>
                </a:lnTo>
                <a:lnTo>
                  <a:pt x="2026" y="867"/>
                </a:lnTo>
                <a:lnTo>
                  <a:pt x="1980" y="808"/>
                </a:lnTo>
                <a:lnTo>
                  <a:pt x="1875" y="799"/>
                </a:lnTo>
                <a:lnTo>
                  <a:pt x="1875" y="835"/>
                </a:lnTo>
                <a:close/>
                <a:moveTo>
                  <a:pt x="2072" y="803"/>
                </a:moveTo>
                <a:lnTo>
                  <a:pt x="2135" y="721"/>
                </a:lnTo>
                <a:lnTo>
                  <a:pt x="2268" y="790"/>
                </a:lnTo>
                <a:lnTo>
                  <a:pt x="2391" y="821"/>
                </a:lnTo>
                <a:lnTo>
                  <a:pt x="2514" y="899"/>
                </a:lnTo>
                <a:lnTo>
                  <a:pt x="2514" y="954"/>
                </a:lnTo>
                <a:lnTo>
                  <a:pt x="2414" y="1004"/>
                </a:lnTo>
                <a:lnTo>
                  <a:pt x="2277" y="1031"/>
                </a:lnTo>
                <a:lnTo>
                  <a:pt x="2208" y="990"/>
                </a:lnTo>
                <a:lnTo>
                  <a:pt x="2072" y="803"/>
                </a:lnTo>
                <a:close/>
                <a:moveTo>
                  <a:pt x="2542" y="1241"/>
                </a:moveTo>
                <a:lnTo>
                  <a:pt x="2587" y="1205"/>
                </a:lnTo>
                <a:lnTo>
                  <a:pt x="2683" y="1250"/>
                </a:lnTo>
                <a:lnTo>
                  <a:pt x="2897" y="1351"/>
                </a:lnTo>
                <a:lnTo>
                  <a:pt x="2993" y="1410"/>
                </a:lnTo>
                <a:lnTo>
                  <a:pt x="3039" y="1478"/>
                </a:lnTo>
                <a:lnTo>
                  <a:pt x="3094" y="1602"/>
                </a:lnTo>
                <a:lnTo>
                  <a:pt x="3208" y="1675"/>
                </a:lnTo>
                <a:lnTo>
                  <a:pt x="3199" y="1711"/>
                </a:lnTo>
                <a:lnTo>
                  <a:pt x="3089" y="1802"/>
                </a:lnTo>
                <a:lnTo>
                  <a:pt x="2970" y="1843"/>
                </a:lnTo>
                <a:lnTo>
                  <a:pt x="2929" y="1825"/>
                </a:lnTo>
                <a:lnTo>
                  <a:pt x="2843" y="1875"/>
                </a:lnTo>
                <a:lnTo>
                  <a:pt x="2774" y="1967"/>
                </a:lnTo>
                <a:lnTo>
                  <a:pt x="2710" y="2049"/>
                </a:lnTo>
                <a:lnTo>
                  <a:pt x="2660" y="2044"/>
                </a:lnTo>
                <a:lnTo>
                  <a:pt x="2560" y="1971"/>
                </a:lnTo>
                <a:lnTo>
                  <a:pt x="2551" y="1843"/>
                </a:lnTo>
                <a:lnTo>
                  <a:pt x="2569" y="1775"/>
                </a:lnTo>
                <a:lnTo>
                  <a:pt x="2523" y="1615"/>
                </a:lnTo>
                <a:lnTo>
                  <a:pt x="2464" y="1565"/>
                </a:lnTo>
                <a:lnTo>
                  <a:pt x="2459" y="1492"/>
                </a:lnTo>
                <a:lnTo>
                  <a:pt x="2523" y="1465"/>
                </a:lnTo>
                <a:lnTo>
                  <a:pt x="2583" y="1378"/>
                </a:lnTo>
                <a:lnTo>
                  <a:pt x="2596" y="1351"/>
                </a:lnTo>
                <a:lnTo>
                  <a:pt x="2551" y="1301"/>
                </a:lnTo>
                <a:lnTo>
                  <a:pt x="2542" y="124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Freeform 6"/>
          <p:cNvSpPr>
            <a:spLocks noEditPoints="1"/>
          </p:cNvSpPr>
          <p:nvPr/>
        </p:nvSpPr>
        <p:spPr bwMode="auto">
          <a:xfrm>
            <a:off x="3018455" y="1943747"/>
            <a:ext cx="3530573" cy="2628253"/>
          </a:xfrm>
          <a:custGeom>
            <a:avLst/>
            <a:gdLst/>
            <a:ahLst/>
            <a:cxnLst>
              <a:cxn ang="0">
                <a:pos x="4531" y="2988"/>
              </a:cxn>
              <a:cxn ang="0">
                <a:pos x="4868" y="3189"/>
              </a:cxn>
              <a:cxn ang="0">
                <a:pos x="5156" y="3271"/>
              </a:cxn>
              <a:cxn ang="0">
                <a:pos x="5575" y="3850"/>
              </a:cxn>
              <a:cxn ang="0">
                <a:pos x="5826" y="4329"/>
              </a:cxn>
              <a:cxn ang="0">
                <a:pos x="5630" y="4247"/>
              </a:cxn>
              <a:cxn ang="0">
                <a:pos x="5539" y="4370"/>
              </a:cxn>
              <a:cxn ang="0">
                <a:pos x="5329" y="4192"/>
              </a:cxn>
              <a:cxn ang="0">
                <a:pos x="5261" y="4065"/>
              </a:cxn>
              <a:cxn ang="0">
                <a:pos x="5160" y="3996"/>
              </a:cxn>
              <a:cxn ang="0">
                <a:pos x="4891" y="3531"/>
              </a:cxn>
              <a:cxn ang="0">
                <a:pos x="4558" y="3280"/>
              </a:cxn>
              <a:cxn ang="0">
                <a:pos x="4243" y="3116"/>
              </a:cxn>
              <a:cxn ang="0">
                <a:pos x="3591" y="2778"/>
              </a:cxn>
              <a:cxn ang="0">
                <a:pos x="3422" y="3006"/>
              </a:cxn>
              <a:cxn ang="0">
                <a:pos x="3335" y="3011"/>
              </a:cxn>
              <a:cxn ang="0">
                <a:pos x="2856" y="3166"/>
              </a:cxn>
              <a:cxn ang="0">
                <a:pos x="2975" y="2856"/>
              </a:cxn>
              <a:cxn ang="0">
                <a:pos x="3171" y="2682"/>
              </a:cxn>
              <a:cxn ang="0">
                <a:pos x="2655" y="3024"/>
              </a:cxn>
              <a:cxn ang="0">
                <a:pos x="2386" y="3440"/>
              </a:cxn>
              <a:cxn ang="0">
                <a:pos x="1816" y="3764"/>
              </a:cxn>
              <a:cxn ang="0">
                <a:pos x="1592" y="3768"/>
              </a:cxn>
              <a:cxn ang="0">
                <a:pos x="1081" y="3887"/>
              </a:cxn>
              <a:cxn ang="0">
                <a:pos x="767" y="3882"/>
              </a:cxn>
              <a:cxn ang="0">
                <a:pos x="1296" y="3686"/>
              </a:cxn>
              <a:cxn ang="0">
                <a:pos x="1647" y="3590"/>
              </a:cxn>
              <a:cxn ang="0">
                <a:pos x="1971" y="3430"/>
              </a:cxn>
              <a:cxn ang="0">
                <a:pos x="2003" y="3138"/>
              </a:cxn>
              <a:cxn ang="0">
                <a:pos x="1834" y="3002"/>
              </a:cxn>
              <a:cxn ang="0">
                <a:pos x="1510" y="2997"/>
              </a:cxn>
              <a:cxn ang="0">
                <a:pos x="1606" y="2746"/>
              </a:cxn>
              <a:cxn ang="0">
                <a:pos x="1323" y="2491"/>
              </a:cxn>
              <a:cxn ang="0">
                <a:pos x="1337" y="2235"/>
              </a:cxn>
              <a:cxn ang="0">
                <a:pos x="1551" y="1788"/>
              </a:cxn>
              <a:cxn ang="0">
                <a:pos x="1916" y="1793"/>
              </a:cxn>
              <a:cxn ang="0">
                <a:pos x="2131" y="1528"/>
              </a:cxn>
              <a:cxn ang="0">
                <a:pos x="1638" y="1450"/>
              </a:cxn>
              <a:cxn ang="0">
                <a:pos x="1469" y="990"/>
              </a:cxn>
              <a:cxn ang="0">
                <a:pos x="1871" y="939"/>
              </a:cxn>
              <a:cxn ang="0">
                <a:pos x="2149" y="1177"/>
              </a:cxn>
              <a:cxn ang="0">
                <a:pos x="2026" y="825"/>
              </a:cxn>
              <a:cxn ang="0">
                <a:pos x="2039" y="365"/>
              </a:cxn>
              <a:cxn ang="0">
                <a:pos x="2496" y="150"/>
              </a:cxn>
              <a:cxn ang="0">
                <a:pos x="2943" y="0"/>
              </a:cxn>
              <a:cxn ang="0">
                <a:pos x="3180" y="146"/>
              </a:cxn>
              <a:cxn ang="0">
                <a:pos x="3773" y="410"/>
              </a:cxn>
              <a:cxn ang="0">
                <a:pos x="1045" y="1396"/>
              </a:cxn>
              <a:cxn ang="0">
                <a:pos x="849" y="1409"/>
              </a:cxn>
              <a:cxn ang="0">
                <a:pos x="972" y="2340"/>
              </a:cxn>
              <a:cxn ang="0">
                <a:pos x="976" y="2418"/>
              </a:cxn>
              <a:cxn ang="0">
                <a:pos x="360" y="1998"/>
              </a:cxn>
              <a:cxn ang="0">
                <a:pos x="265" y="3923"/>
              </a:cxn>
              <a:cxn ang="0">
                <a:pos x="538" y="3937"/>
              </a:cxn>
              <a:cxn ang="0">
                <a:pos x="32" y="4024"/>
              </a:cxn>
              <a:cxn ang="0">
                <a:pos x="1382" y="3878"/>
              </a:cxn>
              <a:cxn ang="0">
                <a:pos x="2131" y="3910"/>
              </a:cxn>
              <a:cxn ang="0">
                <a:pos x="2409" y="3722"/>
              </a:cxn>
              <a:cxn ang="0">
                <a:pos x="2664" y="3490"/>
              </a:cxn>
              <a:cxn ang="0">
                <a:pos x="2737" y="3344"/>
              </a:cxn>
              <a:cxn ang="0">
                <a:pos x="3572" y="2997"/>
              </a:cxn>
            </a:cxnLst>
            <a:rect l="0" t="0" r="r" b="b"/>
            <a:pathLst>
              <a:path w="5904" h="4393">
                <a:moveTo>
                  <a:pt x="4293" y="579"/>
                </a:moveTo>
                <a:lnTo>
                  <a:pt x="4284" y="2988"/>
                </a:lnTo>
                <a:lnTo>
                  <a:pt x="4330" y="3015"/>
                </a:lnTo>
                <a:lnTo>
                  <a:pt x="4416" y="3020"/>
                </a:lnTo>
                <a:lnTo>
                  <a:pt x="4458" y="2988"/>
                </a:lnTo>
                <a:lnTo>
                  <a:pt x="4531" y="2988"/>
                </a:lnTo>
                <a:lnTo>
                  <a:pt x="4535" y="3070"/>
                </a:lnTo>
                <a:lnTo>
                  <a:pt x="4731" y="3262"/>
                </a:lnTo>
                <a:lnTo>
                  <a:pt x="4745" y="3335"/>
                </a:lnTo>
                <a:lnTo>
                  <a:pt x="4841" y="3280"/>
                </a:lnTo>
                <a:lnTo>
                  <a:pt x="4859" y="3275"/>
                </a:lnTo>
                <a:lnTo>
                  <a:pt x="4868" y="3189"/>
                </a:lnTo>
                <a:lnTo>
                  <a:pt x="4909" y="3143"/>
                </a:lnTo>
                <a:lnTo>
                  <a:pt x="4941" y="3138"/>
                </a:lnTo>
                <a:lnTo>
                  <a:pt x="4996" y="3097"/>
                </a:lnTo>
                <a:lnTo>
                  <a:pt x="5083" y="3157"/>
                </a:lnTo>
                <a:lnTo>
                  <a:pt x="5101" y="3239"/>
                </a:lnTo>
                <a:lnTo>
                  <a:pt x="5156" y="3271"/>
                </a:lnTo>
                <a:lnTo>
                  <a:pt x="5188" y="3339"/>
                </a:lnTo>
                <a:lnTo>
                  <a:pt x="5297" y="3389"/>
                </a:lnTo>
                <a:lnTo>
                  <a:pt x="5393" y="3558"/>
                </a:lnTo>
                <a:lnTo>
                  <a:pt x="5470" y="3668"/>
                </a:lnTo>
                <a:lnTo>
                  <a:pt x="5534" y="3745"/>
                </a:lnTo>
                <a:lnTo>
                  <a:pt x="5575" y="3850"/>
                </a:lnTo>
                <a:lnTo>
                  <a:pt x="5717" y="3900"/>
                </a:lnTo>
                <a:lnTo>
                  <a:pt x="5863" y="3960"/>
                </a:lnTo>
                <a:lnTo>
                  <a:pt x="5890" y="4083"/>
                </a:lnTo>
                <a:lnTo>
                  <a:pt x="5904" y="4170"/>
                </a:lnTo>
                <a:lnTo>
                  <a:pt x="5876" y="4265"/>
                </a:lnTo>
                <a:lnTo>
                  <a:pt x="5826" y="4329"/>
                </a:lnTo>
                <a:lnTo>
                  <a:pt x="5781" y="4306"/>
                </a:lnTo>
                <a:lnTo>
                  <a:pt x="5740" y="4220"/>
                </a:lnTo>
                <a:lnTo>
                  <a:pt x="5662" y="4179"/>
                </a:lnTo>
                <a:lnTo>
                  <a:pt x="5612" y="4147"/>
                </a:lnTo>
                <a:lnTo>
                  <a:pt x="5589" y="4170"/>
                </a:lnTo>
                <a:lnTo>
                  <a:pt x="5630" y="4247"/>
                </a:lnTo>
                <a:lnTo>
                  <a:pt x="5635" y="4352"/>
                </a:lnTo>
                <a:lnTo>
                  <a:pt x="5603" y="4366"/>
                </a:lnTo>
                <a:lnTo>
                  <a:pt x="5548" y="4311"/>
                </a:lnTo>
                <a:lnTo>
                  <a:pt x="5489" y="4275"/>
                </a:lnTo>
                <a:lnTo>
                  <a:pt x="5502" y="4320"/>
                </a:lnTo>
                <a:lnTo>
                  <a:pt x="5539" y="4370"/>
                </a:lnTo>
                <a:lnTo>
                  <a:pt x="5516" y="4393"/>
                </a:lnTo>
                <a:cubicBezTo>
                  <a:pt x="5516" y="4393"/>
                  <a:pt x="5493" y="4384"/>
                  <a:pt x="5480" y="4366"/>
                </a:cubicBezTo>
                <a:cubicBezTo>
                  <a:pt x="5466" y="4348"/>
                  <a:pt x="5420" y="4270"/>
                  <a:pt x="5420" y="4270"/>
                </a:cubicBezTo>
                <a:lnTo>
                  <a:pt x="5393" y="4206"/>
                </a:lnTo>
                <a:cubicBezTo>
                  <a:pt x="5393" y="4206"/>
                  <a:pt x="5384" y="4243"/>
                  <a:pt x="5365" y="4233"/>
                </a:cubicBezTo>
                <a:cubicBezTo>
                  <a:pt x="5347" y="4224"/>
                  <a:pt x="5329" y="4192"/>
                  <a:pt x="5329" y="4192"/>
                </a:cubicBezTo>
                <a:lnTo>
                  <a:pt x="5379" y="4138"/>
                </a:lnTo>
                <a:lnTo>
                  <a:pt x="5338" y="4097"/>
                </a:lnTo>
                <a:lnTo>
                  <a:pt x="5338" y="3955"/>
                </a:lnTo>
                <a:lnTo>
                  <a:pt x="5315" y="3955"/>
                </a:lnTo>
                <a:lnTo>
                  <a:pt x="5292" y="4051"/>
                </a:lnTo>
                <a:lnTo>
                  <a:pt x="5261" y="4065"/>
                </a:lnTo>
                <a:lnTo>
                  <a:pt x="5233" y="3960"/>
                </a:lnTo>
                <a:lnTo>
                  <a:pt x="5215" y="3855"/>
                </a:lnTo>
                <a:lnTo>
                  <a:pt x="5192" y="3841"/>
                </a:lnTo>
                <a:lnTo>
                  <a:pt x="5201" y="4001"/>
                </a:lnTo>
                <a:lnTo>
                  <a:pt x="5201" y="4033"/>
                </a:lnTo>
                <a:lnTo>
                  <a:pt x="5160" y="3996"/>
                </a:lnTo>
                <a:lnTo>
                  <a:pt x="5060" y="3827"/>
                </a:lnTo>
                <a:lnTo>
                  <a:pt x="5000" y="3814"/>
                </a:lnTo>
                <a:lnTo>
                  <a:pt x="4982" y="3709"/>
                </a:lnTo>
                <a:lnTo>
                  <a:pt x="4937" y="3627"/>
                </a:lnTo>
                <a:lnTo>
                  <a:pt x="4891" y="3595"/>
                </a:lnTo>
                <a:lnTo>
                  <a:pt x="4891" y="3531"/>
                </a:lnTo>
                <a:lnTo>
                  <a:pt x="4950" y="3494"/>
                </a:lnTo>
                <a:lnTo>
                  <a:pt x="4937" y="3485"/>
                </a:lnTo>
                <a:lnTo>
                  <a:pt x="4864" y="3503"/>
                </a:lnTo>
                <a:lnTo>
                  <a:pt x="4768" y="3435"/>
                </a:lnTo>
                <a:lnTo>
                  <a:pt x="4695" y="3353"/>
                </a:lnTo>
                <a:lnTo>
                  <a:pt x="4558" y="3280"/>
                </a:lnTo>
                <a:lnTo>
                  <a:pt x="4444" y="3207"/>
                </a:lnTo>
                <a:lnTo>
                  <a:pt x="4480" y="3116"/>
                </a:lnTo>
                <a:lnTo>
                  <a:pt x="4480" y="3070"/>
                </a:lnTo>
                <a:lnTo>
                  <a:pt x="4430" y="3116"/>
                </a:lnTo>
                <a:lnTo>
                  <a:pt x="4348" y="3148"/>
                </a:lnTo>
                <a:lnTo>
                  <a:pt x="4243" y="3116"/>
                </a:lnTo>
                <a:lnTo>
                  <a:pt x="4083" y="3047"/>
                </a:lnTo>
                <a:lnTo>
                  <a:pt x="3928" y="3047"/>
                </a:lnTo>
                <a:lnTo>
                  <a:pt x="3910" y="3061"/>
                </a:lnTo>
                <a:lnTo>
                  <a:pt x="3728" y="2951"/>
                </a:lnTo>
                <a:lnTo>
                  <a:pt x="3668" y="2942"/>
                </a:lnTo>
                <a:lnTo>
                  <a:pt x="3591" y="2778"/>
                </a:lnTo>
                <a:lnTo>
                  <a:pt x="3490" y="2787"/>
                </a:lnTo>
                <a:lnTo>
                  <a:pt x="3390" y="2828"/>
                </a:lnTo>
                <a:lnTo>
                  <a:pt x="3404" y="2956"/>
                </a:lnTo>
                <a:lnTo>
                  <a:pt x="3436" y="2874"/>
                </a:lnTo>
                <a:lnTo>
                  <a:pt x="3463" y="2883"/>
                </a:lnTo>
                <a:lnTo>
                  <a:pt x="3422" y="3006"/>
                </a:lnTo>
                <a:lnTo>
                  <a:pt x="3513" y="2929"/>
                </a:lnTo>
                <a:lnTo>
                  <a:pt x="3531" y="2974"/>
                </a:lnTo>
                <a:lnTo>
                  <a:pt x="3422" y="3097"/>
                </a:lnTo>
                <a:lnTo>
                  <a:pt x="3385" y="3088"/>
                </a:lnTo>
                <a:lnTo>
                  <a:pt x="3372" y="3034"/>
                </a:lnTo>
                <a:lnTo>
                  <a:pt x="3335" y="3011"/>
                </a:lnTo>
                <a:lnTo>
                  <a:pt x="3299" y="3043"/>
                </a:lnTo>
                <a:lnTo>
                  <a:pt x="3221" y="2992"/>
                </a:lnTo>
                <a:lnTo>
                  <a:pt x="3134" y="3052"/>
                </a:lnTo>
                <a:lnTo>
                  <a:pt x="3084" y="3111"/>
                </a:lnTo>
                <a:lnTo>
                  <a:pt x="2988" y="3170"/>
                </a:lnTo>
                <a:lnTo>
                  <a:pt x="2856" y="3166"/>
                </a:lnTo>
                <a:lnTo>
                  <a:pt x="2842" y="3107"/>
                </a:lnTo>
                <a:lnTo>
                  <a:pt x="2947" y="3088"/>
                </a:lnTo>
                <a:lnTo>
                  <a:pt x="2947" y="3052"/>
                </a:lnTo>
                <a:lnTo>
                  <a:pt x="2883" y="3034"/>
                </a:lnTo>
                <a:lnTo>
                  <a:pt x="2911" y="2965"/>
                </a:lnTo>
                <a:lnTo>
                  <a:pt x="2975" y="2856"/>
                </a:lnTo>
                <a:lnTo>
                  <a:pt x="2975" y="2805"/>
                </a:lnTo>
                <a:lnTo>
                  <a:pt x="2979" y="2783"/>
                </a:lnTo>
                <a:lnTo>
                  <a:pt x="3102" y="2719"/>
                </a:lnTo>
                <a:lnTo>
                  <a:pt x="3130" y="2755"/>
                </a:lnTo>
                <a:lnTo>
                  <a:pt x="3207" y="2755"/>
                </a:lnTo>
                <a:lnTo>
                  <a:pt x="3171" y="2682"/>
                </a:lnTo>
                <a:lnTo>
                  <a:pt x="3066" y="2673"/>
                </a:lnTo>
                <a:lnTo>
                  <a:pt x="2925" y="2751"/>
                </a:lnTo>
                <a:lnTo>
                  <a:pt x="2856" y="2846"/>
                </a:lnTo>
                <a:lnTo>
                  <a:pt x="2806" y="2919"/>
                </a:lnTo>
                <a:lnTo>
                  <a:pt x="2774" y="2983"/>
                </a:lnTo>
                <a:lnTo>
                  <a:pt x="2655" y="3024"/>
                </a:lnTo>
                <a:lnTo>
                  <a:pt x="2569" y="3097"/>
                </a:lnTo>
                <a:lnTo>
                  <a:pt x="2560" y="3143"/>
                </a:lnTo>
                <a:lnTo>
                  <a:pt x="2623" y="3170"/>
                </a:lnTo>
                <a:lnTo>
                  <a:pt x="2646" y="3230"/>
                </a:lnTo>
                <a:lnTo>
                  <a:pt x="2569" y="3321"/>
                </a:lnTo>
                <a:lnTo>
                  <a:pt x="2386" y="3440"/>
                </a:lnTo>
                <a:lnTo>
                  <a:pt x="2167" y="3558"/>
                </a:lnTo>
                <a:lnTo>
                  <a:pt x="2108" y="3590"/>
                </a:lnTo>
                <a:lnTo>
                  <a:pt x="1957" y="3622"/>
                </a:lnTo>
                <a:lnTo>
                  <a:pt x="1807" y="3686"/>
                </a:lnTo>
                <a:lnTo>
                  <a:pt x="1857" y="3722"/>
                </a:lnTo>
                <a:lnTo>
                  <a:pt x="1816" y="3764"/>
                </a:lnTo>
                <a:lnTo>
                  <a:pt x="1802" y="3795"/>
                </a:lnTo>
                <a:lnTo>
                  <a:pt x="1725" y="3768"/>
                </a:lnTo>
                <a:lnTo>
                  <a:pt x="1633" y="3773"/>
                </a:lnTo>
                <a:lnTo>
                  <a:pt x="1611" y="3837"/>
                </a:lnTo>
                <a:lnTo>
                  <a:pt x="1583" y="3837"/>
                </a:lnTo>
                <a:lnTo>
                  <a:pt x="1592" y="3768"/>
                </a:lnTo>
                <a:lnTo>
                  <a:pt x="1492" y="3805"/>
                </a:lnTo>
                <a:lnTo>
                  <a:pt x="1410" y="3832"/>
                </a:lnTo>
                <a:lnTo>
                  <a:pt x="1314" y="3795"/>
                </a:lnTo>
                <a:lnTo>
                  <a:pt x="1232" y="3850"/>
                </a:lnTo>
                <a:lnTo>
                  <a:pt x="1141" y="3850"/>
                </a:lnTo>
                <a:lnTo>
                  <a:pt x="1081" y="3887"/>
                </a:lnTo>
                <a:lnTo>
                  <a:pt x="1036" y="3910"/>
                </a:lnTo>
                <a:lnTo>
                  <a:pt x="976" y="3900"/>
                </a:lnTo>
                <a:lnTo>
                  <a:pt x="903" y="3868"/>
                </a:lnTo>
                <a:lnTo>
                  <a:pt x="840" y="3887"/>
                </a:lnTo>
                <a:lnTo>
                  <a:pt x="812" y="3914"/>
                </a:lnTo>
                <a:lnTo>
                  <a:pt x="767" y="3882"/>
                </a:lnTo>
                <a:lnTo>
                  <a:pt x="767" y="3827"/>
                </a:lnTo>
                <a:lnTo>
                  <a:pt x="853" y="3791"/>
                </a:lnTo>
                <a:lnTo>
                  <a:pt x="1031" y="3809"/>
                </a:lnTo>
                <a:lnTo>
                  <a:pt x="1154" y="3764"/>
                </a:lnTo>
                <a:lnTo>
                  <a:pt x="1214" y="3704"/>
                </a:lnTo>
                <a:lnTo>
                  <a:pt x="1296" y="3686"/>
                </a:lnTo>
                <a:lnTo>
                  <a:pt x="1346" y="3663"/>
                </a:lnTo>
                <a:lnTo>
                  <a:pt x="1424" y="3668"/>
                </a:lnTo>
                <a:lnTo>
                  <a:pt x="1469" y="3704"/>
                </a:lnTo>
                <a:lnTo>
                  <a:pt x="1497" y="3695"/>
                </a:lnTo>
                <a:lnTo>
                  <a:pt x="1560" y="3618"/>
                </a:lnTo>
                <a:lnTo>
                  <a:pt x="1647" y="3590"/>
                </a:lnTo>
                <a:lnTo>
                  <a:pt x="1743" y="3572"/>
                </a:lnTo>
                <a:lnTo>
                  <a:pt x="1779" y="3563"/>
                </a:lnTo>
                <a:lnTo>
                  <a:pt x="1798" y="3576"/>
                </a:lnTo>
                <a:lnTo>
                  <a:pt x="1820" y="3576"/>
                </a:lnTo>
                <a:lnTo>
                  <a:pt x="1857" y="3472"/>
                </a:lnTo>
                <a:lnTo>
                  <a:pt x="1971" y="3430"/>
                </a:lnTo>
                <a:lnTo>
                  <a:pt x="2026" y="3326"/>
                </a:lnTo>
                <a:lnTo>
                  <a:pt x="2090" y="3198"/>
                </a:lnTo>
                <a:lnTo>
                  <a:pt x="2135" y="3157"/>
                </a:lnTo>
                <a:lnTo>
                  <a:pt x="2144" y="3084"/>
                </a:lnTo>
                <a:lnTo>
                  <a:pt x="2099" y="3120"/>
                </a:lnTo>
                <a:lnTo>
                  <a:pt x="2003" y="3138"/>
                </a:lnTo>
                <a:lnTo>
                  <a:pt x="1985" y="3070"/>
                </a:lnTo>
                <a:lnTo>
                  <a:pt x="1948" y="3061"/>
                </a:lnTo>
                <a:lnTo>
                  <a:pt x="1921" y="3088"/>
                </a:lnTo>
                <a:lnTo>
                  <a:pt x="1916" y="3170"/>
                </a:lnTo>
                <a:lnTo>
                  <a:pt x="1875" y="3166"/>
                </a:lnTo>
                <a:lnTo>
                  <a:pt x="1834" y="3002"/>
                </a:lnTo>
                <a:lnTo>
                  <a:pt x="1798" y="3038"/>
                </a:lnTo>
                <a:lnTo>
                  <a:pt x="1766" y="3024"/>
                </a:lnTo>
                <a:lnTo>
                  <a:pt x="1757" y="2970"/>
                </a:lnTo>
                <a:lnTo>
                  <a:pt x="1642" y="2974"/>
                </a:lnTo>
                <a:lnTo>
                  <a:pt x="1583" y="3006"/>
                </a:lnTo>
                <a:lnTo>
                  <a:pt x="1510" y="2997"/>
                </a:lnTo>
                <a:lnTo>
                  <a:pt x="1551" y="2956"/>
                </a:lnTo>
                <a:lnTo>
                  <a:pt x="1565" y="2883"/>
                </a:lnTo>
                <a:lnTo>
                  <a:pt x="1547" y="2828"/>
                </a:lnTo>
                <a:lnTo>
                  <a:pt x="1588" y="2801"/>
                </a:lnTo>
                <a:lnTo>
                  <a:pt x="1624" y="2796"/>
                </a:lnTo>
                <a:lnTo>
                  <a:pt x="1606" y="2746"/>
                </a:lnTo>
                <a:lnTo>
                  <a:pt x="1606" y="2623"/>
                </a:lnTo>
                <a:lnTo>
                  <a:pt x="1579" y="2596"/>
                </a:lnTo>
                <a:lnTo>
                  <a:pt x="1556" y="2637"/>
                </a:lnTo>
                <a:lnTo>
                  <a:pt x="1382" y="2637"/>
                </a:lnTo>
                <a:lnTo>
                  <a:pt x="1341" y="2600"/>
                </a:lnTo>
                <a:lnTo>
                  <a:pt x="1323" y="2491"/>
                </a:lnTo>
                <a:lnTo>
                  <a:pt x="1264" y="2390"/>
                </a:lnTo>
                <a:lnTo>
                  <a:pt x="1264" y="2363"/>
                </a:lnTo>
                <a:lnTo>
                  <a:pt x="1323" y="2340"/>
                </a:lnTo>
                <a:lnTo>
                  <a:pt x="1328" y="2281"/>
                </a:lnTo>
                <a:lnTo>
                  <a:pt x="1360" y="2249"/>
                </a:lnTo>
                <a:lnTo>
                  <a:pt x="1337" y="2235"/>
                </a:lnTo>
                <a:lnTo>
                  <a:pt x="1300" y="2249"/>
                </a:lnTo>
                <a:lnTo>
                  <a:pt x="1268" y="2171"/>
                </a:lnTo>
                <a:lnTo>
                  <a:pt x="1296" y="2030"/>
                </a:lnTo>
                <a:lnTo>
                  <a:pt x="1424" y="1939"/>
                </a:lnTo>
                <a:lnTo>
                  <a:pt x="1497" y="1893"/>
                </a:lnTo>
                <a:lnTo>
                  <a:pt x="1551" y="1788"/>
                </a:lnTo>
                <a:lnTo>
                  <a:pt x="1629" y="1751"/>
                </a:lnTo>
                <a:lnTo>
                  <a:pt x="1702" y="1783"/>
                </a:lnTo>
                <a:lnTo>
                  <a:pt x="1711" y="1852"/>
                </a:lnTo>
                <a:lnTo>
                  <a:pt x="1779" y="1843"/>
                </a:lnTo>
                <a:lnTo>
                  <a:pt x="1871" y="1774"/>
                </a:lnTo>
                <a:lnTo>
                  <a:pt x="1916" y="1793"/>
                </a:lnTo>
                <a:lnTo>
                  <a:pt x="1944" y="1811"/>
                </a:lnTo>
                <a:lnTo>
                  <a:pt x="1989" y="1811"/>
                </a:lnTo>
                <a:lnTo>
                  <a:pt x="2053" y="1774"/>
                </a:lnTo>
                <a:lnTo>
                  <a:pt x="2076" y="1651"/>
                </a:lnTo>
                <a:cubicBezTo>
                  <a:pt x="2076" y="1651"/>
                  <a:pt x="2085" y="1569"/>
                  <a:pt x="2103" y="1555"/>
                </a:cubicBezTo>
                <a:cubicBezTo>
                  <a:pt x="2122" y="1542"/>
                  <a:pt x="2131" y="1528"/>
                  <a:pt x="2131" y="1528"/>
                </a:cubicBezTo>
                <a:lnTo>
                  <a:pt x="2099" y="1473"/>
                </a:lnTo>
                <a:lnTo>
                  <a:pt x="2026" y="1496"/>
                </a:lnTo>
                <a:lnTo>
                  <a:pt x="1934" y="1519"/>
                </a:lnTo>
                <a:lnTo>
                  <a:pt x="1880" y="1505"/>
                </a:lnTo>
                <a:lnTo>
                  <a:pt x="1779" y="1455"/>
                </a:lnTo>
                <a:lnTo>
                  <a:pt x="1638" y="1450"/>
                </a:lnTo>
                <a:lnTo>
                  <a:pt x="1538" y="1345"/>
                </a:lnTo>
                <a:lnTo>
                  <a:pt x="1551" y="1236"/>
                </a:lnTo>
                <a:lnTo>
                  <a:pt x="1569" y="1167"/>
                </a:lnTo>
                <a:lnTo>
                  <a:pt x="1510" y="1117"/>
                </a:lnTo>
                <a:lnTo>
                  <a:pt x="1455" y="1012"/>
                </a:lnTo>
                <a:lnTo>
                  <a:pt x="1469" y="990"/>
                </a:lnTo>
                <a:lnTo>
                  <a:pt x="1661" y="976"/>
                </a:lnTo>
                <a:lnTo>
                  <a:pt x="1720" y="976"/>
                </a:lnTo>
                <a:lnTo>
                  <a:pt x="1747" y="1003"/>
                </a:lnTo>
                <a:lnTo>
                  <a:pt x="1766" y="1003"/>
                </a:lnTo>
                <a:lnTo>
                  <a:pt x="1761" y="958"/>
                </a:lnTo>
                <a:lnTo>
                  <a:pt x="1871" y="939"/>
                </a:lnTo>
                <a:lnTo>
                  <a:pt x="1944" y="948"/>
                </a:lnTo>
                <a:lnTo>
                  <a:pt x="1985" y="980"/>
                </a:lnTo>
                <a:lnTo>
                  <a:pt x="1944" y="1040"/>
                </a:lnTo>
                <a:lnTo>
                  <a:pt x="1930" y="1081"/>
                </a:lnTo>
                <a:lnTo>
                  <a:pt x="2007" y="1126"/>
                </a:lnTo>
                <a:lnTo>
                  <a:pt x="2149" y="1177"/>
                </a:lnTo>
                <a:lnTo>
                  <a:pt x="2199" y="1149"/>
                </a:lnTo>
                <a:lnTo>
                  <a:pt x="2135" y="1026"/>
                </a:lnTo>
                <a:lnTo>
                  <a:pt x="2108" y="935"/>
                </a:lnTo>
                <a:lnTo>
                  <a:pt x="2135" y="912"/>
                </a:lnTo>
                <a:lnTo>
                  <a:pt x="2039" y="857"/>
                </a:lnTo>
                <a:lnTo>
                  <a:pt x="2026" y="825"/>
                </a:lnTo>
                <a:lnTo>
                  <a:pt x="2039" y="780"/>
                </a:lnTo>
                <a:lnTo>
                  <a:pt x="2017" y="670"/>
                </a:lnTo>
                <a:lnTo>
                  <a:pt x="1934" y="538"/>
                </a:lnTo>
                <a:lnTo>
                  <a:pt x="1866" y="419"/>
                </a:lnTo>
                <a:lnTo>
                  <a:pt x="1948" y="365"/>
                </a:lnTo>
                <a:lnTo>
                  <a:pt x="2039" y="365"/>
                </a:lnTo>
                <a:lnTo>
                  <a:pt x="2090" y="383"/>
                </a:lnTo>
                <a:lnTo>
                  <a:pt x="2208" y="378"/>
                </a:lnTo>
                <a:lnTo>
                  <a:pt x="2313" y="278"/>
                </a:lnTo>
                <a:lnTo>
                  <a:pt x="2345" y="191"/>
                </a:lnTo>
                <a:lnTo>
                  <a:pt x="2450" y="123"/>
                </a:lnTo>
                <a:lnTo>
                  <a:pt x="2496" y="150"/>
                </a:lnTo>
                <a:lnTo>
                  <a:pt x="2573" y="132"/>
                </a:lnTo>
                <a:lnTo>
                  <a:pt x="2678" y="73"/>
                </a:lnTo>
                <a:lnTo>
                  <a:pt x="2710" y="68"/>
                </a:lnTo>
                <a:lnTo>
                  <a:pt x="2737" y="91"/>
                </a:lnTo>
                <a:lnTo>
                  <a:pt x="2865" y="86"/>
                </a:lnTo>
                <a:lnTo>
                  <a:pt x="2943" y="0"/>
                </a:lnTo>
                <a:lnTo>
                  <a:pt x="2975" y="0"/>
                </a:lnTo>
                <a:lnTo>
                  <a:pt x="3075" y="68"/>
                </a:lnTo>
                <a:lnTo>
                  <a:pt x="3130" y="127"/>
                </a:lnTo>
                <a:lnTo>
                  <a:pt x="3116" y="159"/>
                </a:lnTo>
                <a:lnTo>
                  <a:pt x="3134" y="191"/>
                </a:lnTo>
                <a:lnTo>
                  <a:pt x="3180" y="146"/>
                </a:lnTo>
                <a:lnTo>
                  <a:pt x="3290" y="155"/>
                </a:lnTo>
                <a:lnTo>
                  <a:pt x="3299" y="260"/>
                </a:lnTo>
                <a:lnTo>
                  <a:pt x="3353" y="301"/>
                </a:lnTo>
                <a:lnTo>
                  <a:pt x="3554" y="319"/>
                </a:lnTo>
                <a:lnTo>
                  <a:pt x="3732" y="438"/>
                </a:lnTo>
                <a:lnTo>
                  <a:pt x="3773" y="410"/>
                </a:lnTo>
                <a:lnTo>
                  <a:pt x="3919" y="483"/>
                </a:lnTo>
                <a:lnTo>
                  <a:pt x="3978" y="465"/>
                </a:lnTo>
                <a:lnTo>
                  <a:pt x="4033" y="442"/>
                </a:lnTo>
                <a:lnTo>
                  <a:pt x="4170" y="497"/>
                </a:lnTo>
                <a:lnTo>
                  <a:pt x="4293" y="579"/>
                </a:lnTo>
                <a:close/>
                <a:moveTo>
                  <a:pt x="1045" y="1396"/>
                </a:moveTo>
                <a:lnTo>
                  <a:pt x="1104" y="1546"/>
                </a:lnTo>
                <a:lnTo>
                  <a:pt x="1100" y="1574"/>
                </a:lnTo>
                <a:lnTo>
                  <a:pt x="1017" y="1564"/>
                </a:lnTo>
                <a:lnTo>
                  <a:pt x="967" y="1450"/>
                </a:lnTo>
                <a:lnTo>
                  <a:pt x="917" y="1409"/>
                </a:lnTo>
                <a:lnTo>
                  <a:pt x="849" y="1409"/>
                </a:lnTo>
                <a:lnTo>
                  <a:pt x="844" y="1336"/>
                </a:lnTo>
                <a:lnTo>
                  <a:pt x="894" y="1268"/>
                </a:lnTo>
                <a:lnTo>
                  <a:pt x="926" y="1336"/>
                </a:lnTo>
                <a:lnTo>
                  <a:pt x="967" y="1377"/>
                </a:lnTo>
                <a:lnTo>
                  <a:pt x="1045" y="1396"/>
                </a:lnTo>
                <a:close/>
                <a:moveTo>
                  <a:pt x="972" y="2340"/>
                </a:moveTo>
                <a:lnTo>
                  <a:pt x="1077" y="2363"/>
                </a:lnTo>
                <a:lnTo>
                  <a:pt x="1182" y="2390"/>
                </a:lnTo>
                <a:lnTo>
                  <a:pt x="1205" y="2418"/>
                </a:lnTo>
                <a:lnTo>
                  <a:pt x="1159" y="2523"/>
                </a:lnTo>
                <a:lnTo>
                  <a:pt x="1072" y="2518"/>
                </a:lnTo>
                <a:lnTo>
                  <a:pt x="976" y="2418"/>
                </a:lnTo>
                <a:lnTo>
                  <a:pt x="972" y="2340"/>
                </a:lnTo>
                <a:close/>
                <a:moveTo>
                  <a:pt x="388" y="1943"/>
                </a:moveTo>
                <a:lnTo>
                  <a:pt x="420" y="2016"/>
                </a:lnTo>
                <a:lnTo>
                  <a:pt x="452" y="2062"/>
                </a:lnTo>
                <a:lnTo>
                  <a:pt x="420" y="2085"/>
                </a:lnTo>
                <a:lnTo>
                  <a:pt x="360" y="1998"/>
                </a:lnTo>
                <a:lnTo>
                  <a:pt x="360" y="1943"/>
                </a:lnTo>
                <a:lnTo>
                  <a:pt x="388" y="1943"/>
                </a:lnTo>
                <a:close/>
                <a:moveTo>
                  <a:pt x="0" y="4005"/>
                </a:moveTo>
                <a:lnTo>
                  <a:pt x="96" y="3941"/>
                </a:lnTo>
                <a:lnTo>
                  <a:pt x="192" y="3914"/>
                </a:lnTo>
                <a:lnTo>
                  <a:pt x="265" y="3923"/>
                </a:lnTo>
                <a:lnTo>
                  <a:pt x="278" y="3969"/>
                </a:lnTo>
                <a:lnTo>
                  <a:pt x="333" y="3983"/>
                </a:lnTo>
                <a:lnTo>
                  <a:pt x="388" y="3928"/>
                </a:lnTo>
                <a:lnTo>
                  <a:pt x="379" y="3882"/>
                </a:lnTo>
                <a:lnTo>
                  <a:pt x="456" y="3864"/>
                </a:lnTo>
                <a:lnTo>
                  <a:pt x="538" y="3937"/>
                </a:lnTo>
                <a:lnTo>
                  <a:pt x="506" y="3987"/>
                </a:lnTo>
                <a:lnTo>
                  <a:pt x="383" y="4019"/>
                </a:lnTo>
                <a:lnTo>
                  <a:pt x="306" y="4005"/>
                </a:lnTo>
                <a:lnTo>
                  <a:pt x="201" y="3973"/>
                </a:lnTo>
                <a:lnTo>
                  <a:pt x="78" y="4014"/>
                </a:lnTo>
                <a:lnTo>
                  <a:pt x="32" y="4024"/>
                </a:lnTo>
                <a:lnTo>
                  <a:pt x="0" y="4005"/>
                </a:lnTo>
                <a:close/>
                <a:moveTo>
                  <a:pt x="1382" y="3878"/>
                </a:moveTo>
                <a:lnTo>
                  <a:pt x="1428" y="3932"/>
                </a:lnTo>
                <a:lnTo>
                  <a:pt x="1487" y="3887"/>
                </a:lnTo>
                <a:lnTo>
                  <a:pt x="1446" y="3850"/>
                </a:lnTo>
                <a:lnTo>
                  <a:pt x="1382" y="3878"/>
                </a:lnTo>
                <a:close/>
                <a:moveTo>
                  <a:pt x="1465" y="3964"/>
                </a:moveTo>
                <a:lnTo>
                  <a:pt x="1497" y="3900"/>
                </a:lnTo>
                <a:lnTo>
                  <a:pt x="1556" y="3910"/>
                </a:lnTo>
                <a:lnTo>
                  <a:pt x="1533" y="3964"/>
                </a:lnTo>
                <a:lnTo>
                  <a:pt x="1465" y="3964"/>
                </a:lnTo>
                <a:close/>
                <a:moveTo>
                  <a:pt x="2131" y="3910"/>
                </a:moveTo>
                <a:lnTo>
                  <a:pt x="2172" y="3960"/>
                </a:lnTo>
                <a:lnTo>
                  <a:pt x="2199" y="3928"/>
                </a:lnTo>
                <a:lnTo>
                  <a:pt x="2176" y="3873"/>
                </a:lnTo>
                <a:lnTo>
                  <a:pt x="2131" y="3910"/>
                </a:lnTo>
                <a:close/>
                <a:moveTo>
                  <a:pt x="2377" y="3558"/>
                </a:moveTo>
                <a:lnTo>
                  <a:pt x="2409" y="3722"/>
                </a:lnTo>
                <a:lnTo>
                  <a:pt x="2491" y="3745"/>
                </a:lnTo>
                <a:lnTo>
                  <a:pt x="2633" y="3663"/>
                </a:lnTo>
                <a:lnTo>
                  <a:pt x="2756" y="3590"/>
                </a:lnTo>
                <a:lnTo>
                  <a:pt x="2710" y="3522"/>
                </a:lnTo>
                <a:lnTo>
                  <a:pt x="2724" y="3453"/>
                </a:lnTo>
                <a:lnTo>
                  <a:pt x="2664" y="3490"/>
                </a:lnTo>
                <a:lnTo>
                  <a:pt x="2582" y="3467"/>
                </a:lnTo>
                <a:lnTo>
                  <a:pt x="2628" y="3435"/>
                </a:lnTo>
                <a:lnTo>
                  <a:pt x="2683" y="3458"/>
                </a:lnTo>
                <a:lnTo>
                  <a:pt x="2792" y="3408"/>
                </a:lnTo>
                <a:lnTo>
                  <a:pt x="2806" y="3367"/>
                </a:lnTo>
                <a:lnTo>
                  <a:pt x="2737" y="3344"/>
                </a:lnTo>
                <a:lnTo>
                  <a:pt x="2760" y="3289"/>
                </a:lnTo>
                <a:lnTo>
                  <a:pt x="2683" y="3344"/>
                </a:lnTo>
                <a:lnTo>
                  <a:pt x="2550" y="3444"/>
                </a:lnTo>
                <a:lnTo>
                  <a:pt x="2414" y="3526"/>
                </a:lnTo>
                <a:lnTo>
                  <a:pt x="2377" y="3558"/>
                </a:lnTo>
                <a:close/>
                <a:moveTo>
                  <a:pt x="3572" y="2997"/>
                </a:moveTo>
                <a:lnTo>
                  <a:pt x="3641" y="2956"/>
                </a:lnTo>
                <a:lnTo>
                  <a:pt x="3613" y="2906"/>
                </a:lnTo>
                <a:lnTo>
                  <a:pt x="3563" y="2933"/>
                </a:lnTo>
                <a:lnTo>
                  <a:pt x="3572" y="299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582"/>
          <p:cNvSpPr>
            <a:spLocks noEditPoints="1"/>
          </p:cNvSpPr>
          <p:nvPr/>
        </p:nvSpPr>
        <p:spPr bwMode="auto">
          <a:xfrm>
            <a:off x="2917260" y="1752600"/>
            <a:ext cx="5964869" cy="2746313"/>
          </a:xfrm>
          <a:custGeom>
            <a:avLst/>
            <a:gdLst/>
            <a:ahLst/>
            <a:cxnLst>
              <a:cxn ang="0">
                <a:pos x="5974" y="1951"/>
              </a:cxn>
              <a:cxn ang="0">
                <a:pos x="5993" y="3604"/>
              </a:cxn>
              <a:cxn ang="0">
                <a:pos x="6980" y="4589"/>
              </a:cxn>
              <a:cxn ang="0">
                <a:pos x="0" y="11"/>
              </a:cxn>
              <a:cxn ang="0">
                <a:pos x="4055" y="0"/>
              </a:cxn>
              <a:cxn ang="0">
                <a:pos x="5983" y="1965"/>
              </a:cxn>
              <a:cxn ang="0">
                <a:pos x="8397" y="1969"/>
              </a:cxn>
              <a:cxn ang="0">
                <a:pos x="9977" y="3491"/>
              </a:cxn>
              <a:cxn ang="0">
                <a:pos x="9968" y="4580"/>
              </a:cxn>
            </a:cxnLst>
            <a:rect l="0" t="0" r="r" b="b"/>
            <a:pathLst>
              <a:path w="9977" h="4589">
                <a:moveTo>
                  <a:pt x="5974" y="1951"/>
                </a:moveTo>
                <a:lnTo>
                  <a:pt x="5993" y="3604"/>
                </a:lnTo>
                <a:lnTo>
                  <a:pt x="6980" y="4589"/>
                </a:lnTo>
                <a:moveTo>
                  <a:pt x="0" y="11"/>
                </a:moveTo>
                <a:lnTo>
                  <a:pt x="4055" y="0"/>
                </a:lnTo>
                <a:lnTo>
                  <a:pt x="5983" y="1965"/>
                </a:lnTo>
                <a:lnTo>
                  <a:pt x="8397" y="1969"/>
                </a:lnTo>
                <a:lnTo>
                  <a:pt x="9977" y="3491"/>
                </a:lnTo>
                <a:lnTo>
                  <a:pt x="9968" y="4580"/>
                </a:lnTo>
              </a:path>
            </a:pathLst>
          </a:custGeom>
          <a:noFill/>
          <a:ln w="11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Line 653"/>
          <p:cNvSpPr>
            <a:spLocks noChangeShapeType="1"/>
          </p:cNvSpPr>
          <p:nvPr/>
        </p:nvSpPr>
        <p:spPr bwMode="auto">
          <a:xfrm>
            <a:off x="5143545" y="4245926"/>
            <a:ext cx="444133" cy="281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Line 654"/>
          <p:cNvSpPr>
            <a:spLocks noChangeShapeType="1"/>
          </p:cNvSpPr>
          <p:nvPr/>
        </p:nvSpPr>
        <p:spPr bwMode="auto">
          <a:xfrm flipV="1">
            <a:off x="5584867" y="4144732"/>
            <a:ext cx="2812" cy="95573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Line 655"/>
          <p:cNvSpPr>
            <a:spLocks noChangeShapeType="1"/>
          </p:cNvSpPr>
          <p:nvPr/>
        </p:nvSpPr>
        <p:spPr bwMode="auto">
          <a:xfrm flipV="1">
            <a:off x="5143545" y="4150354"/>
            <a:ext cx="2812" cy="193957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Line 656"/>
          <p:cNvSpPr>
            <a:spLocks noChangeShapeType="1"/>
          </p:cNvSpPr>
          <p:nvPr/>
        </p:nvSpPr>
        <p:spPr bwMode="auto">
          <a:xfrm flipV="1">
            <a:off x="5407776" y="4245926"/>
            <a:ext cx="2812" cy="98385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Line 657"/>
          <p:cNvSpPr>
            <a:spLocks noChangeShapeType="1"/>
          </p:cNvSpPr>
          <p:nvPr/>
        </p:nvSpPr>
        <p:spPr bwMode="auto">
          <a:xfrm>
            <a:off x="7397939" y="4245926"/>
            <a:ext cx="545327" cy="281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Line 658"/>
          <p:cNvSpPr>
            <a:spLocks noChangeShapeType="1"/>
          </p:cNvSpPr>
          <p:nvPr/>
        </p:nvSpPr>
        <p:spPr bwMode="auto">
          <a:xfrm flipV="1">
            <a:off x="7940456" y="4144732"/>
            <a:ext cx="2812" cy="95573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Line 659"/>
          <p:cNvSpPr>
            <a:spLocks noChangeShapeType="1"/>
          </p:cNvSpPr>
          <p:nvPr/>
        </p:nvSpPr>
        <p:spPr bwMode="auto">
          <a:xfrm flipV="1">
            <a:off x="7397939" y="4150354"/>
            <a:ext cx="2812" cy="193957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Line 660"/>
          <p:cNvSpPr>
            <a:spLocks noChangeShapeType="1"/>
          </p:cNvSpPr>
          <p:nvPr/>
        </p:nvSpPr>
        <p:spPr bwMode="auto">
          <a:xfrm flipV="1">
            <a:off x="7726823" y="4245926"/>
            <a:ext cx="2812" cy="98385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669"/>
          <p:cNvSpPr>
            <a:spLocks noChangeArrowheads="1"/>
          </p:cNvSpPr>
          <p:nvPr/>
        </p:nvSpPr>
        <p:spPr bwMode="auto">
          <a:xfrm>
            <a:off x="5109813" y="4043537"/>
            <a:ext cx="143360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670"/>
          <p:cNvSpPr>
            <a:spLocks noChangeArrowheads="1"/>
          </p:cNvSpPr>
          <p:nvPr/>
        </p:nvSpPr>
        <p:spPr bwMode="auto">
          <a:xfrm>
            <a:off x="5118247" y="4338687"/>
            <a:ext cx="143360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671"/>
          <p:cNvSpPr>
            <a:spLocks noChangeArrowheads="1"/>
          </p:cNvSpPr>
          <p:nvPr/>
        </p:nvSpPr>
        <p:spPr bwMode="auto">
          <a:xfrm>
            <a:off x="5323447" y="4338687"/>
            <a:ext cx="267043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672"/>
          <p:cNvSpPr>
            <a:spLocks noChangeArrowheads="1"/>
          </p:cNvSpPr>
          <p:nvPr/>
        </p:nvSpPr>
        <p:spPr bwMode="auto">
          <a:xfrm>
            <a:off x="5506160" y="4043537"/>
            <a:ext cx="267043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673"/>
          <p:cNvSpPr>
            <a:spLocks noChangeArrowheads="1"/>
          </p:cNvSpPr>
          <p:nvPr/>
        </p:nvSpPr>
        <p:spPr bwMode="auto">
          <a:xfrm>
            <a:off x="7369830" y="4338687"/>
            <a:ext cx="143360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674"/>
          <p:cNvSpPr>
            <a:spLocks noChangeArrowheads="1"/>
          </p:cNvSpPr>
          <p:nvPr/>
        </p:nvSpPr>
        <p:spPr bwMode="auto">
          <a:xfrm>
            <a:off x="7367019" y="4043537"/>
            <a:ext cx="143360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ectangle 675"/>
          <p:cNvSpPr>
            <a:spLocks noChangeArrowheads="1"/>
          </p:cNvSpPr>
          <p:nvPr/>
        </p:nvSpPr>
        <p:spPr bwMode="auto">
          <a:xfrm>
            <a:off x="7642494" y="4338687"/>
            <a:ext cx="449754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km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676"/>
          <p:cNvSpPr>
            <a:spLocks noChangeArrowheads="1"/>
          </p:cNvSpPr>
          <p:nvPr/>
        </p:nvSpPr>
        <p:spPr bwMode="auto">
          <a:xfrm>
            <a:off x="7861749" y="4043537"/>
            <a:ext cx="416023" cy="1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mi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Pacific States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120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22</cp:revision>
  <dcterms:created xsi:type="dcterms:W3CDTF">2013-09-13T10:57:51Z</dcterms:created>
  <dcterms:modified xsi:type="dcterms:W3CDTF">2014-03-15T05:37:01Z</dcterms:modified>
</cp:coreProperties>
</file>