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Freeform 33"/>
          <p:cNvSpPr>
            <a:spLocks/>
          </p:cNvSpPr>
          <p:nvPr/>
        </p:nvSpPr>
        <p:spPr bwMode="auto">
          <a:xfrm>
            <a:off x="2969324" y="2933319"/>
            <a:ext cx="1617978" cy="1704657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4" y="76"/>
              </a:cxn>
              <a:cxn ang="0">
                <a:pos x="39" y="183"/>
              </a:cxn>
              <a:cxn ang="0">
                <a:pos x="58" y="249"/>
              </a:cxn>
              <a:cxn ang="0">
                <a:pos x="79" y="329"/>
              </a:cxn>
              <a:cxn ang="0">
                <a:pos x="98" y="370"/>
              </a:cxn>
              <a:cxn ang="0">
                <a:pos x="110" y="387"/>
              </a:cxn>
              <a:cxn ang="0">
                <a:pos x="97" y="435"/>
              </a:cxn>
              <a:cxn ang="0">
                <a:pos x="105" y="473"/>
              </a:cxn>
              <a:cxn ang="0">
                <a:pos x="102" y="520"/>
              </a:cxn>
              <a:cxn ang="0">
                <a:pos x="115" y="530"/>
              </a:cxn>
              <a:cxn ang="0">
                <a:pos x="130" y="569"/>
              </a:cxn>
              <a:cxn ang="0">
                <a:pos x="191" y="583"/>
              </a:cxn>
              <a:cxn ang="0">
                <a:pos x="385" y="571"/>
              </a:cxn>
              <a:cxn ang="0">
                <a:pos x="445" y="568"/>
              </a:cxn>
              <a:cxn ang="0">
                <a:pos x="462" y="590"/>
              </a:cxn>
              <a:cxn ang="0">
                <a:pos x="454" y="537"/>
              </a:cxn>
              <a:cxn ang="0">
                <a:pos x="496" y="532"/>
              </a:cxn>
              <a:cxn ang="0">
                <a:pos x="521" y="496"/>
              </a:cxn>
              <a:cxn ang="0">
                <a:pos x="543" y="410"/>
              </a:cxn>
              <a:cxn ang="0">
                <a:pos x="560" y="357"/>
              </a:cxn>
              <a:cxn ang="0">
                <a:pos x="546" y="353"/>
              </a:cxn>
              <a:cxn ang="0">
                <a:pos x="526" y="333"/>
              </a:cxn>
              <a:cxn ang="0">
                <a:pos x="505" y="299"/>
              </a:cxn>
              <a:cxn ang="0">
                <a:pos x="480" y="266"/>
              </a:cxn>
              <a:cxn ang="0">
                <a:pos x="437" y="216"/>
              </a:cxn>
              <a:cxn ang="0">
                <a:pos x="416" y="189"/>
              </a:cxn>
              <a:cxn ang="0">
                <a:pos x="390" y="170"/>
              </a:cxn>
              <a:cxn ang="0">
                <a:pos x="358" y="139"/>
              </a:cxn>
              <a:cxn ang="0">
                <a:pos x="328" y="119"/>
              </a:cxn>
              <a:cxn ang="0">
                <a:pos x="311" y="93"/>
              </a:cxn>
              <a:cxn ang="0">
                <a:pos x="269" y="64"/>
              </a:cxn>
              <a:cxn ang="0">
                <a:pos x="238" y="42"/>
              </a:cxn>
              <a:cxn ang="0">
                <a:pos x="241" y="20"/>
              </a:cxn>
              <a:cxn ang="0">
                <a:pos x="251" y="0"/>
              </a:cxn>
            </a:cxnLst>
            <a:rect l="0" t="0" r="r" b="b"/>
            <a:pathLst>
              <a:path w="560" h="590">
                <a:moveTo>
                  <a:pt x="0" y="30"/>
                </a:moveTo>
                <a:lnTo>
                  <a:pt x="0" y="43"/>
                </a:lnTo>
                <a:lnTo>
                  <a:pt x="0" y="56"/>
                </a:lnTo>
                <a:lnTo>
                  <a:pt x="4" y="76"/>
                </a:lnTo>
                <a:lnTo>
                  <a:pt x="25" y="124"/>
                </a:lnTo>
                <a:lnTo>
                  <a:pt x="39" y="183"/>
                </a:lnTo>
                <a:lnTo>
                  <a:pt x="48" y="220"/>
                </a:lnTo>
                <a:lnTo>
                  <a:pt x="58" y="249"/>
                </a:lnTo>
                <a:lnTo>
                  <a:pt x="66" y="291"/>
                </a:lnTo>
                <a:lnTo>
                  <a:pt x="79" y="329"/>
                </a:lnTo>
                <a:lnTo>
                  <a:pt x="95" y="349"/>
                </a:lnTo>
                <a:lnTo>
                  <a:pt x="98" y="370"/>
                </a:lnTo>
                <a:lnTo>
                  <a:pt x="109" y="374"/>
                </a:lnTo>
                <a:lnTo>
                  <a:pt x="110" y="387"/>
                </a:lnTo>
                <a:lnTo>
                  <a:pt x="100" y="416"/>
                </a:lnTo>
                <a:lnTo>
                  <a:pt x="97" y="435"/>
                </a:lnTo>
                <a:lnTo>
                  <a:pt x="96" y="447"/>
                </a:lnTo>
                <a:lnTo>
                  <a:pt x="105" y="473"/>
                </a:lnTo>
                <a:lnTo>
                  <a:pt x="107" y="505"/>
                </a:lnTo>
                <a:lnTo>
                  <a:pt x="102" y="520"/>
                </a:lnTo>
                <a:lnTo>
                  <a:pt x="106" y="525"/>
                </a:lnTo>
                <a:lnTo>
                  <a:pt x="115" y="530"/>
                </a:lnTo>
                <a:lnTo>
                  <a:pt x="116" y="549"/>
                </a:lnTo>
                <a:lnTo>
                  <a:pt x="130" y="569"/>
                </a:lnTo>
                <a:lnTo>
                  <a:pt x="143" y="582"/>
                </a:lnTo>
                <a:lnTo>
                  <a:pt x="191" y="583"/>
                </a:lnTo>
                <a:lnTo>
                  <a:pt x="256" y="579"/>
                </a:lnTo>
                <a:lnTo>
                  <a:pt x="385" y="571"/>
                </a:lnTo>
                <a:lnTo>
                  <a:pt x="418" y="567"/>
                </a:lnTo>
                <a:lnTo>
                  <a:pt x="445" y="568"/>
                </a:lnTo>
                <a:lnTo>
                  <a:pt x="446" y="585"/>
                </a:lnTo>
                <a:lnTo>
                  <a:pt x="462" y="590"/>
                </a:lnTo>
                <a:lnTo>
                  <a:pt x="464" y="564"/>
                </a:lnTo>
                <a:lnTo>
                  <a:pt x="454" y="537"/>
                </a:lnTo>
                <a:lnTo>
                  <a:pt x="461" y="527"/>
                </a:lnTo>
                <a:lnTo>
                  <a:pt x="496" y="532"/>
                </a:lnTo>
                <a:lnTo>
                  <a:pt x="525" y="534"/>
                </a:lnTo>
                <a:lnTo>
                  <a:pt x="521" y="496"/>
                </a:lnTo>
                <a:lnTo>
                  <a:pt x="534" y="436"/>
                </a:lnTo>
                <a:lnTo>
                  <a:pt x="543" y="410"/>
                </a:lnTo>
                <a:lnTo>
                  <a:pt x="540" y="395"/>
                </a:lnTo>
                <a:lnTo>
                  <a:pt x="560" y="357"/>
                </a:lnTo>
                <a:lnTo>
                  <a:pt x="557" y="349"/>
                </a:lnTo>
                <a:lnTo>
                  <a:pt x="546" y="353"/>
                </a:lnTo>
                <a:lnTo>
                  <a:pt x="530" y="346"/>
                </a:lnTo>
                <a:lnTo>
                  <a:pt x="526" y="333"/>
                </a:lnTo>
                <a:lnTo>
                  <a:pt x="519" y="312"/>
                </a:lnTo>
                <a:lnTo>
                  <a:pt x="505" y="299"/>
                </a:lnTo>
                <a:lnTo>
                  <a:pt x="489" y="295"/>
                </a:lnTo>
                <a:lnTo>
                  <a:pt x="480" y="266"/>
                </a:lnTo>
                <a:lnTo>
                  <a:pt x="462" y="228"/>
                </a:lnTo>
                <a:lnTo>
                  <a:pt x="437" y="216"/>
                </a:lnTo>
                <a:lnTo>
                  <a:pt x="424" y="205"/>
                </a:lnTo>
                <a:lnTo>
                  <a:pt x="416" y="189"/>
                </a:lnTo>
                <a:lnTo>
                  <a:pt x="404" y="178"/>
                </a:lnTo>
                <a:lnTo>
                  <a:pt x="390" y="170"/>
                </a:lnTo>
                <a:lnTo>
                  <a:pt x="377" y="152"/>
                </a:lnTo>
                <a:lnTo>
                  <a:pt x="358" y="139"/>
                </a:lnTo>
                <a:lnTo>
                  <a:pt x="331" y="128"/>
                </a:lnTo>
                <a:lnTo>
                  <a:pt x="328" y="119"/>
                </a:lnTo>
                <a:lnTo>
                  <a:pt x="314" y="102"/>
                </a:lnTo>
                <a:lnTo>
                  <a:pt x="311" y="93"/>
                </a:lnTo>
                <a:lnTo>
                  <a:pt x="290" y="63"/>
                </a:lnTo>
                <a:lnTo>
                  <a:pt x="269" y="64"/>
                </a:lnTo>
                <a:lnTo>
                  <a:pt x="247" y="50"/>
                </a:lnTo>
                <a:lnTo>
                  <a:pt x="238" y="42"/>
                </a:lnTo>
                <a:lnTo>
                  <a:pt x="236" y="31"/>
                </a:lnTo>
                <a:lnTo>
                  <a:pt x="241" y="20"/>
                </a:lnTo>
                <a:lnTo>
                  <a:pt x="255" y="13"/>
                </a:lnTo>
                <a:lnTo>
                  <a:pt x="251" y="0"/>
                </a:lnTo>
                <a:lnTo>
                  <a:pt x="0" y="3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1" name="Freeform 7"/>
          <p:cNvSpPr>
            <a:spLocks noEditPoints="1"/>
          </p:cNvSpPr>
          <p:nvPr/>
        </p:nvSpPr>
        <p:spPr bwMode="auto">
          <a:xfrm>
            <a:off x="2460817" y="4458843"/>
            <a:ext cx="2767898" cy="2322957"/>
          </a:xfrm>
          <a:custGeom>
            <a:avLst/>
            <a:gdLst/>
            <a:ahLst/>
            <a:cxnLst>
              <a:cxn ang="0">
                <a:pos x="3463" y="503"/>
              </a:cxn>
              <a:cxn ang="0">
                <a:pos x="3855" y="1101"/>
              </a:cxn>
              <a:cxn ang="0">
                <a:pos x="3983" y="1325"/>
              </a:cxn>
              <a:cxn ang="0">
                <a:pos x="4124" y="1653"/>
              </a:cxn>
              <a:cxn ang="0">
                <a:pos x="4426" y="2201"/>
              </a:cxn>
              <a:cxn ang="0">
                <a:pos x="4494" y="2803"/>
              </a:cxn>
              <a:cxn ang="0">
                <a:pos x="4426" y="2990"/>
              </a:cxn>
              <a:cxn ang="0">
                <a:pos x="4430" y="3168"/>
              </a:cxn>
              <a:cxn ang="0">
                <a:pos x="4156" y="3305"/>
              </a:cxn>
              <a:cxn ang="0">
                <a:pos x="4010" y="3364"/>
              </a:cxn>
              <a:cxn ang="0">
                <a:pos x="3947" y="3159"/>
              </a:cxn>
              <a:cxn ang="0">
                <a:pos x="3641" y="2940"/>
              </a:cxn>
              <a:cxn ang="0">
                <a:pos x="3513" y="2753"/>
              </a:cxn>
              <a:cxn ang="0">
                <a:pos x="3344" y="2666"/>
              </a:cxn>
              <a:cxn ang="0">
                <a:pos x="3153" y="2406"/>
              </a:cxn>
              <a:cxn ang="0">
                <a:pos x="2897" y="2064"/>
              </a:cxn>
              <a:cxn ang="0">
                <a:pos x="3043" y="1794"/>
              </a:cxn>
              <a:cxn ang="0">
                <a:pos x="2879" y="1804"/>
              </a:cxn>
              <a:cxn ang="0">
                <a:pos x="2888" y="1972"/>
              </a:cxn>
              <a:cxn ang="0">
                <a:pos x="2792" y="1644"/>
              </a:cxn>
              <a:cxn ang="0">
                <a:pos x="2747" y="1137"/>
              </a:cxn>
              <a:cxn ang="0">
                <a:pos x="2509" y="996"/>
              </a:cxn>
              <a:cxn ang="0">
                <a:pos x="2336" y="782"/>
              </a:cxn>
              <a:cxn ang="0">
                <a:pos x="2071" y="608"/>
              </a:cxn>
              <a:cxn ang="0">
                <a:pos x="1802" y="590"/>
              </a:cxn>
              <a:cxn ang="0">
                <a:pos x="1807" y="704"/>
              </a:cxn>
              <a:cxn ang="0">
                <a:pos x="1515" y="855"/>
              </a:cxn>
              <a:cxn ang="0">
                <a:pos x="1305" y="814"/>
              </a:cxn>
              <a:cxn ang="0">
                <a:pos x="1132" y="686"/>
              </a:cxn>
              <a:cxn ang="0">
                <a:pos x="566" y="544"/>
              </a:cxn>
              <a:cxn ang="0">
                <a:pos x="130" y="635"/>
              </a:cxn>
              <a:cxn ang="0">
                <a:pos x="0" y="303"/>
              </a:cxn>
              <a:cxn ang="0">
                <a:pos x="1017" y="97"/>
              </a:cxn>
              <a:cxn ang="0">
                <a:pos x="1436" y="196"/>
              </a:cxn>
              <a:cxn ang="0">
                <a:pos x="2010" y="234"/>
              </a:cxn>
              <a:cxn ang="0">
                <a:pos x="2915" y="184"/>
              </a:cxn>
              <a:cxn ang="0">
                <a:pos x="2997" y="158"/>
              </a:cxn>
              <a:cxn ang="0">
                <a:pos x="3148" y="13"/>
              </a:cxn>
              <a:cxn ang="0">
                <a:pos x="3716" y="3740"/>
              </a:cxn>
              <a:cxn ang="0">
                <a:pos x="3860" y="3622"/>
              </a:cxn>
              <a:cxn ang="0">
                <a:pos x="3956" y="3674"/>
              </a:cxn>
              <a:cxn ang="0">
                <a:pos x="3673" y="3784"/>
              </a:cxn>
              <a:cxn ang="0">
                <a:pos x="4063" y="3647"/>
              </a:cxn>
              <a:cxn ang="0">
                <a:pos x="4396" y="3359"/>
              </a:cxn>
              <a:cxn ang="0">
                <a:pos x="4499" y="3029"/>
              </a:cxn>
              <a:cxn ang="0">
                <a:pos x="4410" y="3252"/>
              </a:cxn>
              <a:cxn ang="0">
                <a:pos x="4099" y="3574"/>
              </a:cxn>
            </a:cxnLst>
            <a:rect l="0" t="0" r="r" b="b"/>
            <a:pathLst>
              <a:path w="4499" h="3784">
                <a:moveTo>
                  <a:pt x="3294" y="22"/>
                </a:moveTo>
                <a:lnTo>
                  <a:pt x="3358" y="228"/>
                </a:lnTo>
                <a:lnTo>
                  <a:pt x="3463" y="503"/>
                </a:lnTo>
                <a:lnTo>
                  <a:pt x="3613" y="768"/>
                </a:lnTo>
                <a:lnTo>
                  <a:pt x="3718" y="946"/>
                </a:lnTo>
                <a:lnTo>
                  <a:pt x="3855" y="1101"/>
                </a:lnTo>
                <a:lnTo>
                  <a:pt x="3969" y="1206"/>
                </a:lnTo>
                <a:lnTo>
                  <a:pt x="4015" y="1288"/>
                </a:lnTo>
                <a:lnTo>
                  <a:pt x="3983" y="1325"/>
                </a:lnTo>
                <a:lnTo>
                  <a:pt x="3960" y="1361"/>
                </a:lnTo>
                <a:lnTo>
                  <a:pt x="4042" y="1571"/>
                </a:lnTo>
                <a:lnTo>
                  <a:pt x="4124" y="1653"/>
                </a:lnTo>
                <a:lnTo>
                  <a:pt x="4197" y="1804"/>
                </a:lnTo>
                <a:lnTo>
                  <a:pt x="4298" y="1968"/>
                </a:lnTo>
                <a:lnTo>
                  <a:pt x="4426" y="2201"/>
                </a:lnTo>
                <a:lnTo>
                  <a:pt x="4462" y="2415"/>
                </a:lnTo>
                <a:lnTo>
                  <a:pt x="4476" y="2753"/>
                </a:lnTo>
                <a:lnTo>
                  <a:pt x="4494" y="2803"/>
                </a:lnTo>
                <a:lnTo>
                  <a:pt x="4485" y="2899"/>
                </a:lnTo>
                <a:lnTo>
                  <a:pt x="4416" y="2935"/>
                </a:lnTo>
                <a:lnTo>
                  <a:pt x="4426" y="2990"/>
                </a:lnTo>
                <a:lnTo>
                  <a:pt x="4407" y="3045"/>
                </a:lnTo>
                <a:lnTo>
                  <a:pt x="4416" y="3113"/>
                </a:lnTo>
                <a:lnTo>
                  <a:pt x="4430" y="3168"/>
                </a:lnTo>
                <a:lnTo>
                  <a:pt x="4353" y="3259"/>
                </a:lnTo>
                <a:lnTo>
                  <a:pt x="4266" y="3300"/>
                </a:lnTo>
                <a:lnTo>
                  <a:pt x="4156" y="3305"/>
                </a:lnTo>
                <a:lnTo>
                  <a:pt x="4115" y="3350"/>
                </a:lnTo>
                <a:lnTo>
                  <a:pt x="4047" y="3378"/>
                </a:lnTo>
                <a:lnTo>
                  <a:pt x="4010" y="3364"/>
                </a:lnTo>
                <a:lnTo>
                  <a:pt x="3978" y="3337"/>
                </a:lnTo>
                <a:lnTo>
                  <a:pt x="3969" y="3254"/>
                </a:lnTo>
                <a:lnTo>
                  <a:pt x="3947" y="3159"/>
                </a:lnTo>
                <a:lnTo>
                  <a:pt x="3851" y="3013"/>
                </a:lnTo>
                <a:lnTo>
                  <a:pt x="3750" y="2949"/>
                </a:lnTo>
                <a:lnTo>
                  <a:pt x="3641" y="2940"/>
                </a:lnTo>
                <a:lnTo>
                  <a:pt x="3618" y="2976"/>
                </a:lnTo>
                <a:lnTo>
                  <a:pt x="3531" y="2853"/>
                </a:lnTo>
                <a:lnTo>
                  <a:pt x="3513" y="2753"/>
                </a:lnTo>
                <a:lnTo>
                  <a:pt x="3440" y="2639"/>
                </a:lnTo>
                <a:lnTo>
                  <a:pt x="3390" y="2607"/>
                </a:lnTo>
                <a:lnTo>
                  <a:pt x="3344" y="2666"/>
                </a:lnTo>
                <a:lnTo>
                  <a:pt x="3294" y="2657"/>
                </a:lnTo>
                <a:lnTo>
                  <a:pt x="3235" y="2515"/>
                </a:lnTo>
                <a:lnTo>
                  <a:pt x="3153" y="2406"/>
                </a:lnTo>
                <a:lnTo>
                  <a:pt x="3071" y="2255"/>
                </a:lnTo>
                <a:lnTo>
                  <a:pt x="2998" y="2169"/>
                </a:lnTo>
                <a:lnTo>
                  <a:pt x="2897" y="2064"/>
                </a:lnTo>
                <a:lnTo>
                  <a:pt x="2956" y="1995"/>
                </a:lnTo>
                <a:lnTo>
                  <a:pt x="3048" y="1840"/>
                </a:lnTo>
                <a:lnTo>
                  <a:pt x="3043" y="1794"/>
                </a:lnTo>
                <a:lnTo>
                  <a:pt x="2915" y="1767"/>
                </a:lnTo>
                <a:lnTo>
                  <a:pt x="2870" y="1785"/>
                </a:lnTo>
                <a:lnTo>
                  <a:pt x="2879" y="1804"/>
                </a:lnTo>
                <a:lnTo>
                  <a:pt x="2952" y="1831"/>
                </a:lnTo>
                <a:lnTo>
                  <a:pt x="2911" y="1959"/>
                </a:lnTo>
                <a:lnTo>
                  <a:pt x="2888" y="1972"/>
                </a:lnTo>
                <a:lnTo>
                  <a:pt x="2838" y="1858"/>
                </a:lnTo>
                <a:lnTo>
                  <a:pt x="2801" y="1721"/>
                </a:lnTo>
                <a:lnTo>
                  <a:pt x="2792" y="1644"/>
                </a:lnTo>
                <a:lnTo>
                  <a:pt x="2833" y="1512"/>
                </a:lnTo>
                <a:lnTo>
                  <a:pt x="2833" y="1242"/>
                </a:lnTo>
                <a:lnTo>
                  <a:pt x="2747" y="1137"/>
                </a:lnTo>
                <a:lnTo>
                  <a:pt x="2710" y="1051"/>
                </a:lnTo>
                <a:lnTo>
                  <a:pt x="2564" y="1014"/>
                </a:lnTo>
                <a:lnTo>
                  <a:pt x="2509" y="996"/>
                </a:lnTo>
                <a:lnTo>
                  <a:pt x="2464" y="923"/>
                </a:lnTo>
                <a:lnTo>
                  <a:pt x="2368" y="877"/>
                </a:lnTo>
                <a:lnTo>
                  <a:pt x="2336" y="782"/>
                </a:lnTo>
                <a:lnTo>
                  <a:pt x="2258" y="754"/>
                </a:lnTo>
                <a:lnTo>
                  <a:pt x="2190" y="649"/>
                </a:lnTo>
                <a:lnTo>
                  <a:pt x="2071" y="608"/>
                </a:lnTo>
                <a:lnTo>
                  <a:pt x="1989" y="567"/>
                </a:lnTo>
                <a:lnTo>
                  <a:pt x="1916" y="567"/>
                </a:lnTo>
                <a:lnTo>
                  <a:pt x="1802" y="590"/>
                </a:lnTo>
                <a:lnTo>
                  <a:pt x="1798" y="645"/>
                </a:lnTo>
                <a:lnTo>
                  <a:pt x="1820" y="672"/>
                </a:lnTo>
                <a:lnTo>
                  <a:pt x="1807" y="704"/>
                </a:lnTo>
                <a:lnTo>
                  <a:pt x="1720" y="699"/>
                </a:lnTo>
                <a:lnTo>
                  <a:pt x="1615" y="800"/>
                </a:lnTo>
                <a:lnTo>
                  <a:pt x="1515" y="855"/>
                </a:lnTo>
                <a:lnTo>
                  <a:pt x="1405" y="855"/>
                </a:lnTo>
                <a:lnTo>
                  <a:pt x="1314" y="891"/>
                </a:lnTo>
                <a:lnTo>
                  <a:pt x="1305" y="814"/>
                </a:lnTo>
                <a:lnTo>
                  <a:pt x="1259" y="759"/>
                </a:lnTo>
                <a:lnTo>
                  <a:pt x="1177" y="727"/>
                </a:lnTo>
                <a:lnTo>
                  <a:pt x="1132" y="686"/>
                </a:lnTo>
                <a:lnTo>
                  <a:pt x="903" y="576"/>
                </a:lnTo>
                <a:lnTo>
                  <a:pt x="689" y="526"/>
                </a:lnTo>
                <a:lnTo>
                  <a:pt x="566" y="544"/>
                </a:lnTo>
                <a:lnTo>
                  <a:pt x="397" y="558"/>
                </a:lnTo>
                <a:lnTo>
                  <a:pt x="228" y="617"/>
                </a:lnTo>
                <a:lnTo>
                  <a:pt x="130" y="635"/>
                </a:lnTo>
                <a:lnTo>
                  <a:pt x="123" y="407"/>
                </a:lnTo>
                <a:lnTo>
                  <a:pt x="50" y="353"/>
                </a:lnTo>
                <a:lnTo>
                  <a:pt x="0" y="303"/>
                </a:lnTo>
                <a:lnTo>
                  <a:pt x="9" y="216"/>
                </a:lnTo>
                <a:lnTo>
                  <a:pt x="297" y="179"/>
                </a:lnTo>
                <a:lnTo>
                  <a:pt x="1017" y="97"/>
                </a:lnTo>
                <a:lnTo>
                  <a:pt x="1209" y="79"/>
                </a:lnTo>
                <a:lnTo>
                  <a:pt x="1363" y="87"/>
                </a:lnTo>
                <a:lnTo>
                  <a:pt x="1436" y="196"/>
                </a:lnTo>
                <a:lnTo>
                  <a:pt x="1477" y="237"/>
                </a:lnTo>
                <a:lnTo>
                  <a:pt x="1705" y="252"/>
                </a:lnTo>
                <a:lnTo>
                  <a:pt x="2010" y="234"/>
                </a:lnTo>
                <a:lnTo>
                  <a:pt x="2618" y="197"/>
                </a:lnTo>
                <a:lnTo>
                  <a:pt x="2771" y="178"/>
                </a:lnTo>
                <a:lnTo>
                  <a:pt x="2915" y="184"/>
                </a:lnTo>
                <a:lnTo>
                  <a:pt x="2928" y="266"/>
                </a:lnTo>
                <a:lnTo>
                  <a:pt x="2991" y="289"/>
                </a:lnTo>
                <a:lnTo>
                  <a:pt x="2997" y="158"/>
                </a:lnTo>
                <a:lnTo>
                  <a:pt x="2954" y="40"/>
                </a:lnTo>
                <a:lnTo>
                  <a:pt x="2991" y="0"/>
                </a:lnTo>
                <a:lnTo>
                  <a:pt x="3148" y="13"/>
                </a:lnTo>
                <a:lnTo>
                  <a:pt x="3294" y="22"/>
                </a:lnTo>
                <a:close/>
                <a:moveTo>
                  <a:pt x="3648" y="3759"/>
                </a:moveTo>
                <a:lnTo>
                  <a:pt x="3716" y="3740"/>
                </a:lnTo>
                <a:lnTo>
                  <a:pt x="3753" y="3733"/>
                </a:lnTo>
                <a:lnTo>
                  <a:pt x="3794" y="3667"/>
                </a:lnTo>
                <a:lnTo>
                  <a:pt x="3860" y="3622"/>
                </a:lnTo>
                <a:lnTo>
                  <a:pt x="3896" y="3635"/>
                </a:lnTo>
                <a:lnTo>
                  <a:pt x="3944" y="3645"/>
                </a:lnTo>
                <a:lnTo>
                  <a:pt x="3956" y="3674"/>
                </a:lnTo>
                <a:lnTo>
                  <a:pt x="3858" y="3708"/>
                </a:lnTo>
                <a:lnTo>
                  <a:pt x="3739" y="3749"/>
                </a:lnTo>
                <a:lnTo>
                  <a:pt x="3673" y="3784"/>
                </a:lnTo>
                <a:lnTo>
                  <a:pt x="3648" y="3759"/>
                </a:lnTo>
                <a:close/>
                <a:moveTo>
                  <a:pt x="4029" y="3617"/>
                </a:moveTo>
                <a:lnTo>
                  <a:pt x="4063" y="3647"/>
                </a:lnTo>
                <a:lnTo>
                  <a:pt x="4141" y="3587"/>
                </a:lnTo>
                <a:lnTo>
                  <a:pt x="4291" y="3469"/>
                </a:lnTo>
                <a:lnTo>
                  <a:pt x="4396" y="3359"/>
                </a:lnTo>
                <a:lnTo>
                  <a:pt x="4467" y="3172"/>
                </a:lnTo>
                <a:lnTo>
                  <a:pt x="4494" y="3124"/>
                </a:lnTo>
                <a:lnTo>
                  <a:pt x="4499" y="3029"/>
                </a:lnTo>
                <a:lnTo>
                  <a:pt x="4478" y="3042"/>
                </a:lnTo>
                <a:lnTo>
                  <a:pt x="4451" y="3122"/>
                </a:lnTo>
                <a:lnTo>
                  <a:pt x="4410" y="3252"/>
                </a:lnTo>
                <a:lnTo>
                  <a:pt x="4318" y="3400"/>
                </a:lnTo>
                <a:lnTo>
                  <a:pt x="4195" y="3519"/>
                </a:lnTo>
                <a:lnTo>
                  <a:pt x="4099" y="3574"/>
                </a:lnTo>
                <a:lnTo>
                  <a:pt x="4029" y="361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2" name="Freeform 18"/>
          <p:cNvSpPr>
            <a:spLocks/>
          </p:cNvSpPr>
          <p:nvPr/>
        </p:nvSpPr>
        <p:spPr bwMode="auto">
          <a:xfrm>
            <a:off x="5546532" y="746158"/>
            <a:ext cx="326486" cy="508508"/>
          </a:xfrm>
          <a:custGeom>
            <a:avLst/>
            <a:gdLst/>
            <a:ahLst/>
            <a:cxnLst>
              <a:cxn ang="0">
                <a:pos x="28" y="23"/>
              </a:cxn>
              <a:cxn ang="0">
                <a:pos x="31" y="10"/>
              </a:cxn>
              <a:cxn ang="0">
                <a:pos x="33" y="0"/>
              </a:cxn>
              <a:cxn ang="0">
                <a:pos x="23" y="3"/>
              </a:cxn>
              <a:cxn ang="0">
                <a:pos x="13" y="6"/>
              </a:cxn>
              <a:cxn ang="0">
                <a:pos x="0" y="16"/>
              </a:cxn>
              <a:cxn ang="0">
                <a:pos x="11" y="46"/>
              </a:cxn>
              <a:cxn ang="0">
                <a:pos x="24" y="80"/>
              </a:cxn>
              <a:cxn ang="0">
                <a:pos x="37" y="139"/>
              </a:cxn>
              <a:cxn ang="0">
                <a:pos x="46" y="176"/>
              </a:cxn>
              <a:cxn ang="0">
                <a:pos x="76" y="176"/>
              </a:cxn>
              <a:cxn ang="0">
                <a:pos x="113" y="168"/>
              </a:cxn>
              <a:cxn ang="0">
                <a:pos x="100" y="124"/>
              </a:cxn>
              <a:cxn ang="0">
                <a:pos x="94" y="127"/>
              </a:cxn>
              <a:cxn ang="0">
                <a:pos x="73" y="112"/>
              </a:cxn>
              <a:cxn ang="0">
                <a:pos x="62" y="84"/>
              </a:cxn>
              <a:cxn ang="0">
                <a:pos x="50" y="63"/>
              </a:cxn>
              <a:cxn ang="0">
                <a:pos x="31" y="46"/>
              </a:cxn>
              <a:cxn ang="0">
                <a:pos x="26" y="33"/>
              </a:cxn>
              <a:cxn ang="0">
                <a:pos x="28" y="23"/>
              </a:cxn>
            </a:cxnLst>
            <a:rect l="0" t="0" r="r" b="b"/>
            <a:pathLst>
              <a:path w="113" h="176">
                <a:moveTo>
                  <a:pt x="28" y="23"/>
                </a:moveTo>
                <a:lnTo>
                  <a:pt x="31" y="10"/>
                </a:lnTo>
                <a:lnTo>
                  <a:pt x="33" y="0"/>
                </a:lnTo>
                <a:lnTo>
                  <a:pt x="23" y="3"/>
                </a:lnTo>
                <a:lnTo>
                  <a:pt x="13" y="6"/>
                </a:lnTo>
                <a:lnTo>
                  <a:pt x="0" y="16"/>
                </a:lnTo>
                <a:lnTo>
                  <a:pt x="11" y="46"/>
                </a:lnTo>
                <a:lnTo>
                  <a:pt x="24" y="80"/>
                </a:lnTo>
                <a:lnTo>
                  <a:pt x="37" y="139"/>
                </a:lnTo>
                <a:lnTo>
                  <a:pt x="46" y="176"/>
                </a:lnTo>
                <a:lnTo>
                  <a:pt x="76" y="176"/>
                </a:lnTo>
                <a:lnTo>
                  <a:pt x="113" y="168"/>
                </a:lnTo>
                <a:lnTo>
                  <a:pt x="100" y="124"/>
                </a:lnTo>
                <a:lnTo>
                  <a:pt x="94" y="127"/>
                </a:lnTo>
                <a:lnTo>
                  <a:pt x="73" y="112"/>
                </a:lnTo>
                <a:lnTo>
                  <a:pt x="62" y="84"/>
                </a:lnTo>
                <a:lnTo>
                  <a:pt x="50" y="63"/>
                </a:lnTo>
                <a:lnTo>
                  <a:pt x="31" y="46"/>
                </a:lnTo>
                <a:lnTo>
                  <a:pt x="26" y="33"/>
                </a:lnTo>
                <a:lnTo>
                  <a:pt x="28" y="23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3" name="Freeform 19"/>
          <p:cNvSpPr>
            <a:spLocks noEditPoints="1"/>
          </p:cNvSpPr>
          <p:nvPr/>
        </p:nvSpPr>
        <p:spPr bwMode="auto">
          <a:xfrm>
            <a:off x="4509294" y="792386"/>
            <a:ext cx="1372393" cy="702089"/>
          </a:xfrm>
          <a:custGeom>
            <a:avLst/>
            <a:gdLst/>
            <a:ahLst/>
            <a:cxnLst>
              <a:cxn ang="0">
                <a:pos x="2049" y="750"/>
              </a:cxn>
              <a:cxn ang="0">
                <a:pos x="1852" y="558"/>
              </a:cxn>
              <a:cxn ang="0">
                <a:pos x="1725" y="124"/>
              </a:cxn>
              <a:cxn ang="0">
                <a:pos x="1477" y="46"/>
              </a:cxn>
              <a:cxn ang="0">
                <a:pos x="0" y="339"/>
              </a:cxn>
              <a:cxn ang="0">
                <a:pos x="59" y="640"/>
              </a:cxn>
              <a:cxn ang="0">
                <a:pos x="128" y="562"/>
              </a:cxn>
              <a:cxn ang="0">
                <a:pos x="260" y="471"/>
              </a:cxn>
              <a:cxn ang="0">
                <a:pos x="351" y="357"/>
              </a:cxn>
              <a:cxn ang="0">
                <a:pos x="470" y="366"/>
              </a:cxn>
              <a:cxn ang="0">
                <a:pos x="600" y="266"/>
              </a:cxn>
              <a:cxn ang="0">
                <a:pos x="698" y="284"/>
              </a:cxn>
              <a:cxn ang="0">
                <a:pos x="835" y="375"/>
              </a:cxn>
              <a:cxn ang="0">
                <a:pos x="986" y="467"/>
              </a:cxn>
              <a:cxn ang="0">
                <a:pos x="1141" y="585"/>
              </a:cxn>
              <a:cxn ang="0">
                <a:pos x="1213" y="543"/>
              </a:cxn>
              <a:cxn ang="0">
                <a:pos x="1258" y="669"/>
              </a:cxn>
              <a:cxn ang="0">
                <a:pos x="1186" y="854"/>
              </a:cxn>
              <a:cxn ang="0">
                <a:pos x="1205" y="964"/>
              </a:cxn>
              <a:cxn ang="0">
                <a:pos x="1469" y="1000"/>
              </a:cxn>
              <a:cxn ang="0">
                <a:pos x="1615" y="1037"/>
              </a:cxn>
              <a:cxn ang="0">
                <a:pos x="1601" y="918"/>
              </a:cxn>
              <a:cxn ang="0">
                <a:pos x="1533" y="809"/>
              </a:cxn>
              <a:cxn ang="0">
                <a:pos x="1510" y="503"/>
              </a:cxn>
              <a:cxn ang="0">
                <a:pos x="1469" y="407"/>
              </a:cxn>
              <a:cxn ang="0">
                <a:pos x="1524" y="284"/>
              </a:cxn>
              <a:cxn ang="0">
                <a:pos x="1633" y="202"/>
              </a:cxn>
              <a:cxn ang="0">
                <a:pos x="1606" y="275"/>
              </a:cxn>
              <a:cxn ang="0">
                <a:pos x="1579" y="412"/>
              </a:cxn>
              <a:cxn ang="0">
                <a:pos x="1643" y="576"/>
              </a:cxn>
              <a:cxn ang="0">
                <a:pos x="1592" y="704"/>
              </a:cxn>
              <a:cxn ang="0">
                <a:pos x="1638" y="645"/>
              </a:cxn>
              <a:cxn ang="0">
                <a:pos x="1638" y="731"/>
              </a:cxn>
              <a:cxn ang="0">
                <a:pos x="1702" y="923"/>
              </a:cxn>
              <a:cxn ang="0">
                <a:pos x="1857" y="914"/>
              </a:cxn>
              <a:cxn ang="0">
                <a:pos x="1987" y="1047"/>
              </a:cxn>
              <a:cxn ang="0">
                <a:pos x="2231" y="854"/>
              </a:cxn>
              <a:cxn ang="0">
                <a:pos x="1768" y="971"/>
              </a:cxn>
              <a:cxn ang="0">
                <a:pos x="1805" y="1092"/>
              </a:cxn>
              <a:cxn ang="0">
                <a:pos x="1862" y="1110"/>
              </a:cxn>
              <a:cxn ang="0">
                <a:pos x="1821" y="957"/>
              </a:cxn>
            </a:cxnLst>
            <a:rect l="0" t="0" r="r" b="b"/>
            <a:pathLst>
              <a:path w="2231" h="1144">
                <a:moveTo>
                  <a:pt x="2219" y="716"/>
                </a:moveTo>
                <a:lnTo>
                  <a:pt x="2049" y="750"/>
                </a:lnTo>
                <a:lnTo>
                  <a:pt x="1904" y="753"/>
                </a:lnTo>
                <a:lnTo>
                  <a:pt x="1852" y="558"/>
                </a:lnTo>
                <a:lnTo>
                  <a:pt x="1798" y="299"/>
                </a:lnTo>
                <a:lnTo>
                  <a:pt x="1725" y="124"/>
                </a:lnTo>
                <a:lnTo>
                  <a:pt x="1689" y="0"/>
                </a:lnTo>
                <a:lnTo>
                  <a:pt x="1477" y="46"/>
                </a:lnTo>
                <a:lnTo>
                  <a:pt x="1057" y="126"/>
                </a:lnTo>
                <a:lnTo>
                  <a:pt x="0" y="339"/>
                </a:lnTo>
                <a:lnTo>
                  <a:pt x="32" y="480"/>
                </a:lnTo>
                <a:lnTo>
                  <a:pt x="59" y="640"/>
                </a:lnTo>
                <a:lnTo>
                  <a:pt x="69" y="631"/>
                </a:lnTo>
                <a:lnTo>
                  <a:pt x="128" y="562"/>
                </a:lnTo>
                <a:lnTo>
                  <a:pt x="192" y="489"/>
                </a:lnTo>
                <a:lnTo>
                  <a:pt x="260" y="471"/>
                </a:lnTo>
                <a:lnTo>
                  <a:pt x="301" y="430"/>
                </a:lnTo>
                <a:lnTo>
                  <a:pt x="351" y="357"/>
                </a:lnTo>
                <a:lnTo>
                  <a:pt x="388" y="375"/>
                </a:lnTo>
                <a:lnTo>
                  <a:pt x="470" y="366"/>
                </a:lnTo>
                <a:lnTo>
                  <a:pt x="543" y="307"/>
                </a:lnTo>
                <a:lnTo>
                  <a:pt x="600" y="266"/>
                </a:lnTo>
                <a:lnTo>
                  <a:pt x="652" y="252"/>
                </a:lnTo>
                <a:lnTo>
                  <a:pt x="698" y="284"/>
                </a:lnTo>
                <a:lnTo>
                  <a:pt x="780" y="325"/>
                </a:lnTo>
                <a:lnTo>
                  <a:pt x="835" y="375"/>
                </a:lnTo>
                <a:lnTo>
                  <a:pt x="869" y="419"/>
                </a:lnTo>
                <a:lnTo>
                  <a:pt x="986" y="467"/>
                </a:lnTo>
                <a:lnTo>
                  <a:pt x="986" y="549"/>
                </a:lnTo>
                <a:lnTo>
                  <a:pt x="1141" y="585"/>
                </a:lnTo>
                <a:lnTo>
                  <a:pt x="1173" y="601"/>
                </a:lnTo>
                <a:lnTo>
                  <a:pt x="1213" y="543"/>
                </a:lnTo>
                <a:lnTo>
                  <a:pt x="1294" y="599"/>
                </a:lnTo>
                <a:lnTo>
                  <a:pt x="1258" y="669"/>
                </a:lnTo>
                <a:lnTo>
                  <a:pt x="1237" y="781"/>
                </a:lnTo>
                <a:lnTo>
                  <a:pt x="1186" y="854"/>
                </a:lnTo>
                <a:lnTo>
                  <a:pt x="1186" y="914"/>
                </a:lnTo>
                <a:lnTo>
                  <a:pt x="1205" y="964"/>
                </a:lnTo>
                <a:lnTo>
                  <a:pt x="1348" y="1002"/>
                </a:lnTo>
                <a:lnTo>
                  <a:pt x="1469" y="1000"/>
                </a:lnTo>
                <a:lnTo>
                  <a:pt x="1556" y="1028"/>
                </a:lnTo>
                <a:lnTo>
                  <a:pt x="1615" y="1037"/>
                </a:lnTo>
                <a:lnTo>
                  <a:pt x="1643" y="978"/>
                </a:lnTo>
                <a:lnTo>
                  <a:pt x="1601" y="918"/>
                </a:lnTo>
                <a:lnTo>
                  <a:pt x="1601" y="868"/>
                </a:lnTo>
                <a:lnTo>
                  <a:pt x="1533" y="809"/>
                </a:lnTo>
                <a:lnTo>
                  <a:pt x="1474" y="654"/>
                </a:lnTo>
                <a:lnTo>
                  <a:pt x="1510" y="503"/>
                </a:lnTo>
                <a:lnTo>
                  <a:pt x="1506" y="444"/>
                </a:lnTo>
                <a:lnTo>
                  <a:pt x="1469" y="407"/>
                </a:lnTo>
                <a:cubicBezTo>
                  <a:pt x="1469" y="407"/>
                  <a:pt x="1510" y="362"/>
                  <a:pt x="1510" y="343"/>
                </a:cubicBezTo>
                <a:cubicBezTo>
                  <a:pt x="1510" y="325"/>
                  <a:pt x="1524" y="284"/>
                  <a:pt x="1524" y="284"/>
                </a:cubicBezTo>
                <a:lnTo>
                  <a:pt x="1579" y="248"/>
                </a:lnTo>
                <a:lnTo>
                  <a:pt x="1633" y="202"/>
                </a:lnTo>
                <a:lnTo>
                  <a:pt x="1647" y="229"/>
                </a:lnTo>
                <a:lnTo>
                  <a:pt x="1606" y="275"/>
                </a:lnTo>
                <a:lnTo>
                  <a:pt x="1570" y="380"/>
                </a:lnTo>
                <a:lnTo>
                  <a:pt x="1579" y="412"/>
                </a:lnTo>
                <a:lnTo>
                  <a:pt x="1629" y="421"/>
                </a:lnTo>
                <a:lnTo>
                  <a:pt x="1643" y="576"/>
                </a:lnTo>
                <a:lnTo>
                  <a:pt x="1583" y="604"/>
                </a:lnTo>
                <a:lnTo>
                  <a:pt x="1592" y="704"/>
                </a:lnTo>
                <a:lnTo>
                  <a:pt x="1606" y="699"/>
                </a:lnTo>
                <a:lnTo>
                  <a:pt x="1638" y="645"/>
                </a:lnTo>
                <a:lnTo>
                  <a:pt x="1684" y="695"/>
                </a:lnTo>
                <a:lnTo>
                  <a:pt x="1638" y="731"/>
                </a:lnTo>
                <a:lnTo>
                  <a:pt x="1629" y="827"/>
                </a:lnTo>
                <a:lnTo>
                  <a:pt x="1702" y="923"/>
                </a:lnTo>
                <a:lnTo>
                  <a:pt x="1811" y="937"/>
                </a:lnTo>
                <a:lnTo>
                  <a:pt x="1857" y="914"/>
                </a:lnTo>
                <a:lnTo>
                  <a:pt x="1948" y="1032"/>
                </a:lnTo>
                <a:lnTo>
                  <a:pt x="1987" y="1047"/>
                </a:lnTo>
                <a:lnTo>
                  <a:pt x="2174" y="968"/>
                </a:lnTo>
                <a:lnTo>
                  <a:pt x="2231" y="854"/>
                </a:lnTo>
                <a:lnTo>
                  <a:pt x="2219" y="716"/>
                </a:lnTo>
                <a:close/>
                <a:moveTo>
                  <a:pt x="1768" y="971"/>
                </a:moveTo>
                <a:lnTo>
                  <a:pt x="1800" y="1041"/>
                </a:lnTo>
                <a:lnTo>
                  <a:pt x="1805" y="1092"/>
                </a:lnTo>
                <a:lnTo>
                  <a:pt x="1837" y="1144"/>
                </a:lnTo>
                <a:cubicBezTo>
                  <a:pt x="1837" y="1144"/>
                  <a:pt x="1862" y="1119"/>
                  <a:pt x="1862" y="1110"/>
                </a:cubicBezTo>
                <a:cubicBezTo>
                  <a:pt x="1862" y="1101"/>
                  <a:pt x="1841" y="1023"/>
                  <a:pt x="1841" y="1023"/>
                </a:cubicBezTo>
                <a:lnTo>
                  <a:pt x="1821" y="957"/>
                </a:lnTo>
                <a:lnTo>
                  <a:pt x="1768" y="971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4" name="Freeform 20"/>
          <p:cNvSpPr>
            <a:spLocks noEditPoints="1"/>
          </p:cNvSpPr>
          <p:nvPr/>
        </p:nvSpPr>
        <p:spPr bwMode="auto">
          <a:xfrm>
            <a:off x="3509614" y="1052418"/>
            <a:ext cx="2331623" cy="1294384"/>
          </a:xfrm>
          <a:custGeom>
            <a:avLst/>
            <a:gdLst/>
            <a:ahLst/>
            <a:cxnLst>
              <a:cxn ang="0">
                <a:pos x="3613" y="624"/>
              </a:cxn>
              <a:cxn ang="0">
                <a:pos x="3773" y="643"/>
              </a:cxn>
              <a:cxn ang="0">
                <a:pos x="3679" y="879"/>
              </a:cxn>
              <a:cxn ang="0">
                <a:pos x="3640" y="1115"/>
              </a:cxn>
              <a:cxn ang="0">
                <a:pos x="3538" y="1039"/>
              </a:cxn>
              <a:cxn ang="0">
                <a:pos x="3595" y="767"/>
              </a:cxn>
              <a:cxn ang="0">
                <a:pos x="3711" y="1478"/>
              </a:cxn>
              <a:cxn ang="0">
                <a:pos x="1013" y="1982"/>
              </a:cxn>
              <a:cxn ang="0">
                <a:pos x="751" y="2026"/>
              </a:cxn>
              <a:cxn ang="0">
                <a:pos x="308" y="2059"/>
              </a:cxn>
              <a:cxn ang="0">
                <a:pos x="295" y="1947"/>
              </a:cxn>
              <a:cxn ang="0">
                <a:pos x="338" y="1828"/>
              </a:cxn>
              <a:cxn ang="0">
                <a:pos x="747" y="1629"/>
              </a:cxn>
              <a:cxn ang="0">
                <a:pos x="925" y="1624"/>
              </a:cxn>
              <a:cxn ang="0">
                <a:pos x="1060" y="1625"/>
              </a:cxn>
              <a:cxn ang="0">
                <a:pos x="1224" y="1456"/>
              </a:cxn>
              <a:cxn ang="0">
                <a:pos x="1378" y="1411"/>
              </a:cxn>
              <a:cxn ang="0">
                <a:pos x="1508" y="1322"/>
              </a:cxn>
              <a:cxn ang="0">
                <a:pos x="1491" y="1227"/>
              </a:cxn>
              <a:cxn ang="0">
                <a:pos x="1668" y="828"/>
              </a:cxn>
              <a:cxn ang="0">
                <a:pos x="1720" y="651"/>
              </a:cxn>
              <a:cxn ang="0">
                <a:pos x="1893" y="712"/>
              </a:cxn>
              <a:cxn ang="0">
                <a:pos x="2026" y="482"/>
              </a:cxn>
              <a:cxn ang="0">
                <a:pos x="2128" y="338"/>
              </a:cxn>
              <a:cxn ang="0">
                <a:pos x="2209" y="35"/>
              </a:cxn>
              <a:cxn ang="0">
                <a:pos x="2510" y="0"/>
              </a:cxn>
              <a:cxn ang="0">
                <a:pos x="2615" y="128"/>
              </a:cxn>
              <a:cxn ang="0">
                <a:pos x="2838" y="198"/>
              </a:cxn>
              <a:cxn ang="0">
                <a:pos x="2867" y="359"/>
              </a:cxn>
              <a:cxn ang="0">
                <a:pos x="2815" y="490"/>
              </a:cxn>
              <a:cxn ang="0">
                <a:pos x="2972" y="578"/>
              </a:cxn>
              <a:cxn ang="0">
                <a:pos x="3184" y="606"/>
              </a:cxn>
              <a:cxn ang="0">
                <a:pos x="3259" y="702"/>
              </a:cxn>
              <a:cxn ang="0">
                <a:pos x="3374" y="748"/>
              </a:cxn>
              <a:cxn ang="0">
                <a:pos x="3400" y="911"/>
              </a:cxn>
              <a:cxn ang="0">
                <a:pos x="3421" y="988"/>
              </a:cxn>
              <a:cxn ang="0">
                <a:pos x="3339" y="1024"/>
              </a:cxn>
              <a:cxn ang="0">
                <a:pos x="3406" y="1113"/>
              </a:cxn>
              <a:cxn ang="0">
                <a:pos x="3459" y="1204"/>
              </a:cxn>
              <a:cxn ang="0">
                <a:pos x="3401" y="1314"/>
              </a:cxn>
              <a:cxn ang="0">
                <a:pos x="3609" y="1308"/>
              </a:cxn>
            </a:cxnLst>
            <a:rect l="0" t="0" r="r" b="b"/>
            <a:pathLst>
              <a:path w="3795" h="2105">
                <a:moveTo>
                  <a:pt x="3617" y="679"/>
                </a:moveTo>
                <a:lnTo>
                  <a:pt x="3613" y="624"/>
                </a:lnTo>
                <a:lnTo>
                  <a:pt x="3795" y="552"/>
                </a:lnTo>
                <a:lnTo>
                  <a:pt x="3773" y="643"/>
                </a:lnTo>
                <a:lnTo>
                  <a:pt x="3691" y="750"/>
                </a:lnTo>
                <a:lnTo>
                  <a:pt x="3679" y="879"/>
                </a:lnTo>
                <a:lnTo>
                  <a:pt x="3692" y="975"/>
                </a:lnTo>
                <a:lnTo>
                  <a:pt x="3640" y="1115"/>
                </a:lnTo>
                <a:lnTo>
                  <a:pt x="3579" y="1170"/>
                </a:lnTo>
                <a:lnTo>
                  <a:pt x="3538" y="1039"/>
                </a:lnTo>
                <a:lnTo>
                  <a:pt x="3550" y="885"/>
                </a:lnTo>
                <a:lnTo>
                  <a:pt x="3595" y="767"/>
                </a:lnTo>
                <a:lnTo>
                  <a:pt x="3617" y="679"/>
                </a:lnTo>
                <a:close/>
                <a:moveTo>
                  <a:pt x="3711" y="1478"/>
                </a:moveTo>
                <a:lnTo>
                  <a:pt x="2069" y="1833"/>
                </a:lnTo>
                <a:lnTo>
                  <a:pt x="1013" y="1982"/>
                </a:lnTo>
                <a:lnTo>
                  <a:pt x="824" y="1971"/>
                </a:lnTo>
                <a:lnTo>
                  <a:pt x="751" y="2026"/>
                </a:lnTo>
                <a:lnTo>
                  <a:pt x="544" y="2032"/>
                </a:lnTo>
                <a:lnTo>
                  <a:pt x="308" y="2059"/>
                </a:lnTo>
                <a:lnTo>
                  <a:pt x="0" y="2105"/>
                </a:lnTo>
                <a:lnTo>
                  <a:pt x="295" y="1947"/>
                </a:lnTo>
                <a:lnTo>
                  <a:pt x="295" y="1888"/>
                </a:lnTo>
                <a:lnTo>
                  <a:pt x="338" y="1828"/>
                </a:lnTo>
                <a:lnTo>
                  <a:pt x="636" y="1503"/>
                </a:lnTo>
                <a:lnTo>
                  <a:pt x="747" y="1629"/>
                </a:lnTo>
                <a:lnTo>
                  <a:pt x="854" y="1657"/>
                </a:lnTo>
                <a:lnTo>
                  <a:pt x="925" y="1624"/>
                </a:lnTo>
                <a:lnTo>
                  <a:pt x="989" y="1587"/>
                </a:lnTo>
                <a:lnTo>
                  <a:pt x="1060" y="1625"/>
                </a:lnTo>
                <a:lnTo>
                  <a:pt x="1171" y="1585"/>
                </a:lnTo>
                <a:lnTo>
                  <a:pt x="1224" y="1456"/>
                </a:lnTo>
                <a:lnTo>
                  <a:pt x="1297" y="1472"/>
                </a:lnTo>
                <a:lnTo>
                  <a:pt x="1378" y="1411"/>
                </a:lnTo>
                <a:lnTo>
                  <a:pt x="1428" y="1425"/>
                </a:lnTo>
                <a:lnTo>
                  <a:pt x="1508" y="1322"/>
                </a:lnTo>
                <a:lnTo>
                  <a:pt x="1518" y="1263"/>
                </a:lnTo>
                <a:lnTo>
                  <a:pt x="1491" y="1227"/>
                </a:lnTo>
                <a:lnTo>
                  <a:pt x="1519" y="1174"/>
                </a:lnTo>
                <a:lnTo>
                  <a:pt x="1668" y="828"/>
                </a:lnTo>
                <a:lnTo>
                  <a:pt x="1685" y="666"/>
                </a:lnTo>
                <a:lnTo>
                  <a:pt x="1720" y="651"/>
                </a:lnTo>
                <a:lnTo>
                  <a:pt x="1782" y="720"/>
                </a:lnTo>
                <a:lnTo>
                  <a:pt x="1893" y="712"/>
                </a:lnTo>
                <a:lnTo>
                  <a:pt x="1947" y="498"/>
                </a:lnTo>
                <a:lnTo>
                  <a:pt x="2026" y="482"/>
                </a:lnTo>
                <a:lnTo>
                  <a:pt x="2056" y="405"/>
                </a:lnTo>
                <a:lnTo>
                  <a:pt x="2128" y="338"/>
                </a:lnTo>
                <a:lnTo>
                  <a:pt x="2207" y="178"/>
                </a:lnTo>
                <a:lnTo>
                  <a:pt x="2209" y="35"/>
                </a:lnTo>
                <a:lnTo>
                  <a:pt x="2486" y="142"/>
                </a:lnTo>
                <a:cubicBezTo>
                  <a:pt x="2505" y="152"/>
                  <a:pt x="2510" y="0"/>
                  <a:pt x="2510" y="0"/>
                </a:cubicBezTo>
                <a:lnTo>
                  <a:pt x="2613" y="45"/>
                </a:lnTo>
                <a:lnTo>
                  <a:pt x="2615" y="128"/>
                </a:lnTo>
                <a:lnTo>
                  <a:pt x="2778" y="165"/>
                </a:lnTo>
                <a:lnTo>
                  <a:pt x="2838" y="198"/>
                </a:lnTo>
                <a:lnTo>
                  <a:pt x="2885" y="256"/>
                </a:lnTo>
                <a:lnTo>
                  <a:pt x="2867" y="359"/>
                </a:lnTo>
                <a:lnTo>
                  <a:pt x="2812" y="432"/>
                </a:lnTo>
                <a:lnTo>
                  <a:pt x="2815" y="490"/>
                </a:lnTo>
                <a:lnTo>
                  <a:pt x="2831" y="542"/>
                </a:lnTo>
                <a:lnTo>
                  <a:pt x="2972" y="578"/>
                </a:lnTo>
                <a:lnTo>
                  <a:pt x="3097" y="579"/>
                </a:lnTo>
                <a:lnTo>
                  <a:pt x="3184" y="606"/>
                </a:lnTo>
                <a:lnTo>
                  <a:pt x="3239" y="615"/>
                </a:lnTo>
                <a:lnTo>
                  <a:pt x="3259" y="702"/>
                </a:lnTo>
                <a:lnTo>
                  <a:pt x="3349" y="714"/>
                </a:lnTo>
                <a:lnTo>
                  <a:pt x="3374" y="748"/>
                </a:lnTo>
                <a:lnTo>
                  <a:pt x="3361" y="880"/>
                </a:lnTo>
                <a:lnTo>
                  <a:pt x="3400" y="911"/>
                </a:lnTo>
                <a:lnTo>
                  <a:pt x="3386" y="965"/>
                </a:lnTo>
                <a:lnTo>
                  <a:pt x="3421" y="988"/>
                </a:lnTo>
                <a:lnTo>
                  <a:pt x="3415" y="1027"/>
                </a:lnTo>
                <a:lnTo>
                  <a:pt x="3339" y="1024"/>
                </a:lnTo>
                <a:lnTo>
                  <a:pt x="3341" y="1070"/>
                </a:lnTo>
                <a:lnTo>
                  <a:pt x="3406" y="1113"/>
                </a:lnTo>
                <a:lnTo>
                  <a:pt x="3409" y="1153"/>
                </a:lnTo>
                <a:lnTo>
                  <a:pt x="3459" y="1204"/>
                </a:lnTo>
                <a:lnTo>
                  <a:pt x="3473" y="1275"/>
                </a:lnTo>
                <a:lnTo>
                  <a:pt x="3401" y="1314"/>
                </a:lnTo>
                <a:lnTo>
                  <a:pt x="3445" y="1356"/>
                </a:lnTo>
                <a:lnTo>
                  <a:pt x="3609" y="1308"/>
                </a:lnTo>
                <a:lnTo>
                  <a:pt x="3711" y="1478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5" name="Freeform 21"/>
          <p:cNvSpPr>
            <a:spLocks/>
          </p:cNvSpPr>
          <p:nvPr/>
        </p:nvSpPr>
        <p:spPr bwMode="auto">
          <a:xfrm>
            <a:off x="3677191" y="699930"/>
            <a:ext cx="1378171" cy="1369504"/>
          </a:xfrm>
          <a:custGeom>
            <a:avLst/>
            <a:gdLst/>
            <a:ahLst/>
            <a:cxnLst>
              <a:cxn ang="0">
                <a:pos x="1385" y="627"/>
              </a:cxn>
              <a:cxn ang="0">
                <a:pos x="1475" y="724"/>
              </a:cxn>
              <a:cxn ang="0">
                <a:pos x="1611" y="620"/>
              </a:cxn>
              <a:cxn ang="0">
                <a:pos x="1702" y="506"/>
              </a:cxn>
              <a:cxn ang="0">
                <a:pos x="1825" y="515"/>
              </a:cxn>
              <a:cxn ang="0">
                <a:pos x="1955" y="415"/>
              </a:cxn>
              <a:cxn ang="0">
                <a:pos x="2044" y="430"/>
              </a:cxn>
              <a:cxn ang="0">
                <a:pos x="2201" y="532"/>
              </a:cxn>
              <a:cxn ang="0">
                <a:pos x="2218" y="725"/>
              </a:cxn>
              <a:cxn ang="0">
                <a:pos x="1934" y="607"/>
              </a:cxn>
              <a:cxn ang="0">
                <a:pos x="1854" y="910"/>
              </a:cxn>
              <a:cxn ang="0">
                <a:pos x="1749" y="1056"/>
              </a:cxn>
              <a:cxn ang="0">
                <a:pos x="1649" y="1172"/>
              </a:cxn>
              <a:cxn ang="0">
                <a:pos x="1507" y="1293"/>
              </a:cxn>
              <a:cxn ang="0">
                <a:pos x="1411" y="1240"/>
              </a:cxn>
              <a:cxn ang="0">
                <a:pos x="1355" y="1494"/>
              </a:cxn>
              <a:cxn ang="0">
                <a:pos x="1241" y="1836"/>
              </a:cxn>
              <a:cxn ang="0">
                <a:pos x="1156" y="1999"/>
              </a:cxn>
              <a:cxn ang="0">
                <a:pos x="1021" y="2045"/>
              </a:cxn>
              <a:cxn ang="0">
                <a:pos x="893" y="2157"/>
              </a:cxn>
              <a:cxn ang="0">
                <a:pos x="712" y="2161"/>
              </a:cxn>
              <a:cxn ang="0">
                <a:pos x="578" y="2229"/>
              </a:cxn>
              <a:cxn ang="0">
                <a:pos x="441" y="2171"/>
              </a:cxn>
              <a:cxn ang="0">
                <a:pos x="290" y="2030"/>
              </a:cxn>
              <a:cxn ang="0">
                <a:pos x="121" y="1829"/>
              </a:cxn>
              <a:cxn ang="0">
                <a:pos x="30" y="1724"/>
              </a:cxn>
              <a:cxn ang="0">
                <a:pos x="0" y="1531"/>
              </a:cxn>
              <a:cxn ang="0">
                <a:pos x="117" y="1505"/>
              </a:cxn>
              <a:cxn ang="0">
                <a:pos x="167" y="1387"/>
              </a:cxn>
              <a:cxn ang="0">
                <a:pos x="199" y="1136"/>
              </a:cxn>
              <a:cxn ang="0">
                <a:pos x="272" y="1150"/>
              </a:cxn>
              <a:cxn ang="0">
                <a:pos x="336" y="1172"/>
              </a:cxn>
              <a:cxn ang="0">
                <a:pos x="317" y="1077"/>
              </a:cxn>
              <a:cxn ang="0">
                <a:pos x="345" y="972"/>
              </a:cxn>
              <a:cxn ang="0">
                <a:pos x="445" y="835"/>
              </a:cxn>
              <a:cxn ang="0">
                <a:pos x="568" y="803"/>
              </a:cxn>
              <a:cxn ang="0">
                <a:pos x="719" y="598"/>
              </a:cxn>
              <a:cxn ang="0">
                <a:pos x="742" y="296"/>
              </a:cxn>
              <a:cxn ang="0">
                <a:pos x="710" y="77"/>
              </a:cxn>
              <a:cxn ang="0">
                <a:pos x="773" y="0"/>
              </a:cxn>
              <a:cxn ang="0">
                <a:pos x="1003" y="538"/>
              </a:cxn>
            </a:cxnLst>
            <a:rect l="0" t="0" r="r" b="b"/>
            <a:pathLst>
              <a:path w="2240" h="2229">
                <a:moveTo>
                  <a:pt x="1353" y="487"/>
                </a:moveTo>
                <a:lnTo>
                  <a:pt x="1385" y="627"/>
                </a:lnTo>
                <a:lnTo>
                  <a:pt x="1415" y="797"/>
                </a:lnTo>
                <a:lnTo>
                  <a:pt x="1475" y="724"/>
                </a:lnTo>
                <a:lnTo>
                  <a:pt x="1539" y="638"/>
                </a:lnTo>
                <a:lnTo>
                  <a:pt x="1611" y="620"/>
                </a:lnTo>
                <a:lnTo>
                  <a:pt x="1652" y="579"/>
                </a:lnTo>
                <a:lnTo>
                  <a:pt x="1702" y="506"/>
                </a:lnTo>
                <a:lnTo>
                  <a:pt x="1743" y="524"/>
                </a:lnTo>
                <a:lnTo>
                  <a:pt x="1825" y="515"/>
                </a:lnTo>
                <a:lnTo>
                  <a:pt x="1898" y="456"/>
                </a:lnTo>
                <a:lnTo>
                  <a:pt x="1955" y="415"/>
                </a:lnTo>
                <a:lnTo>
                  <a:pt x="2007" y="401"/>
                </a:lnTo>
                <a:lnTo>
                  <a:pt x="2044" y="430"/>
                </a:lnTo>
                <a:lnTo>
                  <a:pt x="2146" y="481"/>
                </a:lnTo>
                <a:lnTo>
                  <a:pt x="2201" y="532"/>
                </a:lnTo>
                <a:lnTo>
                  <a:pt x="2240" y="568"/>
                </a:lnTo>
                <a:lnTo>
                  <a:pt x="2218" y="725"/>
                </a:lnTo>
                <a:lnTo>
                  <a:pt x="2054" y="653"/>
                </a:lnTo>
                <a:lnTo>
                  <a:pt x="1934" y="607"/>
                </a:lnTo>
                <a:lnTo>
                  <a:pt x="1931" y="754"/>
                </a:lnTo>
                <a:lnTo>
                  <a:pt x="1854" y="910"/>
                </a:lnTo>
                <a:lnTo>
                  <a:pt x="1782" y="978"/>
                </a:lnTo>
                <a:lnTo>
                  <a:pt x="1749" y="1056"/>
                </a:lnTo>
                <a:lnTo>
                  <a:pt x="1674" y="1070"/>
                </a:lnTo>
                <a:lnTo>
                  <a:pt x="1649" y="1172"/>
                </a:lnTo>
                <a:lnTo>
                  <a:pt x="1619" y="1283"/>
                </a:lnTo>
                <a:lnTo>
                  <a:pt x="1507" y="1293"/>
                </a:lnTo>
                <a:lnTo>
                  <a:pt x="1442" y="1224"/>
                </a:lnTo>
                <a:lnTo>
                  <a:pt x="1411" y="1240"/>
                </a:lnTo>
                <a:lnTo>
                  <a:pt x="1393" y="1394"/>
                </a:lnTo>
                <a:lnTo>
                  <a:pt x="1355" y="1494"/>
                </a:lnTo>
                <a:lnTo>
                  <a:pt x="1215" y="1803"/>
                </a:lnTo>
                <a:lnTo>
                  <a:pt x="1241" y="1836"/>
                </a:lnTo>
                <a:lnTo>
                  <a:pt x="1235" y="1890"/>
                </a:lnTo>
                <a:lnTo>
                  <a:pt x="1156" y="1999"/>
                </a:lnTo>
                <a:lnTo>
                  <a:pt x="1105" y="1984"/>
                </a:lnTo>
                <a:lnTo>
                  <a:pt x="1021" y="2045"/>
                </a:lnTo>
                <a:lnTo>
                  <a:pt x="949" y="2029"/>
                </a:lnTo>
                <a:lnTo>
                  <a:pt x="893" y="2157"/>
                </a:lnTo>
                <a:cubicBezTo>
                  <a:pt x="893" y="2157"/>
                  <a:pt x="801" y="2198"/>
                  <a:pt x="782" y="2196"/>
                </a:cubicBezTo>
                <a:cubicBezTo>
                  <a:pt x="777" y="2195"/>
                  <a:pt x="712" y="2161"/>
                  <a:pt x="712" y="2161"/>
                </a:cubicBezTo>
                <a:lnTo>
                  <a:pt x="646" y="2200"/>
                </a:lnTo>
                <a:lnTo>
                  <a:pt x="578" y="2229"/>
                </a:lnTo>
                <a:lnTo>
                  <a:pt x="473" y="2204"/>
                </a:lnTo>
                <a:lnTo>
                  <a:pt x="441" y="2171"/>
                </a:lnTo>
                <a:lnTo>
                  <a:pt x="379" y="2086"/>
                </a:lnTo>
                <a:lnTo>
                  <a:pt x="290" y="2030"/>
                </a:lnTo>
                <a:lnTo>
                  <a:pt x="242" y="1927"/>
                </a:lnTo>
                <a:lnTo>
                  <a:pt x="121" y="1829"/>
                </a:lnTo>
                <a:lnTo>
                  <a:pt x="103" y="1765"/>
                </a:lnTo>
                <a:lnTo>
                  <a:pt x="30" y="1724"/>
                </a:lnTo>
                <a:lnTo>
                  <a:pt x="7" y="1679"/>
                </a:lnTo>
                <a:lnTo>
                  <a:pt x="0" y="1531"/>
                </a:lnTo>
                <a:lnTo>
                  <a:pt x="62" y="1528"/>
                </a:lnTo>
                <a:lnTo>
                  <a:pt x="117" y="1505"/>
                </a:lnTo>
                <a:lnTo>
                  <a:pt x="121" y="1428"/>
                </a:lnTo>
                <a:lnTo>
                  <a:pt x="167" y="1387"/>
                </a:lnTo>
                <a:lnTo>
                  <a:pt x="171" y="1245"/>
                </a:lnTo>
                <a:lnTo>
                  <a:pt x="199" y="1136"/>
                </a:lnTo>
                <a:lnTo>
                  <a:pt x="235" y="1118"/>
                </a:lnTo>
                <a:lnTo>
                  <a:pt x="272" y="1150"/>
                </a:lnTo>
                <a:lnTo>
                  <a:pt x="285" y="1200"/>
                </a:lnTo>
                <a:lnTo>
                  <a:pt x="336" y="1172"/>
                </a:lnTo>
                <a:lnTo>
                  <a:pt x="349" y="1127"/>
                </a:lnTo>
                <a:lnTo>
                  <a:pt x="317" y="1077"/>
                </a:lnTo>
                <a:lnTo>
                  <a:pt x="317" y="1008"/>
                </a:lnTo>
                <a:lnTo>
                  <a:pt x="345" y="972"/>
                </a:lnTo>
                <a:lnTo>
                  <a:pt x="409" y="876"/>
                </a:lnTo>
                <a:lnTo>
                  <a:pt x="445" y="835"/>
                </a:lnTo>
                <a:lnTo>
                  <a:pt x="504" y="848"/>
                </a:lnTo>
                <a:lnTo>
                  <a:pt x="568" y="803"/>
                </a:lnTo>
                <a:lnTo>
                  <a:pt x="655" y="707"/>
                </a:lnTo>
                <a:lnTo>
                  <a:pt x="719" y="598"/>
                </a:lnTo>
                <a:lnTo>
                  <a:pt x="728" y="438"/>
                </a:lnTo>
                <a:lnTo>
                  <a:pt x="742" y="296"/>
                </a:lnTo>
                <a:lnTo>
                  <a:pt x="742" y="164"/>
                </a:lnTo>
                <a:lnTo>
                  <a:pt x="710" y="77"/>
                </a:lnTo>
                <a:lnTo>
                  <a:pt x="737" y="36"/>
                </a:lnTo>
                <a:lnTo>
                  <a:pt x="773" y="0"/>
                </a:lnTo>
                <a:lnTo>
                  <a:pt x="872" y="559"/>
                </a:lnTo>
                <a:lnTo>
                  <a:pt x="1003" y="538"/>
                </a:lnTo>
                <a:lnTo>
                  <a:pt x="1353" y="48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1" name="Freeform 27"/>
          <p:cNvSpPr>
            <a:spLocks noEditPoints="1"/>
          </p:cNvSpPr>
          <p:nvPr/>
        </p:nvSpPr>
        <p:spPr bwMode="auto">
          <a:xfrm>
            <a:off x="3321812" y="1959643"/>
            <a:ext cx="2692778" cy="1173035"/>
          </a:xfrm>
          <a:custGeom>
            <a:avLst/>
            <a:gdLst/>
            <a:ahLst/>
            <a:cxnLst>
              <a:cxn ang="0">
                <a:pos x="4075" y="139"/>
              </a:cxn>
              <a:cxn ang="0">
                <a:pos x="4244" y="390"/>
              </a:cxn>
              <a:cxn ang="0">
                <a:pos x="4194" y="459"/>
              </a:cxn>
              <a:cxn ang="0">
                <a:pos x="4207" y="595"/>
              </a:cxn>
              <a:cxn ang="0">
                <a:pos x="4116" y="691"/>
              </a:cxn>
              <a:cxn ang="0">
                <a:pos x="3975" y="819"/>
              </a:cxn>
              <a:cxn ang="0">
                <a:pos x="3865" y="805"/>
              </a:cxn>
              <a:cxn ang="0">
                <a:pos x="3829" y="805"/>
              </a:cxn>
              <a:cxn ang="0">
                <a:pos x="3883" y="833"/>
              </a:cxn>
              <a:cxn ang="0">
                <a:pos x="3851" y="1047"/>
              </a:cxn>
              <a:cxn ang="0">
                <a:pos x="3988" y="1093"/>
              </a:cxn>
              <a:cxn ang="0">
                <a:pos x="4089" y="1015"/>
              </a:cxn>
              <a:cxn ang="0">
                <a:pos x="3947" y="1252"/>
              </a:cxn>
              <a:cxn ang="0">
                <a:pos x="3879" y="1239"/>
              </a:cxn>
              <a:cxn ang="0">
                <a:pos x="3655" y="1325"/>
              </a:cxn>
              <a:cxn ang="0">
                <a:pos x="3377" y="1608"/>
              </a:cxn>
              <a:cxn ang="0">
                <a:pos x="3308" y="1859"/>
              </a:cxn>
              <a:cxn ang="0">
                <a:pos x="3022" y="1911"/>
              </a:cxn>
              <a:cxn ang="0">
                <a:pos x="2386" y="1465"/>
              </a:cxn>
              <a:cxn ang="0">
                <a:pos x="1948" y="1483"/>
              </a:cxn>
              <a:cxn ang="0">
                <a:pos x="1781" y="1413"/>
              </a:cxn>
              <a:cxn ang="0">
                <a:pos x="1232" y="1367"/>
              </a:cxn>
              <a:cxn ang="0">
                <a:pos x="771" y="1517"/>
              </a:cxn>
              <a:cxn ang="0">
                <a:pos x="0" y="1663"/>
              </a:cxn>
              <a:cxn ang="0">
                <a:pos x="65" y="1508"/>
              </a:cxn>
              <a:cxn ang="0">
                <a:pos x="160" y="1385"/>
              </a:cxn>
              <a:cxn ang="0">
                <a:pos x="388" y="1266"/>
              </a:cxn>
              <a:cxn ang="0">
                <a:pos x="630" y="1106"/>
              </a:cxn>
              <a:cxn ang="0">
                <a:pos x="758" y="910"/>
              </a:cxn>
              <a:cxn ang="0">
                <a:pos x="799" y="938"/>
              </a:cxn>
              <a:cxn ang="0">
                <a:pos x="918" y="846"/>
              </a:cxn>
              <a:cxn ang="0">
                <a:pos x="1041" y="837"/>
              </a:cxn>
              <a:cxn ang="0">
                <a:pos x="1169" y="664"/>
              </a:cxn>
              <a:cxn ang="0">
                <a:pos x="1188" y="502"/>
              </a:cxn>
              <a:cxn ang="0">
                <a:pos x="1511" y="477"/>
              </a:cxn>
              <a:cxn ang="0">
                <a:pos x="2383" y="354"/>
              </a:cxn>
              <a:cxn ang="0">
                <a:pos x="3558" y="101"/>
              </a:cxn>
              <a:cxn ang="0">
                <a:pos x="4016" y="0"/>
              </a:cxn>
              <a:cxn ang="0">
                <a:pos x="4210" y="867"/>
              </a:cxn>
              <a:cxn ang="0">
                <a:pos x="4342" y="776"/>
              </a:cxn>
              <a:cxn ang="0">
                <a:pos x="4328" y="545"/>
              </a:cxn>
              <a:cxn ang="0">
                <a:pos x="4269" y="427"/>
              </a:cxn>
              <a:cxn ang="0">
                <a:pos x="4367" y="575"/>
              </a:cxn>
              <a:cxn ang="0">
                <a:pos x="4374" y="796"/>
              </a:cxn>
              <a:cxn ang="0">
                <a:pos x="4198" y="908"/>
              </a:cxn>
              <a:cxn ang="0">
                <a:pos x="4137" y="938"/>
              </a:cxn>
            </a:cxnLst>
            <a:rect l="0" t="0" r="r" b="b"/>
            <a:pathLst>
              <a:path w="4378" h="1911">
                <a:moveTo>
                  <a:pt x="4016" y="0"/>
                </a:moveTo>
                <a:lnTo>
                  <a:pt x="4075" y="139"/>
                </a:lnTo>
                <a:lnTo>
                  <a:pt x="4175" y="322"/>
                </a:lnTo>
                <a:lnTo>
                  <a:pt x="4244" y="390"/>
                </a:lnTo>
                <a:lnTo>
                  <a:pt x="4262" y="454"/>
                </a:lnTo>
                <a:lnTo>
                  <a:pt x="4194" y="459"/>
                </a:lnTo>
                <a:lnTo>
                  <a:pt x="4216" y="477"/>
                </a:lnTo>
                <a:lnTo>
                  <a:pt x="4207" y="595"/>
                </a:lnTo>
                <a:lnTo>
                  <a:pt x="4134" y="632"/>
                </a:lnTo>
                <a:lnTo>
                  <a:pt x="4116" y="691"/>
                </a:lnTo>
                <a:lnTo>
                  <a:pt x="4079" y="773"/>
                </a:lnTo>
                <a:lnTo>
                  <a:pt x="3975" y="819"/>
                </a:lnTo>
                <a:lnTo>
                  <a:pt x="3906" y="810"/>
                </a:lnTo>
                <a:lnTo>
                  <a:pt x="3865" y="805"/>
                </a:lnTo>
                <a:lnTo>
                  <a:pt x="3819" y="769"/>
                </a:lnTo>
                <a:lnTo>
                  <a:pt x="3829" y="805"/>
                </a:lnTo>
                <a:lnTo>
                  <a:pt x="3829" y="833"/>
                </a:lnTo>
                <a:lnTo>
                  <a:pt x="3883" y="833"/>
                </a:lnTo>
                <a:lnTo>
                  <a:pt x="3906" y="869"/>
                </a:lnTo>
                <a:lnTo>
                  <a:pt x="3851" y="1047"/>
                </a:lnTo>
                <a:lnTo>
                  <a:pt x="3970" y="1047"/>
                </a:lnTo>
                <a:lnTo>
                  <a:pt x="3988" y="1093"/>
                </a:lnTo>
                <a:lnTo>
                  <a:pt x="4052" y="1029"/>
                </a:lnTo>
                <a:lnTo>
                  <a:pt x="4089" y="1015"/>
                </a:lnTo>
                <a:lnTo>
                  <a:pt x="4034" y="1116"/>
                </a:lnTo>
                <a:lnTo>
                  <a:pt x="3947" y="1252"/>
                </a:lnTo>
                <a:lnTo>
                  <a:pt x="3911" y="1252"/>
                </a:lnTo>
                <a:lnTo>
                  <a:pt x="3879" y="1239"/>
                </a:lnTo>
                <a:lnTo>
                  <a:pt x="3801" y="1257"/>
                </a:lnTo>
                <a:lnTo>
                  <a:pt x="3655" y="1325"/>
                </a:lnTo>
                <a:lnTo>
                  <a:pt x="3473" y="1476"/>
                </a:lnTo>
                <a:lnTo>
                  <a:pt x="3377" y="1608"/>
                </a:lnTo>
                <a:lnTo>
                  <a:pt x="3322" y="1791"/>
                </a:lnTo>
                <a:lnTo>
                  <a:pt x="3308" y="1859"/>
                </a:lnTo>
                <a:lnTo>
                  <a:pt x="3176" y="1873"/>
                </a:lnTo>
                <a:lnTo>
                  <a:pt x="3022" y="1911"/>
                </a:lnTo>
                <a:lnTo>
                  <a:pt x="2741" y="1679"/>
                </a:lnTo>
                <a:lnTo>
                  <a:pt x="2386" y="1465"/>
                </a:lnTo>
                <a:lnTo>
                  <a:pt x="2303" y="1442"/>
                </a:lnTo>
                <a:lnTo>
                  <a:pt x="1948" y="1483"/>
                </a:lnTo>
                <a:lnTo>
                  <a:pt x="1827" y="1504"/>
                </a:lnTo>
                <a:lnTo>
                  <a:pt x="1781" y="1413"/>
                </a:lnTo>
                <a:lnTo>
                  <a:pt x="1697" y="1353"/>
                </a:lnTo>
                <a:lnTo>
                  <a:pt x="1232" y="1367"/>
                </a:lnTo>
                <a:lnTo>
                  <a:pt x="1027" y="1390"/>
                </a:lnTo>
                <a:lnTo>
                  <a:pt x="771" y="1517"/>
                </a:lnTo>
                <a:lnTo>
                  <a:pt x="598" y="1590"/>
                </a:lnTo>
                <a:lnTo>
                  <a:pt x="0" y="1663"/>
                </a:lnTo>
                <a:lnTo>
                  <a:pt x="14" y="1549"/>
                </a:lnTo>
                <a:lnTo>
                  <a:pt x="65" y="1508"/>
                </a:lnTo>
                <a:lnTo>
                  <a:pt x="142" y="1490"/>
                </a:lnTo>
                <a:lnTo>
                  <a:pt x="160" y="1385"/>
                </a:lnTo>
                <a:lnTo>
                  <a:pt x="279" y="1307"/>
                </a:lnTo>
                <a:lnTo>
                  <a:pt x="388" y="1266"/>
                </a:lnTo>
                <a:lnTo>
                  <a:pt x="507" y="1166"/>
                </a:lnTo>
                <a:lnTo>
                  <a:pt x="630" y="1106"/>
                </a:lnTo>
                <a:lnTo>
                  <a:pt x="649" y="1020"/>
                </a:lnTo>
                <a:lnTo>
                  <a:pt x="758" y="910"/>
                </a:lnTo>
                <a:lnTo>
                  <a:pt x="776" y="906"/>
                </a:lnTo>
                <a:cubicBezTo>
                  <a:pt x="776" y="906"/>
                  <a:pt x="776" y="938"/>
                  <a:pt x="799" y="938"/>
                </a:cubicBezTo>
                <a:cubicBezTo>
                  <a:pt x="822" y="938"/>
                  <a:pt x="854" y="947"/>
                  <a:pt x="854" y="947"/>
                </a:cubicBezTo>
                <a:lnTo>
                  <a:pt x="918" y="846"/>
                </a:lnTo>
                <a:lnTo>
                  <a:pt x="977" y="828"/>
                </a:lnTo>
                <a:lnTo>
                  <a:pt x="1041" y="837"/>
                </a:lnTo>
                <a:lnTo>
                  <a:pt x="1087" y="737"/>
                </a:lnTo>
                <a:lnTo>
                  <a:pt x="1169" y="664"/>
                </a:lnTo>
                <a:lnTo>
                  <a:pt x="1182" y="605"/>
                </a:lnTo>
                <a:lnTo>
                  <a:pt x="1188" y="502"/>
                </a:lnTo>
                <a:lnTo>
                  <a:pt x="1308" y="501"/>
                </a:lnTo>
                <a:lnTo>
                  <a:pt x="1511" y="477"/>
                </a:lnTo>
                <a:lnTo>
                  <a:pt x="1956" y="413"/>
                </a:lnTo>
                <a:lnTo>
                  <a:pt x="2383" y="354"/>
                </a:lnTo>
                <a:lnTo>
                  <a:pt x="2994" y="221"/>
                </a:lnTo>
                <a:lnTo>
                  <a:pt x="3558" y="101"/>
                </a:lnTo>
                <a:lnTo>
                  <a:pt x="3874" y="33"/>
                </a:lnTo>
                <a:lnTo>
                  <a:pt x="4016" y="0"/>
                </a:lnTo>
                <a:close/>
                <a:moveTo>
                  <a:pt x="4137" y="938"/>
                </a:moveTo>
                <a:lnTo>
                  <a:pt x="4210" y="867"/>
                </a:lnTo>
                <a:lnTo>
                  <a:pt x="4299" y="794"/>
                </a:lnTo>
                <a:lnTo>
                  <a:pt x="4342" y="776"/>
                </a:lnTo>
                <a:lnTo>
                  <a:pt x="4346" y="719"/>
                </a:lnTo>
                <a:lnTo>
                  <a:pt x="4328" y="545"/>
                </a:lnTo>
                <a:lnTo>
                  <a:pt x="4287" y="479"/>
                </a:lnTo>
                <a:lnTo>
                  <a:pt x="4269" y="427"/>
                </a:lnTo>
                <a:lnTo>
                  <a:pt x="4289" y="420"/>
                </a:lnTo>
                <a:lnTo>
                  <a:pt x="4367" y="575"/>
                </a:lnTo>
                <a:lnTo>
                  <a:pt x="4378" y="700"/>
                </a:lnTo>
                <a:lnTo>
                  <a:pt x="4374" y="796"/>
                </a:lnTo>
                <a:lnTo>
                  <a:pt x="4278" y="840"/>
                </a:lnTo>
                <a:lnTo>
                  <a:pt x="4198" y="908"/>
                </a:lnTo>
                <a:lnTo>
                  <a:pt x="4166" y="942"/>
                </a:lnTo>
                <a:lnTo>
                  <a:pt x="4137" y="938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auto">
          <a:xfrm>
            <a:off x="5231605" y="1127539"/>
            <a:ext cx="75120" cy="78011"/>
          </a:xfrm>
          <a:custGeom>
            <a:avLst/>
            <a:gdLst/>
            <a:ahLst/>
            <a:cxnLst>
              <a:cxn ang="0">
                <a:pos x="18" y="27"/>
              </a:cxn>
              <a:cxn ang="0">
                <a:pos x="7" y="16"/>
              </a:cxn>
              <a:cxn ang="0">
                <a:pos x="0" y="12"/>
              </a:cxn>
              <a:cxn ang="0">
                <a:pos x="9" y="0"/>
              </a:cxn>
              <a:cxn ang="0">
                <a:pos x="26" y="11"/>
              </a:cxn>
              <a:cxn ang="0">
                <a:pos x="18" y="27"/>
              </a:cxn>
            </a:cxnLst>
            <a:rect l="0" t="0" r="r" b="b"/>
            <a:pathLst>
              <a:path w="26" h="27">
                <a:moveTo>
                  <a:pt x="18" y="27"/>
                </a:moveTo>
                <a:lnTo>
                  <a:pt x="7" y="16"/>
                </a:lnTo>
                <a:lnTo>
                  <a:pt x="0" y="12"/>
                </a:lnTo>
                <a:lnTo>
                  <a:pt x="9" y="0"/>
                </a:lnTo>
                <a:lnTo>
                  <a:pt x="26" y="11"/>
                </a:lnTo>
                <a:lnTo>
                  <a:pt x="18" y="2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8" name="Freeform 34"/>
          <p:cNvSpPr>
            <a:spLocks/>
          </p:cNvSpPr>
          <p:nvPr/>
        </p:nvSpPr>
        <p:spPr bwMode="auto">
          <a:xfrm>
            <a:off x="3651186" y="2791747"/>
            <a:ext cx="1531301" cy="1158590"/>
          </a:xfrm>
          <a:custGeom>
            <a:avLst/>
            <a:gdLst/>
            <a:ahLst/>
            <a:cxnLst>
              <a:cxn ang="0">
                <a:pos x="320" y="395"/>
              </a:cxn>
              <a:cxn ang="0">
                <a:pos x="309" y="401"/>
              </a:cxn>
              <a:cxn ang="0">
                <a:pos x="294" y="393"/>
              </a:cxn>
              <a:cxn ang="0">
                <a:pos x="290" y="381"/>
              </a:cxn>
              <a:cxn ang="0">
                <a:pos x="282" y="359"/>
              </a:cxn>
              <a:cxn ang="0">
                <a:pos x="269" y="347"/>
              </a:cxn>
              <a:cxn ang="0">
                <a:pos x="253" y="343"/>
              </a:cxn>
              <a:cxn ang="0">
                <a:pos x="243" y="314"/>
              </a:cxn>
              <a:cxn ang="0">
                <a:pos x="227" y="278"/>
              </a:cxn>
              <a:cxn ang="0">
                <a:pos x="202" y="266"/>
              </a:cxn>
              <a:cxn ang="0">
                <a:pos x="189" y="255"/>
              </a:cxn>
              <a:cxn ang="0">
                <a:pos x="181" y="239"/>
              </a:cxn>
              <a:cxn ang="0">
                <a:pos x="169" y="227"/>
              </a:cxn>
              <a:cxn ang="0">
                <a:pos x="155" y="220"/>
              </a:cxn>
              <a:cxn ang="0">
                <a:pos x="141" y="202"/>
              </a:cxn>
              <a:cxn ang="0">
                <a:pos x="123" y="189"/>
              </a:cxn>
              <a:cxn ang="0">
                <a:pos x="96" y="178"/>
              </a:cxn>
              <a:cxn ang="0">
                <a:pos x="93" y="169"/>
              </a:cxn>
              <a:cxn ang="0">
                <a:pos x="78" y="152"/>
              </a:cxn>
              <a:cxn ang="0">
                <a:pos x="75" y="143"/>
              </a:cxn>
              <a:cxn ang="0">
                <a:pos x="55" y="112"/>
              </a:cxn>
              <a:cxn ang="0">
                <a:pos x="35" y="113"/>
              </a:cxn>
              <a:cxn ang="0">
                <a:pos x="10" y="98"/>
              </a:cxn>
              <a:cxn ang="0">
                <a:pos x="3" y="91"/>
              </a:cxn>
              <a:cxn ang="0">
                <a:pos x="0" y="80"/>
              </a:cxn>
              <a:cxn ang="0">
                <a:pos x="5" y="68"/>
              </a:cxn>
              <a:cxn ang="0">
                <a:pos x="19" y="62"/>
              </a:cxn>
              <a:cxn ang="0">
                <a:pos x="16" y="49"/>
              </a:cxn>
              <a:cxn ang="0">
                <a:pos x="50" y="35"/>
              </a:cxn>
              <a:cxn ang="0">
                <a:pos x="105" y="7"/>
              </a:cxn>
              <a:cxn ang="0">
                <a:pos x="152" y="2"/>
              </a:cxn>
              <a:cxn ang="0">
                <a:pos x="249" y="0"/>
              </a:cxn>
              <a:cxn ang="0">
                <a:pos x="265" y="11"/>
              </a:cxn>
              <a:cxn ang="0">
                <a:pos x="275" y="31"/>
              </a:cxn>
              <a:cxn ang="0">
                <a:pos x="301" y="27"/>
              </a:cxn>
              <a:cxn ang="0">
                <a:pos x="376" y="19"/>
              </a:cxn>
              <a:cxn ang="0">
                <a:pos x="394" y="24"/>
              </a:cxn>
              <a:cxn ang="0">
                <a:pos x="469" y="69"/>
              </a:cxn>
              <a:cxn ang="0">
                <a:pos x="530" y="118"/>
              </a:cxn>
              <a:cxn ang="0">
                <a:pos x="498" y="151"/>
              </a:cxn>
              <a:cxn ang="0">
                <a:pos x="482" y="188"/>
              </a:cxn>
              <a:cxn ang="0">
                <a:pos x="479" y="225"/>
              </a:cxn>
              <a:cxn ang="0">
                <a:pos x="469" y="230"/>
              </a:cxn>
              <a:cxn ang="0">
                <a:pos x="463" y="247"/>
              </a:cxn>
              <a:cxn ang="0">
                <a:pos x="448" y="251"/>
              </a:cxn>
              <a:cxn ang="0">
                <a:pos x="435" y="272"/>
              </a:cxn>
              <a:cxn ang="0">
                <a:pos x="419" y="289"/>
              </a:cxn>
              <a:cxn ang="0">
                <a:pos x="405" y="309"/>
              </a:cxn>
              <a:cxn ang="0">
                <a:pos x="396" y="314"/>
              </a:cxn>
              <a:cxn ang="0">
                <a:pos x="374" y="334"/>
              </a:cxn>
              <a:cxn ang="0">
                <a:pos x="357" y="335"/>
              </a:cxn>
              <a:cxn ang="0">
                <a:pos x="363" y="355"/>
              </a:cxn>
              <a:cxn ang="0">
                <a:pos x="333" y="387"/>
              </a:cxn>
              <a:cxn ang="0">
                <a:pos x="320" y="395"/>
              </a:cxn>
            </a:cxnLst>
            <a:rect l="0" t="0" r="r" b="b"/>
            <a:pathLst>
              <a:path w="530" h="401">
                <a:moveTo>
                  <a:pt x="320" y="395"/>
                </a:moveTo>
                <a:lnTo>
                  <a:pt x="309" y="401"/>
                </a:lnTo>
                <a:lnTo>
                  <a:pt x="294" y="393"/>
                </a:lnTo>
                <a:lnTo>
                  <a:pt x="290" y="381"/>
                </a:lnTo>
                <a:lnTo>
                  <a:pt x="282" y="359"/>
                </a:lnTo>
                <a:lnTo>
                  <a:pt x="269" y="347"/>
                </a:lnTo>
                <a:lnTo>
                  <a:pt x="253" y="343"/>
                </a:lnTo>
                <a:lnTo>
                  <a:pt x="243" y="314"/>
                </a:lnTo>
                <a:lnTo>
                  <a:pt x="227" y="278"/>
                </a:lnTo>
                <a:lnTo>
                  <a:pt x="202" y="266"/>
                </a:lnTo>
                <a:lnTo>
                  <a:pt x="189" y="255"/>
                </a:lnTo>
                <a:lnTo>
                  <a:pt x="181" y="239"/>
                </a:lnTo>
                <a:lnTo>
                  <a:pt x="169" y="227"/>
                </a:lnTo>
                <a:lnTo>
                  <a:pt x="155" y="220"/>
                </a:lnTo>
                <a:lnTo>
                  <a:pt x="141" y="202"/>
                </a:lnTo>
                <a:lnTo>
                  <a:pt x="123" y="189"/>
                </a:lnTo>
                <a:lnTo>
                  <a:pt x="96" y="178"/>
                </a:lnTo>
                <a:lnTo>
                  <a:pt x="93" y="169"/>
                </a:lnTo>
                <a:lnTo>
                  <a:pt x="78" y="152"/>
                </a:lnTo>
                <a:lnTo>
                  <a:pt x="75" y="143"/>
                </a:lnTo>
                <a:lnTo>
                  <a:pt x="55" y="112"/>
                </a:lnTo>
                <a:lnTo>
                  <a:pt x="35" y="113"/>
                </a:lnTo>
                <a:lnTo>
                  <a:pt x="10" y="98"/>
                </a:lnTo>
                <a:lnTo>
                  <a:pt x="3" y="91"/>
                </a:lnTo>
                <a:lnTo>
                  <a:pt x="0" y="80"/>
                </a:lnTo>
                <a:lnTo>
                  <a:pt x="5" y="68"/>
                </a:lnTo>
                <a:lnTo>
                  <a:pt x="19" y="62"/>
                </a:lnTo>
                <a:lnTo>
                  <a:pt x="16" y="49"/>
                </a:lnTo>
                <a:lnTo>
                  <a:pt x="50" y="35"/>
                </a:lnTo>
                <a:lnTo>
                  <a:pt x="105" y="7"/>
                </a:lnTo>
                <a:lnTo>
                  <a:pt x="152" y="2"/>
                </a:lnTo>
                <a:lnTo>
                  <a:pt x="249" y="0"/>
                </a:lnTo>
                <a:lnTo>
                  <a:pt x="265" y="11"/>
                </a:lnTo>
                <a:lnTo>
                  <a:pt x="275" y="31"/>
                </a:lnTo>
                <a:lnTo>
                  <a:pt x="301" y="27"/>
                </a:lnTo>
                <a:lnTo>
                  <a:pt x="376" y="19"/>
                </a:lnTo>
                <a:lnTo>
                  <a:pt x="394" y="24"/>
                </a:lnTo>
                <a:lnTo>
                  <a:pt x="469" y="69"/>
                </a:lnTo>
                <a:lnTo>
                  <a:pt x="530" y="118"/>
                </a:lnTo>
                <a:lnTo>
                  <a:pt x="498" y="151"/>
                </a:lnTo>
                <a:lnTo>
                  <a:pt x="482" y="188"/>
                </a:lnTo>
                <a:lnTo>
                  <a:pt x="479" y="225"/>
                </a:lnTo>
                <a:lnTo>
                  <a:pt x="469" y="230"/>
                </a:lnTo>
                <a:lnTo>
                  <a:pt x="463" y="247"/>
                </a:lnTo>
                <a:lnTo>
                  <a:pt x="448" y="251"/>
                </a:lnTo>
                <a:lnTo>
                  <a:pt x="435" y="272"/>
                </a:lnTo>
                <a:lnTo>
                  <a:pt x="419" y="289"/>
                </a:lnTo>
                <a:lnTo>
                  <a:pt x="405" y="309"/>
                </a:lnTo>
                <a:lnTo>
                  <a:pt x="396" y="314"/>
                </a:lnTo>
                <a:lnTo>
                  <a:pt x="374" y="334"/>
                </a:lnTo>
                <a:lnTo>
                  <a:pt x="357" y="335"/>
                </a:lnTo>
                <a:lnTo>
                  <a:pt x="363" y="355"/>
                </a:lnTo>
                <a:lnTo>
                  <a:pt x="333" y="387"/>
                </a:lnTo>
                <a:lnTo>
                  <a:pt x="320" y="395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1981202" y="5605874"/>
            <a:ext cx="2087245" cy="442813"/>
            <a:chOff x="1981202" y="5605874"/>
            <a:chExt cx="2087245" cy="442813"/>
          </a:xfrm>
        </p:grpSpPr>
        <p:sp>
          <p:nvSpPr>
            <p:cNvPr id="121" name="Line 645"/>
            <p:cNvSpPr>
              <a:spLocks noChangeShapeType="1"/>
            </p:cNvSpPr>
            <p:nvPr/>
          </p:nvSpPr>
          <p:spPr bwMode="auto">
            <a:xfrm>
              <a:off x="2012985" y="5808121"/>
              <a:ext cx="1606421" cy="289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2" name="Line 646"/>
            <p:cNvSpPr>
              <a:spLocks noChangeShapeType="1"/>
            </p:cNvSpPr>
            <p:nvPr/>
          </p:nvSpPr>
          <p:spPr bwMode="auto">
            <a:xfrm flipV="1">
              <a:off x="3616516" y="5704108"/>
              <a:ext cx="2890" cy="101125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3" name="Line 647"/>
            <p:cNvSpPr>
              <a:spLocks noChangeShapeType="1"/>
            </p:cNvSpPr>
            <p:nvPr/>
          </p:nvSpPr>
          <p:spPr bwMode="auto">
            <a:xfrm flipV="1">
              <a:off x="2012985" y="5709887"/>
              <a:ext cx="2890" cy="199359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4" name="Line 648"/>
            <p:cNvSpPr>
              <a:spLocks noChangeShapeType="1"/>
            </p:cNvSpPr>
            <p:nvPr/>
          </p:nvSpPr>
          <p:spPr bwMode="auto">
            <a:xfrm flipV="1">
              <a:off x="3030000" y="5811011"/>
              <a:ext cx="2890" cy="98234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5" name="Line 649"/>
            <p:cNvSpPr>
              <a:spLocks noChangeShapeType="1"/>
            </p:cNvSpPr>
            <p:nvPr/>
          </p:nvSpPr>
          <p:spPr bwMode="auto">
            <a:xfrm flipV="1">
              <a:off x="2691957" y="5811011"/>
              <a:ext cx="2890" cy="98234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6" name="Line 650"/>
            <p:cNvSpPr>
              <a:spLocks noChangeShapeType="1"/>
            </p:cNvSpPr>
            <p:nvPr/>
          </p:nvSpPr>
          <p:spPr bwMode="auto">
            <a:xfrm flipV="1">
              <a:off x="2353916" y="5811011"/>
              <a:ext cx="2890" cy="98234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7" name="Line 651"/>
            <p:cNvSpPr>
              <a:spLocks noChangeShapeType="1"/>
            </p:cNvSpPr>
            <p:nvPr/>
          </p:nvSpPr>
          <p:spPr bwMode="auto">
            <a:xfrm flipV="1">
              <a:off x="3082006" y="5709887"/>
              <a:ext cx="2890" cy="98234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8" name="Line 652"/>
            <p:cNvSpPr>
              <a:spLocks noChangeShapeType="1"/>
            </p:cNvSpPr>
            <p:nvPr/>
          </p:nvSpPr>
          <p:spPr bwMode="auto">
            <a:xfrm flipV="1">
              <a:off x="2547494" y="5709887"/>
              <a:ext cx="2890" cy="98234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37" name="Rectangle 661"/>
            <p:cNvSpPr>
              <a:spLocks noChangeArrowheads="1"/>
            </p:cNvSpPr>
            <p:nvPr/>
          </p:nvSpPr>
          <p:spPr bwMode="auto">
            <a:xfrm>
              <a:off x="1984092" y="5605874"/>
              <a:ext cx="15388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662"/>
            <p:cNvSpPr>
              <a:spLocks noChangeArrowheads="1"/>
            </p:cNvSpPr>
            <p:nvPr/>
          </p:nvSpPr>
          <p:spPr bwMode="auto">
            <a:xfrm>
              <a:off x="1981202" y="5894799"/>
              <a:ext cx="15388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663"/>
            <p:cNvSpPr>
              <a:spLocks noChangeArrowheads="1"/>
            </p:cNvSpPr>
            <p:nvPr/>
          </p:nvSpPr>
          <p:spPr bwMode="auto">
            <a:xfrm>
              <a:off x="2261460" y="5894799"/>
              <a:ext cx="30777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664"/>
            <p:cNvSpPr>
              <a:spLocks noChangeArrowheads="1"/>
            </p:cNvSpPr>
            <p:nvPr/>
          </p:nvSpPr>
          <p:spPr bwMode="auto">
            <a:xfrm>
              <a:off x="2460817" y="5605874"/>
              <a:ext cx="30777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665"/>
            <p:cNvSpPr>
              <a:spLocks noChangeArrowheads="1"/>
            </p:cNvSpPr>
            <p:nvPr/>
          </p:nvSpPr>
          <p:spPr bwMode="auto">
            <a:xfrm>
              <a:off x="2608170" y="5894799"/>
              <a:ext cx="30777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666"/>
            <p:cNvSpPr>
              <a:spLocks noChangeArrowheads="1"/>
            </p:cNvSpPr>
            <p:nvPr/>
          </p:nvSpPr>
          <p:spPr bwMode="auto">
            <a:xfrm>
              <a:off x="2946211" y="5894799"/>
              <a:ext cx="53860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km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667"/>
            <p:cNvSpPr>
              <a:spLocks noChangeArrowheads="1"/>
            </p:cNvSpPr>
            <p:nvPr/>
          </p:nvSpPr>
          <p:spPr bwMode="auto">
            <a:xfrm>
              <a:off x="3529838" y="5605874"/>
              <a:ext cx="53860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mi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668"/>
            <p:cNvSpPr>
              <a:spLocks noChangeArrowheads="1"/>
            </p:cNvSpPr>
            <p:nvPr/>
          </p:nvSpPr>
          <p:spPr bwMode="auto">
            <a:xfrm>
              <a:off x="2998217" y="5605874"/>
              <a:ext cx="30777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2438400" y="0"/>
            <a:ext cx="44196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smtClean="0"/>
              <a:t>South Atlantic States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400" smtClean="0"/>
              <a:t>I am sure you want to create the following types of slides.</a:t>
            </a:r>
          </a:p>
          <a:p>
            <a:r>
              <a:rPr lang="en-US" sz="4400" smtClean="0"/>
              <a:t>This is what vector images can do.</a:t>
            </a:r>
          </a:p>
          <a:p>
            <a:r>
              <a:rPr lang="en-US" sz="4400" smtClean="0"/>
              <a:t>You can change the colors, font and add effects and so on….</a:t>
            </a:r>
            <a:endParaRPr lang="en-US"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3600" smtClean="0"/>
              <a:t>These are not vector, my sincere apologies.</a:t>
            </a:r>
          </a:p>
          <a:p>
            <a:r>
              <a:rPr lang="en-US" sz="3600" smtClean="0"/>
              <a:t>You want to buy them, available at $9.95, in structured layered format. The small state abbreviations in separate layers, so that you can change the typeface, size and so on.</a:t>
            </a:r>
          </a:p>
          <a:p>
            <a:r>
              <a:rPr lang="en-US" sz="3600" smtClean="0"/>
              <a:t>Other websites cell at $50 to $150. We give you at $9.95.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111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cp:lastModifiedBy>Sanjay Mohan</cp:lastModifiedBy>
  <cp:revision>22</cp:revision>
  <dcterms:created xsi:type="dcterms:W3CDTF">2013-09-13T10:57:51Z</dcterms:created>
  <dcterms:modified xsi:type="dcterms:W3CDTF">2014-03-15T05:37:20Z</dcterms:modified>
</cp:coreProperties>
</file>