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50" autoAdjust="0"/>
    <p:restoredTop sz="94660"/>
  </p:normalViewPr>
  <p:slideViewPr>
    <p:cSldViewPr>
      <p:cViewPr>
        <p:scale>
          <a:sx n="37" d="100"/>
          <a:sy n="37" d="100"/>
        </p:scale>
        <p:origin x="-2328" y="-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58BA68-8373-4D51-8F4A-9992D7C267AC}" type="datetimeFigureOut">
              <a:rPr lang="en-US" smtClean="0"/>
              <a:t>9/20/2013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821E0E-CDD0-4B0E-A40B-B49733F6326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821E0E-CDD0-4B0E-A40B-B49733F6326E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8D64-6B3A-4D03-A922-E2AC7224727C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39B9-6F35-4C74-85EA-89BAE0BDCA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8D64-6B3A-4D03-A922-E2AC7224727C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39B9-6F35-4C74-85EA-89BAE0BDCA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8D64-6B3A-4D03-A922-E2AC7224727C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39B9-6F35-4C74-85EA-89BAE0BDCA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8D64-6B3A-4D03-A922-E2AC7224727C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39B9-6F35-4C74-85EA-89BAE0BDCA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8D64-6B3A-4D03-A922-E2AC7224727C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39B9-6F35-4C74-85EA-89BAE0BDCA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8D64-6B3A-4D03-A922-E2AC7224727C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39B9-6F35-4C74-85EA-89BAE0BDCA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8D64-6B3A-4D03-A922-E2AC7224727C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39B9-6F35-4C74-85EA-89BAE0BDCA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8D64-6B3A-4D03-A922-E2AC7224727C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39B9-6F35-4C74-85EA-89BAE0BDCA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8D64-6B3A-4D03-A922-E2AC7224727C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39B9-6F35-4C74-85EA-89BAE0BDCA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8D64-6B3A-4D03-A922-E2AC7224727C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39B9-6F35-4C74-85EA-89BAE0BDCA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8D64-6B3A-4D03-A922-E2AC7224727C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439B9-6F35-4C74-85EA-89BAE0BDCA7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BA8D64-6B3A-4D03-A922-E2AC7224727C}" type="datetimeFigureOut">
              <a:rPr lang="en-US" smtClean="0"/>
              <a:pPr/>
              <a:t>9/20/2013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439B9-6F35-4C74-85EA-89BAE0BDCA7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5" name="Group 784"/>
          <p:cNvGrpSpPr/>
          <p:nvPr/>
        </p:nvGrpSpPr>
        <p:grpSpPr>
          <a:xfrm>
            <a:off x="5181600" y="4038600"/>
            <a:ext cx="1235075" cy="219075"/>
            <a:chOff x="4929188" y="3963988"/>
            <a:chExt cx="1235075" cy="219075"/>
          </a:xfrm>
        </p:grpSpPr>
        <p:sp>
          <p:nvSpPr>
            <p:cNvPr id="1352" name="Rectangle 328"/>
            <p:cNvSpPr>
              <a:spLocks noChangeArrowheads="1"/>
            </p:cNvSpPr>
            <p:nvPr/>
          </p:nvSpPr>
          <p:spPr bwMode="auto">
            <a:xfrm>
              <a:off x="4929188" y="3963988"/>
              <a:ext cx="246063" cy="219075"/>
            </a:xfrm>
            <a:prstGeom prst="rect">
              <a:avLst/>
            </a:prstGeom>
            <a:solidFill>
              <a:srgbClr val="009C4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3" name="Freeform 329"/>
            <p:cNvSpPr>
              <a:spLocks/>
            </p:cNvSpPr>
            <p:nvPr/>
          </p:nvSpPr>
          <p:spPr bwMode="auto">
            <a:xfrm>
              <a:off x="4954588" y="4006850"/>
              <a:ext cx="193675" cy="128588"/>
            </a:xfrm>
            <a:custGeom>
              <a:avLst/>
              <a:gdLst/>
              <a:ahLst/>
              <a:cxnLst>
                <a:cxn ang="0">
                  <a:pos x="237" y="224"/>
                </a:cxn>
                <a:cxn ang="0">
                  <a:pos x="136" y="224"/>
                </a:cxn>
                <a:cxn ang="0">
                  <a:pos x="136" y="43"/>
                </a:cxn>
                <a:cxn ang="0">
                  <a:pos x="187" y="43"/>
                </a:cxn>
                <a:cxn ang="0">
                  <a:pos x="187" y="192"/>
                </a:cxn>
                <a:cxn ang="0">
                  <a:pos x="235" y="192"/>
                </a:cxn>
                <a:cxn ang="0">
                  <a:pos x="283" y="109"/>
                </a:cxn>
                <a:cxn ang="0">
                  <a:pos x="233" y="32"/>
                </a:cxn>
                <a:cxn ang="0">
                  <a:pos x="122" y="32"/>
                </a:cxn>
                <a:cxn ang="0">
                  <a:pos x="122" y="224"/>
                </a:cxn>
                <a:cxn ang="0">
                  <a:pos x="73" y="224"/>
                </a:cxn>
                <a:cxn ang="0">
                  <a:pos x="73" y="32"/>
                </a:cxn>
                <a:cxn ang="0">
                  <a:pos x="0" y="32"/>
                </a:cxn>
                <a:cxn ang="0">
                  <a:pos x="0" y="0"/>
                </a:cxn>
                <a:cxn ang="0">
                  <a:pos x="248" y="0"/>
                </a:cxn>
                <a:cxn ang="0">
                  <a:pos x="337" y="109"/>
                </a:cxn>
                <a:cxn ang="0">
                  <a:pos x="237" y="224"/>
                </a:cxn>
              </a:cxnLst>
              <a:rect l="0" t="0" r="r" b="b"/>
              <a:pathLst>
                <a:path w="337" h="224">
                  <a:moveTo>
                    <a:pt x="237" y="224"/>
                  </a:moveTo>
                  <a:lnTo>
                    <a:pt x="136" y="224"/>
                  </a:lnTo>
                  <a:lnTo>
                    <a:pt x="136" y="43"/>
                  </a:lnTo>
                  <a:lnTo>
                    <a:pt x="187" y="43"/>
                  </a:lnTo>
                  <a:lnTo>
                    <a:pt x="187" y="192"/>
                  </a:lnTo>
                  <a:lnTo>
                    <a:pt x="235" y="192"/>
                  </a:lnTo>
                  <a:cubicBezTo>
                    <a:pt x="268" y="192"/>
                    <a:pt x="283" y="169"/>
                    <a:pt x="283" y="109"/>
                  </a:cubicBezTo>
                  <a:cubicBezTo>
                    <a:pt x="283" y="49"/>
                    <a:pt x="267" y="32"/>
                    <a:pt x="233" y="32"/>
                  </a:cubicBezTo>
                  <a:lnTo>
                    <a:pt x="122" y="32"/>
                  </a:lnTo>
                  <a:lnTo>
                    <a:pt x="122" y="224"/>
                  </a:lnTo>
                  <a:lnTo>
                    <a:pt x="73" y="224"/>
                  </a:lnTo>
                  <a:lnTo>
                    <a:pt x="73" y="32"/>
                  </a:lnTo>
                  <a:lnTo>
                    <a:pt x="0" y="32"/>
                  </a:lnTo>
                  <a:lnTo>
                    <a:pt x="0" y="0"/>
                  </a:lnTo>
                  <a:lnTo>
                    <a:pt x="248" y="0"/>
                  </a:lnTo>
                  <a:cubicBezTo>
                    <a:pt x="308" y="0"/>
                    <a:pt x="337" y="31"/>
                    <a:pt x="337" y="109"/>
                  </a:cubicBezTo>
                  <a:cubicBezTo>
                    <a:pt x="337" y="211"/>
                    <a:pt x="294" y="224"/>
                    <a:pt x="237" y="224"/>
                  </a:cubicBezTo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4" name="Freeform 330"/>
            <p:cNvSpPr>
              <a:spLocks/>
            </p:cNvSpPr>
            <p:nvPr/>
          </p:nvSpPr>
          <p:spPr bwMode="auto">
            <a:xfrm>
              <a:off x="5260975" y="4008438"/>
              <a:ext cx="74613" cy="88900"/>
            </a:xfrm>
            <a:custGeom>
              <a:avLst/>
              <a:gdLst/>
              <a:ahLst/>
              <a:cxnLst>
                <a:cxn ang="0">
                  <a:pos x="132" y="150"/>
                </a:cxn>
                <a:cxn ang="0">
                  <a:pos x="91" y="156"/>
                </a:cxn>
                <a:cxn ang="0">
                  <a:pos x="0" y="76"/>
                </a:cxn>
                <a:cxn ang="0">
                  <a:pos x="91" y="0"/>
                </a:cxn>
                <a:cxn ang="0">
                  <a:pos x="132" y="4"/>
                </a:cxn>
                <a:cxn ang="0">
                  <a:pos x="132" y="44"/>
                </a:cxn>
                <a:cxn ang="0">
                  <a:pos x="103" y="39"/>
                </a:cxn>
                <a:cxn ang="0">
                  <a:pos x="59" y="77"/>
                </a:cxn>
                <a:cxn ang="0">
                  <a:pos x="101" y="116"/>
                </a:cxn>
                <a:cxn ang="0">
                  <a:pos x="132" y="110"/>
                </a:cxn>
                <a:cxn ang="0">
                  <a:pos x="132" y="150"/>
                </a:cxn>
              </a:cxnLst>
              <a:rect l="0" t="0" r="r" b="b"/>
              <a:pathLst>
                <a:path w="132" h="156">
                  <a:moveTo>
                    <a:pt x="132" y="150"/>
                  </a:moveTo>
                  <a:cubicBezTo>
                    <a:pt x="121" y="153"/>
                    <a:pt x="105" y="156"/>
                    <a:pt x="91" y="156"/>
                  </a:cubicBezTo>
                  <a:cubicBezTo>
                    <a:pt x="40" y="156"/>
                    <a:pt x="0" y="130"/>
                    <a:pt x="0" y="76"/>
                  </a:cubicBezTo>
                  <a:cubicBezTo>
                    <a:pt x="0" y="25"/>
                    <a:pt x="42" y="0"/>
                    <a:pt x="91" y="0"/>
                  </a:cubicBezTo>
                  <a:cubicBezTo>
                    <a:pt x="107" y="0"/>
                    <a:pt x="116" y="1"/>
                    <a:pt x="132" y="4"/>
                  </a:cubicBezTo>
                  <a:lnTo>
                    <a:pt x="132" y="44"/>
                  </a:lnTo>
                  <a:cubicBezTo>
                    <a:pt x="122" y="41"/>
                    <a:pt x="112" y="39"/>
                    <a:pt x="103" y="39"/>
                  </a:cubicBezTo>
                  <a:cubicBezTo>
                    <a:pt x="78" y="39"/>
                    <a:pt x="59" y="52"/>
                    <a:pt x="59" y="77"/>
                  </a:cubicBezTo>
                  <a:cubicBezTo>
                    <a:pt x="59" y="103"/>
                    <a:pt x="77" y="116"/>
                    <a:pt x="101" y="116"/>
                  </a:cubicBezTo>
                  <a:cubicBezTo>
                    <a:pt x="111" y="116"/>
                    <a:pt x="122" y="114"/>
                    <a:pt x="132" y="110"/>
                  </a:cubicBezTo>
                  <a:lnTo>
                    <a:pt x="132" y="150"/>
                  </a:lnTo>
                </a:path>
              </a:pathLst>
            </a:custGeom>
            <a:solidFill>
              <a:srgbClr val="1440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5" name="Freeform 331"/>
            <p:cNvSpPr>
              <a:spLocks noEditPoints="1"/>
            </p:cNvSpPr>
            <p:nvPr/>
          </p:nvSpPr>
          <p:spPr bwMode="auto">
            <a:xfrm>
              <a:off x="5340350" y="4030663"/>
              <a:ext cx="74613" cy="66675"/>
            </a:xfrm>
            <a:custGeom>
              <a:avLst/>
              <a:gdLst/>
              <a:ahLst/>
              <a:cxnLst>
                <a:cxn ang="0">
                  <a:pos x="79" y="66"/>
                </a:cxn>
                <a:cxn ang="0">
                  <a:pos x="74" y="66"/>
                </a:cxn>
                <a:cxn ang="0">
                  <a:pos x="50" y="79"/>
                </a:cxn>
                <a:cxn ang="0">
                  <a:pos x="62" y="90"/>
                </a:cxn>
                <a:cxn ang="0">
                  <a:pos x="79" y="69"/>
                </a:cxn>
                <a:cxn ang="0">
                  <a:pos x="79" y="66"/>
                </a:cxn>
                <a:cxn ang="0">
                  <a:pos x="13" y="7"/>
                </a:cxn>
                <a:cxn ang="0">
                  <a:pos x="60" y="0"/>
                </a:cxn>
                <a:cxn ang="0">
                  <a:pos x="129" y="47"/>
                </a:cxn>
                <a:cxn ang="0">
                  <a:pos x="129" y="116"/>
                </a:cxn>
                <a:cxn ang="0">
                  <a:pos x="78" y="116"/>
                </a:cxn>
                <a:cxn ang="0">
                  <a:pos x="78" y="99"/>
                </a:cxn>
                <a:cxn ang="0">
                  <a:pos x="78" y="99"/>
                </a:cxn>
                <a:cxn ang="0">
                  <a:pos x="41" y="118"/>
                </a:cxn>
                <a:cxn ang="0">
                  <a:pos x="0" y="85"/>
                </a:cxn>
                <a:cxn ang="0">
                  <a:pos x="58" y="43"/>
                </a:cxn>
                <a:cxn ang="0">
                  <a:pos x="79" y="45"/>
                </a:cxn>
                <a:cxn ang="0">
                  <a:pos x="50" y="29"/>
                </a:cxn>
                <a:cxn ang="0">
                  <a:pos x="13" y="38"/>
                </a:cxn>
                <a:cxn ang="0">
                  <a:pos x="13" y="7"/>
                </a:cxn>
                <a:cxn ang="0">
                  <a:pos x="13" y="7"/>
                </a:cxn>
              </a:cxnLst>
              <a:rect l="0" t="0" r="r" b="b"/>
              <a:pathLst>
                <a:path w="129" h="118">
                  <a:moveTo>
                    <a:pt x="79" y="66"/>
                  </a:moveTo>
                  <a:lnTo>
                    <a:pt x="74" y="66"/>
                  </a:lnTo>
                  <a:cubicBezTo>
                    <a:pt x="63" y="66"/>
                    <a:pt x="50" y="67"/>
                    <a:pt x="50" y="79"/>
                  </a:cubicBezTo>
                  <a:cubicBezTo>
                    <a:pt x="50" y="87"/>
                    <a:pt x="54" y="90"/>
                    <a:pt x="62" y="90"/>
                  </a:cubicBezTo>
                  <a:cubicBezTo>
                    <a:pt x="74" y="90"/>
                    <a:pt x="79" y="79"/>
                    <a:pt x="79" y="69"/>
                  </a:cubicBezTo>
                  <a:lnTo>
                    <a:pt x="79" y="66"/>
                  </a:lnTo>
                  <a:moveTo>
                    <a:pt x="13" y="7"/>
                  </a:moveTo>
                  <a:cubicBezTo>
                    <a:pt x="29" y="2"/>
                    <a:pt x="39" y="0"/>
                    <a:pt x="60" y="0"/>
                  </a:cubicBezTo>
                  <a:cubicBezTo>
                    <a:pt x="91" y="0"/>
                    <a:pt x="129" y="6"/>
                    <a:pt x="129" y="47"/>
                  </a:cubicBezTo>
                  <a:lnTo>
                    <a:pt x="129" y="116"/>
                  </a:lnTo>
                  <a:lnTo>
                    <a:pt x="78" y="116"/>
                  </a:lnTo>
                  <a:lnTo>
                    <a:pt x="78" y="99"/>
                  </a:lnTo>
                  <a:lnTo>
                    <a:pt x="78" y="99"/>
                  </a:lnTo>
                  <a:cubicBezTo>
                    <a:pt x="70" y="112"/>
                    <a:pt x="56" y="118"/>
                    <a:pt x="41" y="118"/>
                  </a:cubicBezTo>
                  <a:cubicBezTo>
                    <a:pt x="20" y="118"/>
                    <a:pt x="0" y="109"/>
                    <a:pt x="0" y="85"/>
                  </a:cubicBezTo>
                  <a:cubicBezTo>
                    <a:pt x="0" y="51"/>
                    <a:pt x="31" y="43"/>
                    <a:pt x="58" y="43"/>
                  </a:cubicBezTo>
                  <a:cubicBezTo>
                    <a:pt x="66" y="43"/>
                    <a:pt x="74" y="45"/>
                    <a:pt x="79" y="45"/>
                  </a:cubicBezTo>
                  <a:cubicBezTo>
                    <a:pt x="79" y="30"/>
                    <a:pt x="64" y="29"/>
                    <a:pt x="50" y="29"/>
                  </a:cubicBezTo>
                  <a:cubicBezTo>
                    <a:pt x="37" y="29"/>
                    <a:pt x="23" y="33"/>
                    <a:pt x="13" y="38"/>
                  </a:cubicBezTo>
                  <a:lnTo>
                    <a:pt x="13" y="7"/>
                  </a:lnTo>
                  <a:lnTo>
                    <a:pt x="13" y="7"/>
                  </a:lnTo>
                  <a:close/>
                </a:path>
              </a:pathLst>
            </a:custGeom>
            <a:solidFill>
              <a:srgbClr val="1440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6" name="Freeform 332"/>
            <p:cNvSpPr>
              <a:spLocks/>
            </p:cNvSpPr>
            <p:nvPr/>
          </p:nvSpPr>
          <p:spPr bwMode="auto">
            <a:xfrm>
              <a:off x="5424488" y="4030663"/>
              <a:ext cx="73025" cy="65088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52" y="3"/>
                </a:cxn>
                <a:cxn ang="0">
                  <a:pos x="52" y="22"/>
                </a:cxn>
                <a:cxn ang="0">
                  <a:pos x="52" y="22"/>
                </a:cxn>
                <a:cxn ang="0">
                  <a:pos x="89" y="0"/>
                </a:cxn>
                <a:cxn ang="0">
                  <a:pos x="129" y="37"/>
                </a:cxn>
                <a:cxn ang="0">
                  <a:pos x="129" y="115"/>
                </a:cxn>
                <a:cxn ang="0">
                  <a:pos x="74" y="115"/>
                </a:cxn>
                <a:cxn ang="0">
                  <a:pos x="74" y="50"/>
                </a:cxn>
                <a:cxn ang="0">
                  <a:pos x="64" y="35"/>
                </a:cxn>
                <a:cxn ang="0">
                  <a:pos x="55" y="50"/>
                </a:cxn>
                <a:cxn ang="0">
                  <a:pos x="55" y="115"/>
                </a:cxn>
                <a:cxn ang="0">
                  <a:pos x="0" y="115"/>
                </a:cxn>
                <a:cxn ang="0">
                  <a:pos x="0" y="3"/>
                </a:cxn>
              </a:cxnLst>
              <a:rect l="0" t="0" r="r" b="b"/>
              <a:pathLst>
                <a:path w="129" h="115">
                  <a:moveTo>
                    <a:pt x="0" y="3"/>
                  </a:moveTo>
                  <a:lnTo>
                    <a:pt x="52" y="3"/>
                  </a:lnTo>
                  <a:lnTo>
                    <a:pt x="52" y="22"/>
                  </a:lnTo>
                  <a:lnTo>
                    <a:pt x="52" y="22"/>
                  </a:lnTo>
                  <a:cubicBezTo>
                    <a:pt x="58" y="6"/>
                    <a:pt x="73" y="0"/>
                    <a:pt x="89" y="0"/>
                  </a:cubicBezTo>
                  <a:cubicBezTo>
                    <a:pt x="118" y="0"/>
                    <a:pt x="129" y="15"/>
                    <a:pt x="129" y="37"/>
                  </a:cubicBezTo>
                  <a:lnTo>
                    <a:pt x="129" y="115"/>
                  </a:lnTo>
                  <a:lnTo>
                    <a:pt x="74" y="115"/>
                  </a:lnTo>
                  <a:lnTo>
                    <a:pt x="74" y="50"/>
                  </a:lnTo>
                  <a:cubicBezTo>
                    <a:pt x="74" y="44"/>
                    <a:pt x="74" y="35"/>
                    <a:pt x="64" y="35"/>
                  </a:cubicBezTo>
                  <a:cubicBezTo>
                    <a:pt x="55" y="35"/>
                    <a:pt x="55" y="44"/>
                    <a:pt x="55" y="50"/>
                  </a:cubicBezTo>
                  <a:lnTo>
                    <a:pt x="55" y="115"/>
                  </a:lnTo>
                  <a:lnTo>
                    <a:pt x="0" y="115"/>
                  </a:lnTo>
                  <a:lnTo>
                    <a:pt x="0" y="3"/>
                  </a:lnTo>
                </a:path>
              </a:pathLst>
            </a:custGeom>
            <a:solidFill>
              <a:srgbClr val="1440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7" name="Freeform 333"/>
            <p:cNvSpPr>
              <a:spLocks noEditPoints="1"/>
            </p:cNvSpPr>
            <p:nvPr/>
          </p:nvSpPr>
          <p:spPr bwMode="auto">
            <a:xfrm>
              <a:off x="5505450" y="4030663"/>
              <a:ext cx="74613" cy="66675"/>
            </a:xfrm>
            <a:custGeom>
              <a:avLst/>
              <a:gdLst/>
              <a:ahLst/>
              <a:cxnLst>
                <a:cxn ang="0">
                  <a:pos x="79" y="66"/>
                </a:cxn>
                <a:cxn ang="0">
                  <a:pos x="74" y="66"/>
                </a:cxn>
                <a:cxn ang="0">
                  <a:pos x="50" y="79"/>
                </a:cxn>
                <a:cxn ang="0">
                  <a:pos x="62" y="90"/>
                </a:cxn>
                <a:cxn ang="0">
                  <a:pos x="79" y="69"/>
                </a:cxn>
                <a:cxn ang="0">
                  <a:pos x="79" y="66"/>
                </a:cxn>
                <a:cxn ang="0">
                  <a:pos x="13" y="7"/>
                </a:cxn>
                <a:cxn ang="0">
                  <a:pos x="60" y="0"/>
                </a:cxn>
                <a:cxn ang="0">
                  <a:pos x="129" y="47"/>
                </a:cxn>
                <a:cxn ang="0">
                  <a:pos x="129" y="116"/>
                </a:cxn>
                <a:cxn ang="0">
                  <a:pos x="78" y="116"/>
                </a:cxn>
                <a:cxn ang="0">
                  <a:pos x="78" y="99"/>
                </a:cxn>
                <a:cxn ang="0">
                  <a:pos x="78" y="99"/>
                </a:cxn>
                <a:cxn ang="0">
                  <a:pos x="41" y="118"/>
                </a:cxn>
                <a:cxn ang="0">
                  <a:pos x="0" y="85"/>
                </a:cxn>
                <a:cxn ang="0">
                  <a:pos x="58" y="43"/>
                </a:cxn>
                <a:cxn ang="0">
                  <a:pos x="79" y="45"/>
                </a:cxn>
                <a:cxn ang="0">
                  <a:pos x="50" y="29"/>
                </a:cxn>
                <a:cxn ang="0">
                  <a:pos x="13" y="38"/>
                </a:cxn>
                <a:cxn ang="0">
                  <a:pos x="13" y="7"/>
                </a:cxn>
                <a:cxn ang="0">
                  <a:pos x="13" y="7"/>
                </a:cxn>
              </a:cxnLst>
              <a:rect l="0" t="0" r="r" b="b"/>
              <a:pathLst>
                <a:path w="129" h="118">
                  <a:moveTo>
                    <a:pt x="79" y="66"/>
                  </a:moveTo>
                  <a:lnTo>
                    <a:pt x="74" y="66"/>
                  </a:lnTo>
                  <a:cubicBezTo>
                    <a:pt x="63" y="66"/>
                    <a:pt x="50" y="67"/>
                    <a:pt x="50" y="79"/>
                  </a:cubicBezTo>
                  <a:cubicBezTo>
                    <a:pt x="50" y="87"/>
                    <a:pt x="54" y="90"/>
                    <a:pt x="62" y="90"/>
                  </a:cubicBezTo>
                  <a:cubicBezTo>
                    <a:pt x="74" y="90"/>
                    <a:pt x="79" y="79"/>
                    <a:pt x="79" y="69"/>
                  </a:cubicBezTo>
                  <a:lnTo>
                    <a:pt x="79" y="66"/>
                  </a:lnTo>
                  <a:moveTo>
                    <a:pt x="13" y="7"/>
                  </a:moveTo>
                  <a:cubicBezTo>
                    <a:pt x="29" y="2"/>
                    <a:pt x="39" y="0"/>
                    <a:pt x="60" y="0"/>
                  </a:cubicBezTo>
                  <a:cubicBezTo>
                    <a:pt x="91" y="0"/>
                    <a:pt x="129" y="6"/>
                    <a:pt x="129" y="47"/>
                  </a:cubicBezTo>
                  <a:lnTo>
                    <a:pt x="129" y="116"/>
                  </a:lnTo>
                  <a:lnTo>
                    <a:pt x="78" y="116"/>
                  </a:lnTo>
                  <a:lnTo>
                    <a:pt x="78" y="99"/>
                  </a:lnTo>
                  <a:lnTo>
                    <a:pt x="78" y="99"/>
                  </a:lnTo>
                  <a:cubicBezTo>
                    <a:pt x="70" y="112"/>
                    <a:pt x="57" y="118"/>
                    <a:pt x="41" y="118"/>
                  </a:cubicBezTo>
                  <a:cubicBezTo>
                    <a:pt x="20" y="118"/>
                    <a:pt x="0" y="109"/>
                    <a:pt x="0" y="85"/>
                  </a:cubicBezTo>
                  <a:cubicBezTo>
                    <a:pt x="0" y="51"/>
                    <a:pt x="31" y="43"/>
                    <a:pt x="58" y="43"/>
                  </a:cubicBezTo>
                  <a:cubicBezTo>
                    <a:pt x="66" y="43"/>
                    <a:pt x="74" y="45"/>
                    <a:pt x="79" y="45"/>
                  </a:cubicBezTo>
                  <a:cubicBezTo>
                    <a:pt x="79" y="30"/>
                    <a:pt x="64" y="29"/>
                    <a:pt x="50" y="29"/>
                  </a:cubicBezTo>
                  <a:cubicBezTo>
                    <a:pt x="37" y="29"/>
                    <a:pt x="24" y="33"/>
                    <a:pt x="13" y="38"/>
                  </a:cubicBezTo>
                  <a:lnTo>
                    <a:pt x="13" y="7"/>
                  </a:lnTo>
                  <a:lnTo>
                    <a:pt x="13" y="7"/>
                  </a:lnTo>
                  <a:close/>
                </a:path>
              </a:pathLst>
            </a:custGeom>
            <a:solidFill>
              <a:srgbClr val="1440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8" name="Freeform 334"/>
            <p:cNvSpPr>
              <a:spLocks noEditPoints="1"/>
            </p:cNvSpPr>
            <p:nvPr/>
          </p:nvSpPr>
          <p:spPr bwMode="auto">
            <a:xfrm>
              <a:off x="5586413" y="4003675"/>
              <a:ext cx="79375" cy="93663"/>
            </a:xfrm>
            <a:custGeom>
              <a:avLst/>
              <a:gdLst/>
              <a:ahLst/>
              <a:cxnLst>
                <a:cxn ang="0">
                  <a:pos x="70" y="81"/>
                </a:cxn>
                <a:cxn ang="0">
                  <a:pos x="56" y="104"/>
                </a:cxn>
                <a:cxn ang="0">
                  <a:pos x="70" y="129"/>
                </a:cxn>
                <a:cxn ang="0">
                  <a:pos x="84" y="106"/>
                </a:cxn>
                <a:cxn ang="0">
                  <a:pos x="70" y="81"/>
                </a:cxn>
                <a:cxn ang="0">
                  <a:pos x="86" y="163"/>
                </a:cxn>
                <a:cxn ang="0">
                  <a:pos x="86" y="142"/>
                </a:cxn>
                <a:cxn ang="0">
                  <a:pos x="86" y="142"/>
                </a:cxn>
                <a:cxn ang="0">
                  <a:pos x="49" y="165"/>
                </a:cxn>
                <a:cxn ang="0">
                  <a:pos x="0" y="104"/>
                </a:cxn>
                <a:cxn ang="0">
                  <a:pos x="48" y="47"/>
                </a:cxn>
                <a:cxn ang="0">
                  <a:pos x="82" y="64"/>
                </a:cxn>
                <a:cxn ang="0">
                  <a:pos x="82" y="64"/>
                </a:cxn>
                <a:cxn ang="0">
                  <a:pos x="82" y="0"/>
                </a:cxn>
                <a:cxn ang="0">
                  <a:pos x="137" y="0"/>
                </a:cxn>
                <a:cxn ang="0">
                  <a:pos x="137" y="162"/>
                </a:cxn>
                <a:cxn ang="0">
                  <a:pos x="86" y="162"/>
                </a:cxn>
                <a:cxn ang="0">
                  <a:pos x="86" y="163"/>
                </a:cxn>
              </a:cxnLst>
              <a:rect l="0" t="0" r="r" b="b"/>
              <a:pathLst>
                <a:path w="137" h="165">
                  <a:moveTo>
                    <a:pt x="70" y="81"/>
                  </a:moveTo>
                  <a:cubicBezTo>
                    <a:pt x="58" y="81"/>
                    <a:pt x="56" y="93"/>
                    <a:pt x="56" y="104"/>
                  </a:cubicBezTo>
                  <a:cubicBezTo>
                    <a:pt x="56" y="116"/>
                    <a:pt x="58" y="129"/>
                    <a:pt x="70" y="129"/>
                  </a:cubicBezTo>
                  <a:cubicBezTo>
                    <a:pt x="82" y="129"/>
                    <a:pt x="84" y="116"/>
                    <a:pt x="84" y="106"/>
                  </a:cubicBezTo>
                  <a:cubicBezTo>
                    <a:pt x="84" y="93"/>
                    <a:pt x="82" y="81"/>
                    <a:pt x="70" y="81"/>
                  </a:cubicBezTo>
                  <a:moveTo>
                    <a:pt x="86" y="163"/>
                  </a:moveTo>
                  <a:lnTo>
                    <a:pt x="86" y="142"/>
                  </a:lnTo>
                  <a:lnTo>
                    <a:pt x="86" y="142"/>
                  </a:lnTo>
                  <a:cubicBezTo>
                    <a:pt x="78" y="159"/>
                    <a:pt x="67" y="165"/>
                    <a:pt x="49" y="165"/>
                  </a:cubicBezTo>
                  <a:cubicBezTo>
                    <a:pt x="13" y="165"/>
                    <a:pt x="0" y="137"/>
                    <a:pt x="0" y="104"/>
                  </a:cubicBezTo>
                  <a:cubicBezTo>
                    <a:pt x="0" y="74"/>
                    <a:pt x="14" y="47"/>
                    <a:pt x="48" y="47"/>
                  </a:cubicBezTo>
                  <a:cubicBezTo>
                    <a:pt x="62" y="47"/>
                    <a:pt x="73" y="52"/>
                    <a:pt x="82" y="64"/>
                  </a:cubicBezTo>
                  <a:lnTo>
                    <a:pt x="82" y="64"/>
                  </a:lnTo>
                  <a:lnTo>
                    <a:pt x="82" y="0"/>
                  </a:lnTo>
                  <a:lnTo>
                    <a:pt x="137" y="0"/>
                  </a:lnTo>
                  <a:lnTo>
                    <a:pt x="137" y="162"/>
                  </a:lnTo>
                  <a:lnTo>
                    <a:pt x="86" y="162"/>
                  </a:lnTo>
                  <a:lnTo>
                    <a:pt x="86" y="163"/>
                  </a:lnTo>
                  <a:close/>
                </a:path>
              </a:pathLst>
            </a:custGeom>
            <a:solidFill>
              <a:srgbClr val="1440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9" name="Freeform 335"/>
            <p:cNvSpPr>
              <a:spLocks noEditPoints="1"/>
            </p:cNvSpPr>
            <p:nvPr/>
          </p:nvSpPr>
          <p:spPr bwMode="auto">
            <a:xfrm>
              <a:off x="5673725" y="4030663"/>
              <a:ext cx="73025" cy="66675"/>
            </a:xfrm>
            <a:custGeom>
              <a:avLst/>
              <a:gdLst/>
              <a:ahLst/>
              <a:cxnLst>
                <a:cxn ang="0">
                  <a:pos x="80" y="66"/>
                </a:cxn>
                <a:cxn ang="0">
                  <a:pos x="74" y="66"/>
                </a:cxn>
                <a:cxn ang="0">
                  <a:pos x="50" y="79"/>
                </a:cxn>
                <a:cxn ang="0">
                  <a:pos x="63" y="90"/>
                </a:cxn>
                <a:cxn ang="0">
                  <a:pos x="80" y="69"/>
                </a:cxn>
                <a:cxn ang="0">
                  <a:pos x="80" y="66"/>
                </a:cxn>
                <a:cxn ang="0">
                  <a:pos x="13" y="7"/>
                </a:cxn>
                <a:cxn ang="0">
                  <a:pos x="60" y="0"/>
                </a:cxn>
                <a:cxn ang="0">
                  <a:pos x="129" y="47"/>
                </a:cxn>
                <a:cxn ang="0">
                  <a:pos x="129" y="116"/>
                </a:cxn>
                <a:cxn ang="0">
                  <a:pos x="79" y="116"/>
                </a:cxn>
                <a:cxn ang="0">
                  <a:pos x="79" y="99"/>
                </a:cxn>
                <a:cxn ang="0">
                  <a:pos x="78" y="99"/>
                </a:cxn>
                <a:cxn ang="0">
                  <a:pos x="41" y="118"/>
                </a:cxn>
                <a:cxn ang="0">
                  <a:pos x="0" y="85"/>
                </a:cxn>
                <a:cxn ang="0">
                  <a:pos x="58" y="43"/>
                </a:cxn>
                <a:cxn ang="0">
                  <a:pos x="80" y="45"/>
                </a:cxn>
                <a:cxn ang="0">
                  <a:pos x="51" y="29"/>
                </a:cxn>
                <a:cxn ang="0">
                  <a:pos x="13" y="38"/>
                </a:cxn>
                <a:cxn ang="0">
                  <a:pos x="13" y="7"/>
                </a:cxn>
                <a:cxn ang="0">
                  <a:pos x="13" y="7"/>
                </a:cxn>
              </a:cxnLst>
              <a:rect l="0" t="0" r="r" b="b"/>
              <a:pathLst>
                <a:path w="129" h="118">
                  <a:moveTo>
                    <a:pt x="80" y="66"/>
                  </a:moveTo>
                  <a:lnTo>
                    <a:pt x="74" y="66"/>
                  </a:lnTo>
                  <a:cubicBezTo>
                    <a:pt x="63" y="66"/>
                    <a:pt x="50" y="67"/>
                    <a:pt x="50" y="79"/>
                  </a:cubicBezTo>
                  <a:cubicBezTo>
                    <a:pt x="50" y="87"/>
                    <a:pt x="54" y="90"/>
                    <a:pt x="63" y="90"/>
                  </a:cubicBezTo>
                  <a:cubicBezTo>
                    <a:pt x="74" y="90"/>
                    <a:pt x="80" y="79"/>
                    <a:pt x="80" y="69"/>
                  </a:cubicBezTo>
                  <a:lnTo>
                    <a:pt x="80" y="66"/>
                  </a:lnTo>
                  <a:moveTo>
                    <a:pt x="13" y="7"/>
                  </a:moveTo>
                  <a:cubicBezTo>
                    <a:pt x="29" y="2"/>
                    <a:pt x="39" y="0"/>
                    <a:pt x="60" y="0"/>
                  </a:cubicBezTo>
                  <a:cubicBezTo>
                    <a:pt x="92" y="0"/>
                    <a:pt x="129" y="6"/>
                    <a:pt x="129" y="47"/>
                  </a:cubicBezTo>
                  <a:lnTo>
                    <a:pt x="129" y="116"/>
                  </a:lnTo>
                  <a:lnTo>
                    <a:pt x="79" y="116"/>
                  </a:lnTo>
                  <a:lnTo>
                    <a:pt x="79" y="99"/>
                  </a:lnTo>
                  <a:lnTo>
                    <a:pt x="78" y="99"/>
                  </a:lnTo>
                  <a:cubicBezTo>
                    <a:pt x="71" y="112"/>
                    <a:pt x="57" y="118"/>
                    <a:pt x="41" y="118"/>
                  </a:cubicBezTo>
                  <a:cubicBezTo>
                    <a:pt x="20" y="118"/>
                    <a:pt x="0" y="109"/>
                    <a:pt x="0" y="85"/>
                  </a:cubicBezTo>
                  <a:cubicBezTo>
                    <a:pt x="0" y="50"/>
                    <a:pt x="31" y="43"/>
                    <a:pt x="58" y="43"/>
                  </a:cubicBezTo>
                  <a:cubicBezTo>
                    <a:pt x="66" y="43"/>
                    <a:pt x="75" y="44"/>
                    <a:pt x="80" y="45"/>
                  </a:cubicBezTo>
                  <a:cubicBezTo>
                    <a:pt x="79" y="30"/>
                    <a:pt x="64" y="29"/>
                    <a:pt x="51" y="29"/>
                  </a:cubicBezTo>
                  <a:cubicBezTo>
                    <a:pt x="38" y="29"/>
                    <a:pt x="24" y="33"/>
                    <a:pt x="13" y="38"/>
                  </a:cubicBezTo>
                  <a:lnTo>
                    <a:pt x="13" y="7"/>
                  </a:lnTo>
                  <a:lnTo>
                    <a:pt x="13" y="7"/>
                  </a:lnTo>
                  <a:close/>
                </a:path>
              </a:pathLst>
            </a:custGeom>
            <a:solidFill>
              <a:srgbClr val="1440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0" name="Freeform 336"/>
            <p:cNvSpPr>
              <a:spLocks/>
            </p:cNvSpPr>
            <p:nvPr/>
          </p:nvSpPr>
          <p:spPr bwMode="auto">
            <a:xfrm>
              <a:off x="5799138" y="4010025"/>
              <a:ext cx="90488" cy="85725"/>
            </a:xfrm>
            <a:custGeom>
              <a:avLst/>
              <a:gdLst/>
              <a:ahLst/>
              <a:cxnLst>
                <a:cxn ang="0">
                  <a:pos x="57" y="16"/>
                </a:cxn>
                <a:cxn ang="0">
                  <a:pos x="39" y="16"/>
                </a:cxn>
                <a:cxn ang="0">
                  <a:pos x="39" y="54"/>
                </a:cxn>
                <a:cxn ang="0">
                  <a:pos x="18" y="54"/>
                </a:cxn>
                <a:cxn ang="0">
                  <a:pos x="18" y="16"/>
                </a:cxn>
                <a:cxn ang="0">
                  <a:pos x="0" y="16"/>
                </a:cxn>
                <a:cxn ang="0">
                  <a:pos x="0" y="0"/>
                </a:cxn>
                <a:cxn ang="0">
                  <a:pos x="57" y="0"/>
                </a:cxn>
                <a:cxn ang="0">
                  <a:pos x="57" y="16"/>
                </a:cxn>
              </a:cxnLst>
              <a:rect l="0" t="0" r="r" b="b"/>
              <a:pathLst>
                <a:path w="57" h="54">
                  <a:moveTo>
                    <a:pt x="57" y="16"/>
                  </a:moveTo>
                  <a:lnTo>
                    <a:pt x="39" y="16"/>
                  </a:lnTo>
                  <a:lnTo>
                    <a:pt x="39" y="54"/>
                  </a:lnTo>
                  <a:lnTo>
                    <a:pt x="18" y="54"/>
                  </a:lnTo>
                  <a:lnTo>
                    <a:pt x="18" y="16"/>
                  </a:lnTo>
                  <a:lnTo>
                    <a:pt x="0" y="16"/>
                  </a:lnTo>
                  <a:lnTo>
                    <a:pt x="0" y="0"/>
                  </a:lnTo>
                  <a:lnTo>
                    <a:pt x="57" y="0"/>
                  </a:lnTo>
                  <a:lnTo>
                    <a:pt x="57" y="16"/>
                  </a:lnTo>
                  <a:close/>
                </a:path>
              </a:pathLst>
            </a:custGeom>
            <a:solidFill>
              <a:srgbClr val="144026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1" name="Freeform 337"/>
            <p:cNvSpPr>
              <a:spLocks/>
            </p:cNvSpPr>
            <p:nvPr/>
          </p:nvSpPr>
          <p:spPr bwMode="auto">
            <a:xfrm>
              <a:off x="5897563" y="4030663"/>
              <a:ext cx="53975" cy="65088"/>
            </a:xfrm>
            <a:custGeom>
              <a:avLst/>
              <a:gdLst/>
              <a:ahLst/>
              <a:cxnLst>
                <a:cxn ang="0">
                  <a:pos x="51" y="3"/>
                </a:cxn>
                <a:cxn ang="0">
                  <a:pos x="51" y="28"/>
                </a:cxn>
                <a:cxn ang="0">
                  <a:pos x="52" y="28"/>
                </a:cxn>
                <a:cxn ang="0">
                  <a:pos x="86" y="0"/>
                </a:cxn>
                <a:cxn ang="0">
                  <a:pos x="95" y="1"/>
                </a:cxn>
                <a:cxn ang="0">
                  <a:pos x="95" y="46"/>
                </a:cxn>
                <a:cxn ang="0">
                  <a:pos x="83" y="45"/>
                </a:cxn>
                <a:cxn ang="0">
                  <a:pos x="55" y="75"/>
                </a:cxn>
                <a:cxn ang="0">
                  <a:pos x="55" y="116"/>
                </a:cxn>
                <a:cxn ang="0">
                  <a:pos x="0" y="116"/>
                </a:cxn>
                <a:cxn ang="0">
                  <a:pos x="0" y="3"/>
                </a:cxn>
                <a:cxn ang="0">
                  <a:pos x="51" y="3"/>
                </a:cxn>
              </a:cxnLst>
              <a:rect l="0" t="0" r="r" b="b"/>
              <a:pathLst>
                <a:path w="95" h="116">
                  <a:moveTo>
                    <a:pt x="51" y="3"/>
                  </a:moveTo>
                  <a:lnTo>
                    <a:pt x="51" y="28"/>
                  </a:lnTo>
                  <a:lnTo>
                    <a:pt x="52" y="28"/>
                  </a:lnTo>
                  <a:cubicBezTo>
                    <a:pt x="58" y="12"/>
                    <a:pt x="69" y="0"/>
                    <a:pt x="86" y="0"/>
                  </a:cubicBezTo>
                  <a:cubicBezTo>
                    <a:pt x="90" y="0"/>
                    <a:pt x="93" y="0"/>
                    <a:pt x="95" y="1"/>
                  </a:cubicBezTo>
                  <a:lnTo>
                    <a:pt x="95" y="46"/>
                  </a:lnTo>
                  <a:cubicBezTo>
                    <a:pt x="93" y="45"/>
                    <a:pt x="88" y="45"/>
                    <a:pt x="83" y="45"/>
                  </a:cubicBezTo>
                  <a:cubicBezTo>
                    <a:pt x="68" y="45"/>
                    <a:pt x="55" y="58"/>
                    <a:pt x="55" y="75"/>
                  </a:cubicBezTo>
                  <a:lnTo>
                    <a:pt x="55" y="116"/>
                  </a:lnTo>
                  <a:lnTo>
                    <a:pt x="0" y="116"/>
                  </a:lnTo>
                  <a:lnTo>
                    <a:pt x="0" y="3"/>
                  </a:lnTo>
                  <a:lnTo>
                    <a:pt x="51" y="3"/>
                  </a:lnTo>
                </a:path>
              </a:pathLst>
            </a:custGeom>
            <a:solidFill>
              <a:srgbClr val="1440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2" name="Freeform 338"/>
            <p:cNvSpPr>
              <a:spLocks/>
            </p:cNvSpPr>
            <p:nvPr/>
          </p:nvSpPr>
          <p:spPr bwMode="auto">
            <a:xfrm>
              <a:off x="5959475" y="4032250"/>
              <a:ext cx="74613" cy="65088"/>
            </a:xfrm>
            <a:custGeom>
              <a:avLst/>
              <a:gdLst/>
              <a:ahLst/>
              <a:cxnLst>
                <a:cxn ang="0">
                  <a:pos x="128" y="113"/>
                </a:cxn>
                <a:cxn ang="0">
                  <a:pos x="77" y="113"/>
                </a:cxn>
                <a:cxn ang="0">
                  <a:pos x="77" y="93"/>
                </a:cxn>
                <a:cxn ang="0">
                  <a:pos x="76" y="93"/>
                </a:cxn>
                <a:cxn ang="0">
                  <a:pos x="40" y="115"/>
                </a:cxn>
                <a:cxn ang="0">
                  <a:pos x="0" y="78"/>
                </a:cxn>
                <a:cxn ang="0">
                  <a:pos x="0" y="0"/>
                </a:cxn>
                <a:cxn ang="0">
                  <a:pos x="55" y="0"/>
                </a:cxn>
                <a:cxn ang="0">
                  <a:pos x="55" y="65"/>
                </a:cxn>
                <a:cxn ang="0">
                  <a:pos x="64" y="80"/>
                </a:cxn>
                <a:cxn ang="0">
                  <a:pos x="74" y="65"/>
                </a:cxn>
                <a:cxn ang="0">
                  <a:pos x="74" y="0"/>
                </a:cxn>
                <a:cxn ang="0">
                  <a:pos x="129" y="0"/>
                </a:cxn>
                <a:cxn ang="0">
                  <a:pos x="129" y="113"/>
                </a:cxn>
              </a:cxnLst>
              <a:rect l="0" t="0" r="r" b="b"/>
              <a:pathLst>
                <a:path w="129" h="115">
                  <a:moveTo>
                    <a:pt x="128" y="113"/>
                  </a:moveTo>
                  <a:lnTo>
                    <a:pt x="77" y="113"/>
                  </a:lnTo>
                  <a:lnTo>
                    <a:pt x="77" y="93"/>
                  </a:lnTo>
                  <a:lnTo>
                    <a:pt x="76" y="93"/>
                  </a:lnTo>
                  <a:cubicBezTo>
                    <a:pt x="70" y="109"/>
                    <a:pt x="55" y="115"/>
                    <a:pt x="40" y="115"/>
                  </a:cubicBezTo>
                  <a:cubicBezTo>
                    <a:pt x="10" y="115"/>
                    <a:pt x="0" y="100"/>
                    <a:pt x="0" y="78"/>
                  </a:cubicBezTo>
                  <a:lnTo>
                    <a:pt x="0" y="0"/>
                  </a:lnTo>
                  <a:lnTo>
                    <a:pt x="55" y="0"/>
                  </a:lnTo>
                  <a:lnTo>
                    <a:pt x="55" y="65"/>
                  </a:lnTo>
                  <a:cubicBezTo>
                    <a:pt x="55" y="71"/>
                    <a:pt x="55" y="80"/>
                    <a:pt x="64" y="80"/>
                  </a:cubicBezTo>
                  <a:cubicBezTo>
                    <a:pt x="74" y="80"/>
                    <a:pt x="74" y="71"/>
                    <a:pt x="74" y="65"/>
                  </a:cubicBezTo>
                  <a:lnTo>
                    <a:pt x="74" y="0"/>
                  </a:lnTo>
                  <a:lnTo>
                    <a:pt x="129" y="0"/>
                  </a:lnTo>
                  <a:lnTo>
                    <a:pt x="129" y="113"/>
                  </a:lnTo>
                </a:path>
              </a:pathLst>
            </a:custGeom>
            <a:solidFill>
              <a:srgbClr val="1440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3" name="Freeform 339"/>
            <p:cNvSpPr>
              <a:spLocks/>
            </p:cNvSpPr>
            <p:nvPr/>
          </p:nvSpPr>
          <p:spPr bwMode="auto">
            <a:xfrm>
              <a:off x="6040438" y="4030663"/>
              <a:ext cx="65088" cy="66675"/>
            </a:xfrm>
            <a:custGeom>
              <a:avLst/>
              <a:gdLst/>
              <a:ahLst/>
              <a:cxnLst>
                <a:cxn ang="0">
                  <a:pos x="3" y="79"/>
                </a:cxn>
                <a:cxn ang="0">
                  <a:pos x="43" y="90"/>
                </a:cxn>
                <a:cxn ang="0">
                  <a:pos x="64" y="82"/>
                </a:cxn>
                <a:cxn ang="0">
                  <a:pos x="0" y="38"/>
                </a:cxn>
                <a:cxn ang="0">
                  <a:pos x="64" y="0"/>
                </a:cxn>
                <a:cxn ang="0">
                  <a:pos x="104" y="5"/>
                </a:cxn>
                <a:cxn ang="0">
                  <a:pos x="104" y="35"/>
                </a:cxn>
                <a:cxn ang="0">
                  <a:pos x="69" y="29"/>
                </a:cxn>
                <a:cxn ang="0">
                  <a:pos x="50" y="37"/>
                </a:cxn>
                <a:cxn ang="0">
                  <a:pos x="113" y="77"/>
                </a:cxn>
                <a:cxn ang="0">
                  <a:pos x="51" y="118"/>
                </a:cxn>
                <a:cxn ang="0">
                  <a:pos x="3" y="112"/>
                </a:cxn>
                <a:cxn ang="0">
                  <a:pos x="3" y="79"/>
                </a:cxn>
              </a:cxnLst>
              <a:rect l="0" t="0" r="r" b="b"/>
              <a:pathLst>
                <a:path w="113" h="118">
                  <a:moveTo>
                    <a:pt x="3" y="79"/>
                  </a:moveTo>
                  <a:cubicBezTo>
                    <a:pt x="14" y="86"/>
                    <a:pt x="29" y="90"/>
                    <a:pt x="43" y="90"/>
                  </a:cubicBezTo>
                  <a:cubicBezTo>
                    <a:pt x="53" y="90"/>
                    <a:pt x="64" y="88"/>
                    <a:pt x="64" y="82"/>
                  </a:cubicBezTo>
                  <a:cubicBezTo>
                    <a:pt x="64" y="68"/>
                    <a:pt x="0" y="82"/>
                    <a:pt x="0" y="38"/>
                  </a:cubicBezTo>
                  <a:cubicBezTo>
                    <a:pt x="0" y="6"/>
                    <a:pt x="37" y="0"/>
                    <a:pt x="64" y="0"/>
                  </a:cubicBezTo>
                  <a:cubicBezTo>
                    <a:pt x="77" y="0"/>
                    <a:pt x="91" y="2"/>
                    <a:pt x="104" y="5"/>
                  </a:cubicBezTo>
                  <a:lnTo>
                    <a:pt x="104" y="35"/>
                  </a:lnTo>
                  <a:cubicBezTo>
                    <a:pt x="93" y="31"/>
                    <a:pt x="81" y="29"/>
                    <a:pt x="69" y="29"/>
                  </a:cubicBezTo>
                  <a:cubicBezTo>
                    <a:pt x="60" y="29"/>
                    <a:pt x="50" y="30"/>
                    <a:pt x="50" y="37"/>
                  </a:cubicBezTo>
                  <a:cubicBezTo>
                    <a:pt x="50" y="48"/>
                    <a:pt x="113" y="35"/>
                    <a:pt x="113" y="77"/>
                  </a:cubicBezTo>
                  <a:cubicBezTo>
                    <a:pt x="113" y="110"/>
                    <a:pt x="76" y="118"/>
                    <a:pt x="51" y="118"/>
                  </a:cubicBezTo>
                  <a:cubicBezTo>
                    <a:pt x="35" y="118"/>
                    <a:pt x="19" y="116"/>
                    <a:pt x="3" y="112"/>
                  </a:cubicBezTo>
                  <a:lnTo>
                    <a:pt x="3" y="79"/>
                  </a:lnTo>
                </a:path>
              </a:pathLst>
            </a:custGeom>
            <a:solidFill>
              <a:srgbClr val="1440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4" name="Freeform 340"/>
            <p:cNvSpPr>
              <a:spLocks/>
            </p:cNvSpPr>
            <p:nvPr/>
          </p:nvSpPr>
          <p:spPr bwMode="auto">
            <a:xfrm>
              <a:off x="6107113" y="4006850"/>
              <a:ext cx="57150" cy="90488"/>
            </a:xfrm>
            <a:custGeom>
              <a:avLst/>
              <a:gdLst/>
              <a:ahLst/>
              <a:cxnLst>
                <a:cxn ang="0">
                  <a:pos x="19" y="43"/>
                </a:cxn>
                <a:cxn ang="0">
                  <a:pos x="19" y="17"/>
                </a:cxn>
                <a:cxn ang="0">
                  <a:pos x="74" y="0"/>
                </a:cxn>
                <a:cxn ang="0">
                  <a:pos x="74" y="43"/>
                </a:cxn>
                <a:cxn ang="0">
                  <a:pos x="99" y="43"/>
                </a:cxn>
                <a:cxn ang="0">
                  <a:pos x="99" y="75"/>
                </a:cxn>
                <a:cxn ang="0">
                  <a:pos x="74" y="75"/>
                </a:cxn>
                <a:cxn ang="0">
                  <a:pos x="74" y="107"/>
                </a:cxn>
                <a:cxn ang="0">
                  <a:pos x="86" y="122"/>
                </a:cxn>
                <a:cxn ang="0">
                  <a:pos x="99" y="120"/>
                </a:cxn>
                <a:cxn ang="0">
                  <a:pos x="99" y="152"/>
                </a:cxn>
                <a:cxn ang="0">
                  <a:pos x="61" y="158"/>
                </a:cxn>
                <a:cxn ang="0">
                  <a:pos x="19" y="114"/>
                </a:cxn>
                <a:cxn ang="0">
                  <a:pos x="19" y="75"/>
                </a:cxn>
                <a:cxn ang="0">
                  <a:pos x="0" y="75"/>
                </a:cxn>
                <a:cxn ang="0">
                  <a:pos x="0" y="43"/>
                </a:cxn>
                <a:cxn ang="0">
                  <a:pos x="19" y="43"/>
                </a:cxn>
              </a:cxnLst>
              <a:rect l="0" t="0" r="r" b="b"/>
              <a:pathLst>
                <a:path w="99" h="158">
                  <a:moveTo>
                    <a:pt x="19" y="43"/>
                  </a:moveTo>
                  <a:lnTo>
                    <a:pt x="19" y="17"/>
                  </a:lnTo>
                  <a:lnTo>
                    <a:pt x="74" y="0"/>
                  </a:lnTo>
                  <a:lnTo>
                    <a:pt x="74" y="43"/>
                  </a:lnTo>
                  <a:lnTo>
                    <a:pt x="99" y="43"/>
                  </a:lnTo>
                  <a:lnTo>
                    <a:pt x="99" y="75"/>
                  </a:lnTo>
                  <a:lnTo>
                    <a:pt x="74" y="75"/>
                  </a:lnTo>
                  <a:lnTo>
                    <a:pt x="74" y="107"/>
                  </a:lnTo>
                  <a:cubicBezTo>
                    <a:pt x="74" y="117"/>
                    <a:pt x="79" y="122"/>
                    <a:pt x="86" y="122"/>
                  </a:cubicBezTo>
                  <a:cubicBezTo>
                    <a:pt x="91" y="122"/>
                    <a:pt x="95" y="121"/>
                    <a:pt x="99" y="120"/>
                  </a:cubicBezTo>
                  <a:lnTo>
                    <a:pt x="99" y="152"/>
                  </a:lnTo>
                  <a:cubicBezTo>
                    <a:pt x="87" y="156"/>
                    <a:pt x="75" y="158"/>
                    <a:pt x="61" y="158"/>
                  </a:cubicBezTo>
                  <a:cubicBezTo>
                    <a:pt x="33" y="158"/>
                    <a:pt x="19" y="144"/>
                    <a:pt x="19" y="114"/>
                  </a:cubicBezTo>
                  <a:lnTo>
                    <a:pt x="19" y="75"/>
                  </a:lnTo>
                  <a:lnTo>
                    <a:pt x="0" y="75"/>
                  </a:lnTo>
                  <a:lnTo>
                    <a:pt x="0" y="43"/>
                  </a:lnTo>
                  <a:lnTo>
                    <a:pt x="19" y="43"/>
                  </a:lnTo>
                </a:path>
              </a:pathLst>
            </a:custGeom>
            <a:solidFill>
              <a:srgbClr val="1440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96" name="Group 795"/>
          <p:cNvGrpSpPr/>
          <p:nvPr/>
        </p:nvGrpSpPr>
        <p:grpSpPr>
          <a:xfrm>
            <a:off x="304800" y="2590800"/>
            <a:ext cx="1235075" cy="219075"/>
            <a:chOff x="187325" y="2654300"/>
            <a:chExt cx="1235075" cy="219075"/>
          </a:xfrm>
        </p:grpSpPr>
        <p:sp>
          <p:nvSpPr>
            <p:cNvPr id="1365" name="Rectangle 341"/>
            <p:cNvSpPr>
              <a:spLocks noChangeArrowheads="1"/>
            </p:cNvSpPr>
            <p:nvPr/>
          </p:nvSpPr>
          <p:spPr bwMode="auto">
            <a:xfrm>
              <a:off x="187325" y="2654300"/>
              <a:ext cx="246063" cy="219075"/>
            </a:xfrm>
            <a:prstGeom prst="rect">
              <a:avLst/>
            </a:prstGeom>
            <a:solidFill>
              <a:srgbClr val="009C4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6" name="Freeform 342"/>
            <p:cNvSpPr>
              <a:spLocks/>
            </p:cNvSpPr>
            <p:nvPr/>
          </p:nvSpPr>
          <p:spPr bwMode="auto">
            <a:xfrm>
              <a:off x="212725" y="2698750"/>
              <a:ext cx="193675" cy="127000"/>
            </a:xfrm>
            <a:custGeom>
              <a:avLst/>
              <a:gdLst/>
              <a:ahLst/>
              <a:cxnLst>
                <a:cxn ang="0">
                  <a:pos x="237" y="223"/>
                </a:cxn>
                <a:cxn ang="0">
                  <a:pos x="137" y="223"/>
                </a:cxn>
                <a:cxn ang="0">
                  <a:pos x="137" y="43"/>
                </a:cxn>
                <a:cxn ang="0">
                  <a:pos x="187" y="43"/>
                </a:cxn>
                <a:cxn ang="0">
                  <a:pos x="187" y="191"/>
                </a:cxn>
                <a:cxn ang="0">
                  <a:pos x="236" y="191"/>
                </a:cxn>
                <a:cxn ang="0">
                  <a:pos x="283" y="108"/>
                </a:cxn>
                <a:cxn ang="0">
                  <a:pos x="233" y="31"/>
                </a:cxn>
                <a:cxn ang="0">
                  <a:pos x="123" y="31"/>
                </a:cxn>
                <a:cxn ang="0">
                  <a:pos x="123" y="223"/>
                </a:cxn>
                <a:cxn ang="0">
                  <a:pos x="73" y="223"/>
                </a:cxn>
                <a:cxn ang="0">
                  <a:pos x="73" y="31"/>
                </a:cxn>
                <a:cxn ang="0">
                  <a:pos x="0" y="31"/>
                </a:cxn>
                <a:cxn ang="0">
                  <a:pos x="0" y="0"/>
                </a:cxn>
                <a:cxn ang="0">
                  <a:pos x="249" y="0"/>
                </a:cxn>
                <a:cxn ang="0">
                  <a:pos x="337" y="108"/>
                </a:cxn>
                <a:cxn ang="0">
                  <a:pos x="237" y="223"/>
                </a:cxn>
              </a:cxnLst>
              <a:rect l="0" t="0" r="r" b="b"/>
              <a:pathLst>
                <a:path w="337" h="223">
                  <a:moveTo>
                    <a:pt x="237" y="223"/>
                  </a:moveTo>
                  <a:lnTo>
                    <a:pt x="137" y="223"/>
                  </a:lnTo>
                  <a:lnTo>
                    <a:pt x="137" y="43"/>
                  </a:lnTo>
                  <a:lnTo>
                    <a:pt x="187" y="43"/>
                  </a:lnTo>
                  <a:lnTo>
                    <a:pt x="187" y="191"/>
                  </a:lnTo>
                  <a:lnTo>
                    <a:pt x="236" y="191"/>
                  </a:lnTo>
                  <a:cubicBezTo>
                    <a:pt x="269" y="191"/>
                    <a:pt x="283" y="168"/>
                    <a:pt x="283" y="108"/>
                  </a:cubicBezTo>
                  <a:cubicBezTo>
                    <a:pt x="283" y="49"/>
                    <a:pt x="267" y="31"/>
                    <a:pt x="233" y="31"/>
                  </a:cubicBezTo>
                  <a:lnTo>
                    <a:pt x="123" y="31"/>
                  </a:lnTo>
                  <a:lnTo>
                    <a:pt x="123" y="223"/>
                  </a:lnTo>
                  <a:lnTo>
                    <a:pt x="73" y="223"/>
                  </a:lnTo>
                  <a:lnTo>
                    <a:pt x="73" y="31"/>
                  </a:lnTo>
                  <a:lnTo>
                    <a:pt x="0" y="31"/>
                  </a:lnTo>
                  <a:lnTo>
                    <a:pt x="0" y="0"/>
                  </a:lnTo>
                  <a:lnTo>
                    <a:pt x="249" y="0"/>
                  </a:lnTo>
                  <a:cubicBezTo>
                    <a:pt x="308" y="0"/>
                    <a:pt x="337" y="30"/>
                    <a:pt x="337" y="108"/>
                  </a:cubicBezTo>
                  <a:cubicBezTo>
                    <a:pt x="337" y="211"/>
                    <a:pt x="295" y="223"/>
                    <a:pt x="237" y="223"/>
                  </a:cubicBezTo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7" name="Freeform 343"/>
            <p:cNvSpPr>
              <a:spLocks/>
            </p:cNvSpPr>
            <p:nvPr/>
          </p:nvSpPr>
          <p:spPr bwMode="auto">
            <a:xfrm>
              <a:off x="519113" y="2698750"/>
              <a:ext cx="74613" cy="90488"/>
            </a:xfrm>
            <a:custGeom>
              <a:avLst/>
              <a:gdLst/>
              <a:ahLst/>
              <a:cxnLst>
                <a:cxn ang="0">
                  <a:pos x="133" y="151"/>
                </a:cxn>
                <a:cxn ang="0">
                  <a:pos x="91" y="157"/>
                </a:cxn>
                <a:cxn ang="0">
                  <a:pos x="0" y="76"/>
                </a:cxn>
                <a:cxn ang="0">
                  <a:pos x="91" y="0"/>
                </a:cxn>
                <a:cxn ang="0">
                  <a:pos x="132" y="5"/>
                </a:cxn>
                <a:cxn ang="0">
                  <a:pos x="132" y="45"/>
                </a:cxn>
                <a:cxn ang="0">
                  <a:pos x="103" y="39"/>
                </a:cxn>
                <a:cxn ang="0">
                  <a:pos x="60" y="77"/>
                </a:cxn>
                <a:cxn ang="0">
                  <a:pos x="101" y="116"/>
                </a:cxn>
                <a:cxn ang="0">
                  <a:pos x="133" y="110"/>
                </a:cxn>
                <a:cxn ang="0">
                  <a:pos x="133" y="151"/>
                </a:cxn>
              </a:cxnLst>
              <a:rect l="0" t="0" r="r" b="b"/>
              <a:pathLst>
                <a:path w="133" h="157">
                  <a:moveTo>
                    <a:pt x="133" y="151"/>
                  </a:moveTo>
                  <a:cubicBezTo>
                    <a:pt x="122" y="153"/>
                    <a:pt x="106" y="157"/>
                    <a:pt x="91" y="157"/>
                  </a:cubicBezTo>
                  <a:cubicBezTo>
                    <a:pt x="41" y="157"/>
                    <a:pt x="0" y="130"/>
                    <a:pt x="0" y="76"/>
                  </a:cubicBezTo>
                  <a:cubicBezTo>
                    <a:pt x="0" y="25"/>
                    <a:pt x="42" y="0"/>
                    <a:pt x="91" y="0"/>
                  </a:cubicBezTo>
                  <a:cubicBezTo>
                    <a:pt x="107" y="0"/>
                    <a:pt x="117" y="2"/>
                    <a:pt x="132" y="5"/>
                  </a:cubicBezTo>
                  <a:lnTo>
                    <a:pt x="132" y="45"/>
                  </a:lnTo>
                  <a:cubicBezTo>
                    <a:pt x="123" y="42"/>
                    <a:pt x="113" y="39"/>
                    <a:pt x="103" y="39"/>
                  </a:cubicBezTo>
                  <a:cubicBezTo>
                    <a:pt x="78" y="39"/>
                    <a:pt x="60" y="52"/>
                    <a:pt x="60" y="77"/>
                  </a:cubicBezTo>
                  <a:cubicBezTo>
                    <a:pt x="60" y="103"/>
                    <a:pt x="77" y="116"/>
                    <a:pt x="101" y="116"/>
                  </a:cubicBezTo>
                  <a:cubicBezTo>
                    <a:pt x="112" y="116"/>
                    <a:pt x="122" y="114"/>
                    <a:pt x="133" y="110"/>
                  </a:cubicBezTo>
                  <a:lnTo>
                    <a:pt x="133" y="151"/>
                  </a:lnTo>
                </a:path>
              </a:pathLst>
            </a:custGeom>
            <a:solidFill>
              <a:srgbClr val="1440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8" name="Freeform 344"/>
            <p:cNvSpPr>
              <a:spLocks noEditPoints="1"/>
            </p:cNvSpPr>
            <p:nvPr/>
          </p:nvSpPr>
          <p:spPr bwMode="auto">
            <a:xfrm>
              <a:off x="598488" y="2720975"/>
              <a:ext cx="74613" cy="68263"/>
            </a:xfrm>
            <a:custGeom>
              <a:avLst/>
              <a:gdLst/>
              <a:ahLst/>
              <a:cxnLst>
                <a:cxn ang="0">
                  <a:pos x="80" y="66"/>
                </a:cxn>
                <a:cxn ang="0">
                  <a:pos x="74" y="66"/>
                </a:cxn>
                <a:cxn ang="0">
                  <a:pos x="50" y="79"/>
                </a:cxn>
                <a:cxn ang="0">
                  <a:pos x="63" y="90"/>
                </a:cxn>
                <a:cxn ang="0">
                  <a:pos x="80" y="70"/>
                </a:cxn>
                <a:cxn ang="0">
                  <a:pos x="80" y="66"/>
                </a:cxn>
                <a:cxn ang="0">
                  <a:pos x="13" y="7"/>
                </a:cxn>
                <a:cxn ang="0">
                  <a:pos x="60" y="0"/>
                </a:cxn>
                <a:cxn ang="0">
                  <a:pos x="130" y="47"/>
                </a:cxn>
                <a:cxn ang="0">
                  <a:pos x="130" y="116"/>
                </a:cxn>
                <a:cxn ang="0">
                  <a:pos x="79" y="116"/>
                </a:cxn>
                <a:cxn ang="0">
                  <a:pos x="79" y="100"/>
                </a:cxn>
                <a:cxn ang="0">
                  <a:pos x="78" y="100"/>
                </a:cxn>
                <a:cxn ang="0">
                  <a:pos x="42" y="119"/>
                </a:cxn>
                <a:cxn ang="0">
                  <a:pos x="0" y="85"/>
                </a:cxn>
                <a:cxn ang="0">
                  <a:pos x="58" y="44"/>
                </a:cxn>
                <a:cxn ang="0">
                  <a:pos x="80" y="45"/>
                </a:cxn>
                <a:cxn ang="0">
                  <a:pos x="51" y="29"/>
                </a:cxn>
                <a:cxn ang="0">
                  <a:pos x="13" y="39"/>
                </a:cxn>
                <a:cxn ang="0">
                  <a:pos x="13" y="7"/>
                </a:cxn>
                <a:cxn ang="0">
                  <a:pos x="13" y="7"/>
                </a:cxn>
              </a:cxnLst>
              <a:rect l="0" t="0" r="r" b="b"/>
              <a:pathLst>
                <a:path w="130" h="119">
                  <a:moveTo>
                    <a:pt x="80" y="66"/>
                  </a:moveTo>
                  <a:lnTo>
                    <a:pt x="74" y="66"/>
                  </a:lnTo>
                  <a:cubicBezTo>
                    <a:pt x="63" y="66"/>
                    <a:pt x="50" y="67"/>
                    <a:pt x="50" y="79"/>
                  </a:cubicBezTo>
                  <a:cubicBezTo>
                    <a:pt x="50" y="87"/>
                    <a:pt x="54" y="90"/>
                    <a:pt x="63" y="90"/>
                  </a:cubicBezTo>
                  <a:cubicBezTo>
                    <a:pt x="74" y="90"/>
                    <a:pt x="80" y="80"/>
                    <a:pt x="80" y="70"/>
                  </a:cubicBezTo>
                  <a:lnTo>
                    <a:pt x="80" y="66"/>
                  </a:lnTo>
                  <a:moveTo>
                    <a:pt x="13" y="7"/>
                  </a:moveTo>
                  <a:cubicBezTo>
                    <a:pt x="29" y="2"/>
                    <a:pt x="39" y="0"/>
                    <a:pt x="60" y="0"/>
                  </a:cubicBezTo>
                  <a:cubicBezTo>
                    <a:pt x="92" y="0"/>
                    <a:pt x="130" y="6"/>
                    <a:pt x="130" y="47"/>
                  </a:cubicBezTo>
                  <a:lnTo>
                    <a:pt x="130" y="116"/>
                  </a:lnTo>
                  <a:lnTo>
                    <a:pt x="79" y="116"/>
                  </a:lnTo>
                  <a:lnTo>
                    <a:pt x="79" y="100"/>
                  </a:lnTo>
                  <a:lnTo>
                    <a:pt x="78" y="100"/>
                  </a:lnTo>
                  <a:cubicBezTo>
                    <a:pt x="71" y="113"/>
                    <a:pt x="57" y="119"/>
                    <a:pt x="42" y="119"/>
                  </a:cubicBezTo>
                  <a:cubicBezTo>
                    <a:pt x="20" y="119"/>
                    <a:pt x="0" y="109"/>
                    <a:pt x="0" y="85"/>
                  </a:cubicBezTo>
                  <a:cubicBezTo>
                    <a:pt x="0" y="51"/>
                    <a:pt x="31" y="44"/>
                    <a:pt x="58" y="44"/>
                  </a:cubicBezTo>
                  <a:cubicBezTo>
                    <a:pt x="66" y="44"/>
                    <a:pt x="75" y="45"/>
                    <a:pt x="80" y="45"/>
                  </a:cubicBezTo>
                  <a:cubicBezTo>
                    <a:pt x="79" y="31"/>
                    <a:pt x="64" y="29"/>
                    <a:pt x="51" y="29"/>
                  </a:cubicBezTo>
                  <a:cubicBezTo>
                    <a:pt x="38" y="29"/>
                    <a:pt x="24" y="33"/>
                    <a:pt x="13" y="39"/>
                  </a:cubicBezTo>
                  <a:lnTo>
                    <a:pt x="13" y="7"/>
                  </a:lnTo>
                  <a:lnTo>
                    <a:pt x="13" y="7"/>
                  </a:lnTo>
                  <a:close/>
                </a:path>
              </a:pathLst>
            </a:custGeom>
            <a:solidFill>
              <a:srgbClr val="1440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9" name="Freeform 345"/>
            <p:cNvSpPr>
              <a:spLocks/>
            </p:cNvSpPr>
            <p:nvPr/>
          </p:nvSpPr>
          <p:spPr bwMode="auto">
            <a:xfrm>
              <a:off x="682625" y="2720975"/>
              <a:ext cx="73025" cy="66675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52" y="3"/>
                </a:cxn>
                <a:cxn ang="0">
                  <a:pos x="52" y="22"/>
                </a:cxn>
                <a:cxn ang="0">
                  <a:pos x="52" y="22"/>
                </a:cxn>
                <a:cxn ang="0">
                  <a:pos x="89" y="0"/>
                </a:cxn>
                <a:cxn ang="0">
                  <a:pos x="129" y="37"/>
                </a:cxn>
                <a:cxn ang="0">
                  <a:pos x="129" y="116"/>
                </a:cxn>
                <a:cxn ang="0">
                  <a:pos x="74" y="116"/>
                </a:cxn>
                <a:cxn ang="0">
                  <a:pos x="74" y="51"/>
                </a:cxn>
                <a:cxn ang="0">
                  <a:pos x="65" y="35"/>
                </a:cxn>
                <a:cxn ang="0">
                  <a:pos x="55" y="51"/>
                </a:cxn>
                <a:cxn ang="0">
                  <a:pos x="55" y="116"/>
                </a:cxn>
                <a:cxn ang="0">
                  <a:pos x="0" y="116"/>
                </a:cxn>
                <a:cxn ang="0">
                  <a:pos x="0" y="3"/>
                </a:cxn>
              </a:cxnLst>
              <a:rect l="0" t="0" r="r" b="b"/>
              <a:pathLst>
                <a:path w="129" h="116">
                  <a:moveTo>
                    <a:pt x="0" y="3"/>
                  </a:moveTo>
                  <a:lnTo>
                    <a:pt x="52" y="3"/>
                  </a:lnTo>
                  <a:lnTo>
                    <a:pt x="52" y="22"/>
                  </a:lnTo>
                  <a:lnTo>
                    <a:pt x="52" y="22"/>
                  </a:lnTo>
                  <a:cubicBezTo>
                    <a:pt x="59" y="6"/>
                    <a:pt x="74" y="0"/>
                    <a:pt x="89" y="0"/>
                  </a:cubicBezTo>
                  <a:cubicBezTo>
                    <a:pt x="118" y="0"/>
                    <a:pt x="129" y="15"/>
                    <a:pt x="129" y="37"/>
                  </a:cubicBezTo>
                  <a:lnTo>
                    <a:pt x="129" y="116"/>
                  </a:lnTo>
                  <a:lnTo>
                    <a:pt x="74" y="116"/>
                  </a:lnTo>
                  <a:lnTo>
                    <a:pt x="74" y="51"/>
                  </a:lnTo>
                  <a:cubicBezTo>
                    <a:pt x="74" y="44"/>
                    <a:pt x="74" y="35"/>
                    <a:pt x="65" y="35"/>
                  </a:cubicBezTo>
                  <a:cubicBezTo>
                    <a:pt x="55" y="35"/>
                    <a:pt x="55" y="44"/>
                    <a:pt x="55" y="51"/>
                  </a:cubicBezTo>
                  <a:lnTo>
                    <a:pt x="55" y="116"/>
                  </a:lnTo>
                  <a:lnTo>
                    <a:pt x="0" y="116"/>
                  </a:lnTo>
                  <a:lnTo>
                    <a:pt x="0" y="3"/>
                  </a:lnTo>
                </a:path>
              </a:pathLst>
            </a:custGeom>
            <a:solidFill>
              <a:srgbClr val="1440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0" name="Freeform 346"/>
            <p:cNvSpPr>
              <a:spLocks noEditPoints="1"/>
            </p:cNvSpPr>
            <p:nvPr/>
          </p:nvSpPr>
          <p:spPr bwMode="auto">
            <a:xfrm>
              <a:off x="763588" y="2720975"/>
              <a:ext cx="74613" cy="68263"/>
            </a:xfrm>
            <a:custGeom>
              <a:avLst/>
              <a:gdLst/>
              <a:ahLst/>
              <a:cxnLst>
                <a:cxn ang="0">
                  <a:pos x="80" y="66"/>
                </a:cxn>
                <a:cxn ang="0">
                  <a:pos x="74" y="66"/>
                </a:cxn>
                <a:cxn ang="0">
                  <a:pos x="50" y="79"/>
                </a:cxn>
                <a:cxn ang="0">
                  <a:pos x="63" y="90"/>
                </a:cxn>
                <a:cxn ang="0">
                  <a:pos x="80" y="70"/>
                </a:cxn>
                <a:cxn ang="0">
                  <a:pos x="80" y="66"/>
                </a:cxn>
                <a:cxn ang="0">
                  <a:pos x="13" y="7"/>
                </a:cxn>
                <a:cxn ang="0">
                  <a:pos x="60" y="0"/>
                </a:cxn>
                <a:cxn ang="0">
                  <a:pos x="130" y="47"/>
                </a:cxn>
                <a:cxn ang="0">
                  <a:pos x="130" y="116"/>
                </a:cxn>
                <a:cxn ang="0">
                  <a:pos x="79" y="116"/>
                </a:cxn>
                <a:cxn ang="0">
                  <a:pos x="79" y="100"/>
                </a:cxn>
                <a:cxn ang="0">
                  <a:pos x="79" y="100"/>
                </a:cxn>
                <a:cxn ang="0">
                  <a:pos x="42" y="119"/>
                </a:cxn>
                <a:cxn ang="0">
                  <a:pos x="0" y="85"/>
                </a:cxn>
                <a:cxn ang="0">
                  <a:pos x="58" y="44"/>
                </a:cxn>
                <a:cxn ang="0">
                  <a:pos x="80" y="45"/>
                </a:cxn>
                <a:cxn ang="0">
                  <a:pos x="51" y="29"/>
                </a:cxn>
                <a:cxn ang="0">
                  <a:pos x="13" y="39"/>
                </a:cxn>
                <a:cxn ang="0">
                  <a:pos x="13" y="7"/>
                </a:cxn>
                <a:cxn ang="0">
                  <a:pos x="13" y="7"/>
                </a:cxn>
              </a:cxnLst>
              <a:rect l="0" t="0" r="r" b="b"/>
              <a:pathLst>
                <a:path w="130" h="119">
                  <a:moveTo>
                    <a:pt x="80" y="66"/>
                  </a:moveTo>
                  <a:lnTo>
                    <a:pt x="74" y="66"/>
                  </a:lnTo>
                  <a:cubicBezTo>
                    <a:pt x="63" y="66"/>
                    <a:pt x="50" y="67"/>
                    <a:pt x="50" y="79"/>
                  </a:cubicBezTo>
                  <a:cubicBezTo>
                    <a:pt x="50" y="87"/>
                    <a:pt x="54" y="90"/>
                    <a:pt x="63" y="90"/>
                  </a:cubicBezTo>
                  <a:cubicBezTo>
                    <a:pt x="74" y="90"/>
                    <a:pt x="80" y="80"/>
                    <a:pt x="80" y="70"/>
                  </a:cubicBezTo>
                  <a:lnTo>
                    <a:pt x="80" y="66"/>
                  </a:lnTo>
                  <a:moveTo>
                    <a:pt x="13" y="7"/>
                  </a:moveTo>
                  <a:cubicBezTo>
                    <a:pt x="29" y="2"/>
                    <a:pt x="39" y="0"/>
                    <a:pt x="60" y="0"/>
                  </a:cubicBezTo>
                  <a:cubicBezTo>
                    <a:pt x="92" y="0"/>
                    <a:pt x="130" y="6"/>
                    <a:pt x="130" y="47"/>
                  </a:cubicBezTo>
                  <a:lnTo>
                    <a:pt x="130" y="116"/>
                  </a:lnTo>
                  <a:lnTo>
                    <a:pt x="79" y="116"/>
                  </a:lnTo>
                  <a:lnTo>
                    <a:pt x="79" y="100"/>
                  </a:lnTo>
                  <a:lnTo>
                    <a:pt x="79" y="100"/>
                  </a:lnTo>
                  <a:cubicBezTo>
                    <a:pt x="71" y="113"/>
                    <a:pt x="57" y="119"/>
                    <a:pt x="42" y="119"/>
                  </a:cubicBezTo>
                  <a:cubicBezTo>
                    <a:pt x="20" y="119"/>
                    <a:pt x="0" y="109"/>
                    <a:pt x="0" y="85"/>
                  </a:cubicBezTo>
                  <a:cubicBezTo>
                    <a:pt x="0" y="51"/>
                    <a:pt x="31" y="44"/>
                    <a:pt x="58" y="44"/>
                  </a:cubicBezTo>
                  <a:cubicBezTo>
                    <a:pt x="66" y="44"/>
                    <a:pt x="75" y="45"/>
                    <a:pt x="80" y="45"/>
                  </a:cubicBezTo>
                  <a:cubicBezTo>
                    <a:pt x="79" y="31"/>
                    <a:pt x="64" y="29"/>
                    <a:pt x="51" y="29"/>
                  </a:cubicBezTo>
                  <a:cubicBezTo>
                    <a:pt x="38" y="29"/>
                    <a:pt x="24" y="33"/>
                    <a:pt x="13" y="39"/>
                  </a:cubicBezTo>
                  <a:lnTo>
                    <a:pt x="13" y="7"/>
                  </a:lnTo>
                  <a:lnTo>
                    <a:pt x="13" y="7"/>
                  </a:lnTo>
                  <a:close/>
                </a:path>
              </a:pathLst>
            </a:custGeom>
            <a:solidFill>
              <a:srgbClr val="1440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1" name="Freeform 347"/>
            <p:cNvSpPr>
              <a:spLocks noEditPoints="1"/>
            </p:cNvSpPr>
            <p:nvPr/>
          </p:nvSpPr>
          <p:spPr bwMode="auto">
            <a:xfrm>
              <a:off x="844550" y="2693988"/>
              <a:ext cx="79375" cy="95250"/>
            </a:xfrm>
            <a:custGeom>
              <a:avLst/>
              <a:gdLst/>
              <a:ahLst/>
              <a:cxnLst>
                <a:cxn ang="0">
                  <a:pos x="70" y="81"/>
                </a:cxn>
                <a:cxn ang="0">
                  <a:pos x="57" y="105"/>
                </a:cxn>
                <a:cxn ang="0">
                  <a:pos x="71" y="129"/>
                </a:cxn>
                <a:cxn ang="0">
                  <a:pos x="84" y="106"/>
                </a:cxn>
                <a:cxn ang="0">
                  <a:pos x="70" y="81"/>
                </a:cxn>
                <a:cxn ang="0">
                  <a:pos x="87" y="163"/>
                </a:cxn>
                <a:cxn ang="0">
                  <a:pos x="87" y="142"/>
                </a:cxn>
                <a:cxn ang="0">
                  <a:pos x="86" y="142"/>
                </a:cxn>
                <a:cxn ang="0">
                  <a:pos x="50" y="166"/>
                </a:cxn>
                <a:cxn ang="0">
                  <a:pos x="0" y="104"/>
                </a:cxn>
                <a:cxn ang="0">
                  <a:pos x="48" y="47"/>
                </a:cxn>
                <a:cxn ang="0">
                  <a:pos x="82" y="64"/>
                </a:cxn>
                <a:cxn ang="0">
                  <a:pos x="83" y="64"/>
                </a:cxn>
                <a:cxn ang="0">
                  <a:pos x="83" y="0"/>
                </a:cxn>
                <a:cxn ang="0">
                  <a:pos x="137" y="0"/>
                </a:cxn>
                <a:cxn ang="0">
                  <a:pos x="137" y="163"/>
                </a:cxn>
                <a:cxn ang="0">
                  <a:pos x="87" y="163"/>
                </a:cxn>
                <a:cxn ang="0">
                  <a:pos x="87" y="163"/>
                </a:cxn>
              </a:cxnLst>
              <a:rect l="0" t="0" r="r" b="b"/>
              <a:pathLst>
                <a:path w="137" h="166">
                  <a:moveTo>
                    <a:pt x="70" y="81"/>
                  </a:moveTo>
                  <a:cubicBezTo>
                    <a:pt x="59" y="81"/>
                    <a:pt x="57" y="93"/>
                    <a:pt x="57" y="105"/>
                  </a:cubicBezTo>
                  <a:cubicBezTo>
                    <a:pt x="57" y="117"/>
                    <a:pt x="59" y="129"/>
                    <a:pt x="71" y="129"/>
                  </a:cubicBezTo>
                  <a:cubicBezTo>
                    <a:pt x="83" y="129"/>
                    <a:pt x="84" y="117"/>
                    <a:pt x="84" y="106"/>
                  </a:cubicBezTo>
                  <a:cubicBezTo>
                    <a:pt x="84" y="93"/>
                    <a:pt x="82" y="81"/>
                    <a:pt x="70" y="81"/>
                  </a:cubicBezTo>
                  <a:moveTo>
                    <a:pt x="87" y="163"/>
                  </a:moveTo>
                  <a:lnTo>
                    <a:pt x="87" y="142"/>
                  </a:lnTo>
                  <a:lnTo>
                    <a:pt x="86" y="142"/>
                  </a:lnTo>
                  <a:cubicBezTo>
                    <a:pt x="79" y="159"/>
                    <a:pt x="67" y="166"/>
                    <a:pt x="50" y="166"/>
                  </a:cubicBezTo>
                  <a:cubicBezTo>
                    <a:pt x="13" y="166"/>
                    <a:pt x="0" y="137"/>
                    <a:pt x="0" y="104"/>
                  </a:cubicBezTo>
                  <a:cubicBezTo>
                    <a:pt x="0" y="74"/>
                    <a:pt x="14" y="47"/>
                    <a:pt x="48" y="47"/>
                  </a:cubicBezTo>
                  <a:cubicBezTo>
                    <a:pt x="63" y="47"/>
                    <a:pt x="74" y="52"/>
                    <a:pt x="82" y="64"/>
                  </a:cubicBezTo>
                  <a:lnTo>
                    <a:pt x="83" y="64"/>
                  </a:lnTo>
                  <a:lnTo>
                    <a:pt x="83" y="0"/>
                  </a:lnTo>
                  <a:lnTo>
                    <a:pt x="137" y="0"/>
                  </a:lnTo>
                  <a:lnTo>
                    <a:pt x="137" y="163"/>
                  </a:lnTo>
                  <a:lnTo>
                    <a:pt x="87" y="163"/>
                  </a:lnTo>
                  <a:lnTo>
                    <a:pt x="87" y="163"/>
                  </a:lnTo>
                  <a:close/>
                </a:path>
              </a:pathLst>
            </a:custGeom>
            <a:solidFill>
              <a:srgbClr val="1440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2" name="Freeform 348"/>
            <p:cNvSpPr>
              <a:spLocks noEditPoints="1"/>
            </p:cNvSpPr>
            <p:nvPr/>
          </p:nvSpPr>
          <p:spPr bwMode="auto">
            <a:xfrm>
              <a:off x="931863" y="2720975"/>
              <a:ext cx="73025" cy="68263"/>
            </a:xfrm>
            <a:custGeom>
              <a:avLst/>
              <a:gdLst/>
              <a:ahLst/>
              <a:cxnLst>
                <a:cxn ang="0">
                  <a:pos x="80" y="66"/>
                </a:cxn>
                <a:cxn ang="0">
                  <a:pos x="75" y="66"/>
                </a:cxn>
                <a:cxn ang="0">
                  <a:pos x="50" y="79"/>
                </a:cxn>
                <a:cxn ang="0">
                  <a:pos x="63" y="90"/>
                </a:cxn>
                <a:cxn ang="0">
                  <a:pos x="80" y="70"/>
                </a:cxn>
                <a:cxn ang="0">
                  <a:pos x="80" y="66"/>
                </a:cxn>
                <a:cxn ang="0">
                  <a:pos x="13" y="7"/>
                </a:cxn>
                <a:cxn ang="0">
                  <a:pos x="61" y="0"/>
                </a:cxn>
                <a:cxn ang="0">
                  <a:pos x="130" y="47"/>
                </a:cxn>
                <a:cxn ang="0">
                  <a:pos x="130" y="116"/>
                </a:cxn>
                <a:cxn ang="0">
                  <a:pos x="79" y="116"/>
                </a:cxn>
                <a:cxn ang="0">
                  <a:pos x="79" y="100"/>
                </a:cxn>
                <a:cxn ang="0">
                  <a:pos x="79" y="100"/>
                </a:cxn>
                <a:cxn ang="0">
                  <a:pos x="42" y="119"/>
                </a:cxn>
                <a:cxn ang="0">
                  <a:pos x="0" y="85"/>
                </a:cxn>
                <a:cxn ang="0">
                  <a:pos x="59" y="44"/>
                </a:cxn>
                <a:cxn ang="0">
                  <a:pos x="80" y="45"/>
                </a:cxn>
                <a:cxn ang="0">
                  <a:pos x="51" y="29"/>
                </a:cxn>
                <a:cxn ang="0">
                  <a:pos x="13" y="39"/>
                </a:cxn>
                <a:cxn ang="0">
                  <a:pos x="13" y="7"/>
                </a:cxn>
                <a:cxn ang="0">
                  <a:pos x="13" y="7"/>
                </a:cxn>
              </a:cxnLst>
              <a:rect l="0" t="0" r="r" b="b"/>
              <a:pathLst>
                <a:path w="130" h="119">
                  <a:moveTo>
                    <a:pt x="80" y="66"/>
                  </a:moveTo>
                  <a:lnTo>
                    <a:pt x="75" y="66"/>
                  </a:lnTo>
                  <a:cubicBezTo>
                    <a:pt x="63" y="66"/>
                    <a:pt x="50" y="67"/>
                    <a:pt x="50" y="79"/>
                  </a:cubicBezTo>
                  <a:cubicBezTo>
                    <a:pt x="50" y="87"/>
                    <a:pt x="55" y="90"/>
                    <a:pt x="63" y="90"/>
                  </a:cubicBezTo>
                  <a:cubicBezTo>
                    <a:pt x="74" y="90"/>
                    <a:pt x="80" y="80"/>
                    <a:pt x="80" y="70"/>
                  </a:cubicBezTo>
                  <a:lnTo>
                    <a:pt x="80" y="66"/>
                  </a:lnTo>
                  <a:moveTo>
                    <a:pt x="13" y="7"/>
                  </a:moveTo>
                  <a:cubicBezTo>
                    <a:pt x="30" y="2"/>
                    <a:pt x="39" y="0"/>
                    <a:pt x="61" y="0"/>
                  </a:cubicBezTo>
                  <a:cubicBezTo>
                    <a:pt x="92" y="0"/>
                    <a:pt x="130" y="6"/>
                    <a:pt x="130" y="47"/>
                  </a:cubicBezTo>
                  <a:lnTo>
                    <a:pt x="130" y="116"/>
                  </a:lnTo>
                  <a:lnTo>
                    <a:pt x="79" y="116"/>
                  </a:lnTo>
                  <a:lnTo>
                    <a:pt x="79" y="100"/>
                  </a:lnTo>
                  <a:lnTo>
                    <a:pt x="79" y="100"/>
                  </a:lnTo>
                  <a:cubicBezTo>
                    <a:pt x="71" y="113"/>
                    <a:pt x="57" y="119"/>
                    <a:pt x="42" y="119"/>
                  </a:cubicBezTo>
                  <a:cubicBezTo>
                    <a:pt x="21" y="119"/>
                    <a:pt x="0" y="109"/>
                    <a:pt x="0" y="85"/>
                  </a:cubicBezTo>
                  <a:cubicBezTo>
                    <a:pt x="0" y="51"/>
                    <a:pt x="32" y="44"/>
                    <a:pt x="59" y="44"/>
                  </a:cubicBezTo>
                  <a:cubicBezTo>
                    <a:pt x="66" y="44"/>
                    <a:pt x="75" y="45"/>
                    <a:pt x="80" y="45"/>
                  </a:cubicBezTo>
                  <a:cubicBezTo>
                    <a:pt x="80" y="31"/>
                    <a:pt x="65" y="29"/>
                    <a:pt x="51" y="29"/>
                  </a:cubicBezTo>
                  <a:cubicBezTo>
                    <a:pt x="38" y="29"/>
                    <a:pt x="24" y="33"/>
                    <a:pt x="13" y="39"/>
                  </a:cubicBezTo>
                  <a:lnTo>
                    <a:pt x="13" y="7"/>
                  </a:lnTo>
                  <a:lnTo>
                    <a:pt x="13" y="7"/>
                  </a:lnTo>
                  <a:close/>
                </a:path>
              </a:pathLst>
            </a:custGeom>
            <a:solidFill>
              <a:srgbClr val="1440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3" name="Freeform 349"/>
            <p:cNvSpPr>
              <a:spLocks/>
            </p:cNvSpPr>
            <p:nvPr/>
          </p:nvSpPr>
          <p:spPr bwMode="auto">
            <a:xfrm>
              <a:off x="1057275" y="2701925"/>
              <a:ext cx="90488" cy="85725"/>
            </a:xfrm>
            <a:custGeom>
              <a:avLst/>
              <a:gdLst/>
              <a:ahLst/>
              <a:cxnLst>
                <a:cxn ang="0">
                  <a:pos x="57" y="15"/>
                </a:cxn>
                <a:cxn ang="0">
                  <a:pos x="39" y="15"/>
                </a:cxn>
                <a:cxn ang="0">
                  <a:pos x="39" y="54"/>
                </a:cxn>
                <a:cxn ang="0">
                  <a:pos x="18" y="54"/>
                </a:cxn>
                <a:cxn ang="0">
                  <a:pos x="18" y="15"/>
                </a:cxn>
                <a:cxn ang="0">
                  <a:pos x="0" y="15"/>
                </a:cxn>
                <a:cxn ang="0">
                  <a:pos x="0" y="0"/>
                </a:cxn>
                <a:cxn ang="0">
                  <a:pos x="57" y="0"/>
                </a:cxn>
                <a:cxn ang="0">
                  <a:pos x="57" y="15"/>
                </a:cxn>
              </a:cxnLst>
              <a:rect l="0" t="0" r="r" b="b"/>
              <a:pathLst>
                <a:path w="57" h="54">
                  <a:moveTo>
                    <a:pt x="57" y="15"/>
                  </a:moveTo>
                  <a:lnTo>
                    <a:pt x="39" y="15"/>
                  </a:lnTo>
                  <a:lnTo>
                    <a:pt x="39" y="54"/>
                  </a:lnTo>
                  <a:lnTo>
                    <a:pt x="18" y="54"/>
                  </a:lnTo>
                  <a:lnTo>
                    <a:pt x="18" y="15"/>
                  </a:lnTo>
                  <a:lnTo>
                    <a:pt x="0" y="15"/>
                  </a:lnTo>
                  <a:lnTo>
                    <a:pt x="0" y="0"/>
                  </a:lnTo>
                  <a:lnTo>
                    <a:pt x="57" y="0"/>
                  </a:lnTo>
                  <a:lnTo>
                    <a:pt x="57" y="15"/>
                  </a:lnTo>
                  <a:close/>
                </a:path>
              </a:pathLst>
            </a:custGeom>
            <a:solidFill>
              <a:srgbClr val="144026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4" name="Freeform 350"/>
            <p:cNvSpPr>
              <a:spLocks/>
            </p:cNvSpPr>
            <p:nvPr/>
          </p:nvSpPr>
          <p:spPr bwMode="auto">
            <a:xfrm>
              <a:off x="1155700" y="2720975"/>
              <a:ext cx="55563" cy="66675"/>
            </a:xfrm>
            <a:custGeom>
              <a:avLst/>
              <a:gdLst/>
              <a:ahLst/>
              <a:cxnLst>
                <a:cxn ang="0">
                  <a:pos x="51" y="3"/>
                </a:cxn>
                <a:cxn ang="0">
                  <a:pos x="51" y="29"/>
                </a:cxn>
                <a:cxn ang="0">
                  <a:pos x="51" y="29"/>
                </a:cxn>
                <a:cxn ang="0">
                  <a:pos x="86" y="0"/>
                </a:cxn>
                <a:cxn ang="0">
                  <a:pos x="95" y="1"/>
                </a:cxn>
                <a:cxn ang="0">
                  <a:pos x="95" y="47"/>
                </a:cxn>
                <a:cxn ang="0">
                  <a:pos x="82" y="45"/>
                </a:cxn>
                <a:cxn ang="0">
                  <a:pos x="54" y="75"/>
                </a:cxn>
                <a:cxn ang="0">
                  <a:pos x="54" y="116"/>
                </a:cxn>
                <a:cxn ang="0">
                  <a:pos x="0" y="116"/>
                </a:cxn>
                <a:cxn ang="0">
                  <a:pos x="0" y="3"/>
                </a:cxn>
                <a:cxn ang="0">
                  <a:pos x="51" y="3"/>
                </a:cxn>
              </a:cxnLst>
              <a:rect l="0" t="0" r="r" b="b"/>
              <a:pathLst>
                <a:path w="95" h="116">
                  <a:moveTo>
                    <a:pt x="51" y="3"/>
                  </a:moveTo>
                  <a:lnTo>
                    <a:pt x="51" y="29"/>
                  </a:lnTo>
                  <a:lnTo>
                    <a:pt x="51" y="29"/>
                  </a:lnTo>
                  <a:cubicBezTo>
                    <a:pt x="58" y="13"/>
                    <a:pt x="69" y="0"/>
                    <a:pt x="86" y="0"/>
                  </a:cubicBezTo>
                  <a:cubicBezTo>
                    <a:pt x="89" y="0"/>
                    <a:pt x="93" y="1"/>
                    <a:pt x="95" y="1"/>
                  </a:cubicBezTo>
                  <a:lnTo>
                    <a:pt x="95" y="47"/>
                  </a:lnTo>
                  <a:cubicBezTo>
                    <a:pt x="92" y="46"/>
                    <a:pt x="87" y="45"/>
                    <a:pt x="82" y="45"/>
                  </a:cubicBezTo>
                  <a:cubicBezTo>
                    <a:pt x="67" y="45"/>
                    <a:pt x="54" y="58"/>
                    <a:pt x="54" y="75"/>
                  </a:cubicBezTo>
                  <a:lnTo>
                    <a:pt x="54" y="116"/>
                  </a:lnTo>
                  <a:lnTo>
                    <a:pt x="0" y="116"/>
                  </a:lnTo>
                  <a:lnTo>
                    <a:pt x="0" y="3"/>
                  </a:lnTo>
                  <a:lnTo>
                    <a:pt x="51" y="3"/>
                  </a:lnTo>
                </a:path>
              </a:pathLst>
            </a:custGeom>
            <a:solidFill>
              <a:srgbClr val="1440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5" name="Freeform 351"/>
            <p:cNvSpPr>
              <a:spLocks/>
            </p:cNvSpPr>
            <p:nvPr/>
          </p:nvSpPr>
          <p:spPr bwMode="auto">
            <a:xfrm>
              <a:off x="1217613" y="2722563"/>
              <a:ext cx="73025" cy="66675"/>
            </a:xfrm>
            <a:custGeom>
              <a:avLst/>
              <a:gdLst/>
              <a:ahLst/>
              <a:cxnLst>
                <a:cxn ang="0">
                  <a:pos x="129" y="113"/>
                </a:cxn>
                <a:cxn ang="0">
                  <a:pos x="77" y="113"/>
                </a:cxn>
                <a:cxn ang="0">
                  <a:pos x="77" y="93"/>
                </a:cxn>
                <a:cxn ang="0">
                  <a:pos x="77" y="93"/>
                </a:cxn>
                <a:cxn ang="0">
                  <a:pos x="40" y="116"/>
                </a:cxn>
                <a:cxn ang="0">
                  <a:pos x="0" y="79"/>
                </a:cxn>
                <a:cxn ang="0">
                  <a:pos x="0" y="0"/>
                </a:cxn>
                <a:cxn ang="0">
                  <a:pos x="55" y="0"/>
                </a:cxn>
                <a:cxn ang="0">
                  <a:pos x="55" y="65"/>
                </a:cxn>
                <a:cxn ang="0">
                  <a:pos x="64" y="81"/>
                </a:cxn>
                <a:cxn ang="0">
                  <a:pos x="74" y="65"/>
                </a:cxn>
                <a:cxn ang="0">
                  <a:pos x="74" y="0"/>
                </a:cxn>
                <a:cxn ang="0">
                  <a:pos x="129" y="0"/>
                </a:cxn>
                <a:cxn ang="0">
                  <a:pos x="129" y="113"/>
                </a:cxn>
              </a:cxnLst>
              <a:rect l="0" t="0" r="r" b="b"/>
              <a:pathLst>
                <a:path w="129" h="116">
                  <a:moveTo>
                    <a:pt x="129" y="113"/>
                  </a:moveTo>
                  <a:lnTo>
                    <a:pt x="77" y="113"/>
                  </a:lnTo>
                  <a:lnTo>
                    <a:pt x="77" y="93"/>
                  </a:lnTo>
                  <a:lnTo>
                    <a:pt x="77" y="93"/>
                  </a:lnTo>
                  <a:cubicBezTo>
                    <a:pt x="70" y="109"/>
                    <a:pt x="55" y="116"/>
                    <a:pt x="40" y="116"/>
                  </a:cubicBezTo>
                  <a:cubicBezTo>
                    <a:pt x="11" y="116"/>
                    <a:pt x="0" y="100"/>
                    <a:pt x="0" y="79"/>
                  </a:cubicBezTo>
                  <a:lnTo>
                    <a:pt x="0" y="0"/>
                  </a:lnTo>
                  <a:lnTo>
                    <a:pt x="55" y="0"/>
                  </a:lnTo>
                  <a:lnTo>
                    <a:pt x="55" y="65"/>
                  </a:lnTo>
                  <a:cubicBezTo>
                    <a:pt x="55" y="72"/>
                    <a:pt x="55" y="81"/>
                    <a:pt x="64" y="81"/>
                  </a:cubicBezTo>
                  <a:cubicBezTo>
                    <a:pt x="74" y="81"/>
                    <a:pt x="74" y="72"/>
                    <a:pt x="74" y="65"/>
                  </a:cubicBezTo>
                  <a:lnTo>
                    <a:pt x="74" y="0"/>
                  </a:lnTo>
                  <a:lnTo>
                    <a:pt x="129" y="0"/>
                  </a:lnTo>
                  <a:lnTo>
                    <a:pt x="129" y="113"/>
                  </a:lnTo>
                </a:path>
              </a:pathLst>
            </a:custGeom>
            <a:solidFill>
              <a:srgbClr val="1440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6" name="Freeform 352"/>
            <p:cNvSpPr>
              <a:spLocks/>
            </p:cNvSpPr>
            <p:nvPr/>
          </p:nvSpPr>
          <p:spPr bwMode="auto">
            <a:xfrm>
              <a:off x="1298575" y="2720975"/>
              <a:ext cx="65088" cy="68263"/>
            </a:xfrm>
            <a:custGeom>
              <a:avLst/>
              <a:gdLst/>
              <a:ahLst/>
              <a:cxnLst>
                <a:cxn ang="0">
                  <a:pos x="3" y="80"/>
                </a:cxn>
                <a:cxn ang="0">
                  <a:pos x="43" y="90"/>
                </a:cxn>
                <a:cxn ang="0">
                  <a:pos x="63" y="83"/>
                </a:cxn>
                <a:cxn ang="0">
                  <a:pos x="0" y="39"/>
                </a:cxn>
                <a:cxn ang="0">
                  <a:pos x="63" y="0"/>
                </a:cxn>
                <a:cxn ang="0">
                  <a:pos x="104" y="5"/>
                </a:cxn>
                <a:cxn ang="0">
                  <a:pos x="104" y="36"/>
                </a:cxn>
                <a:cxn ang="0">
                  <a:pos x="68" y="29"/>
                </a:cxn>
                <a:cxn ang="0">
                  <a:pos x="49" y="37"/>
                </a:cxn>
                <a:cxn ang="0">
                  <a:pos x="113" y="77"/>
                </a:cxn>
                <a:cxn ang="0">
                  <a:pos x="50" y="119"/>
                </a:cxn>
                <a:cxn ang="0">
                  <a:pos x="3" y="112"/>
                </a:cxn>
                <a:cxn ang="0">
                  <a:pos x="3" y="80"/>
                </a:cxn>
              </a:cxnLst>
              <a:rect l="0" t="0" r="r" b="b"/>
              <a:pathLst>
                <a:path w="113" h="119">
                  <a:moveTo>
                    <a:pt x="3" y="80"/>
                  </a:moveTo>
                  <a:cubicBezTo>
                    <a:pt x="13" y="86"/>
                    <a:pt x="29" y="90"/>
                    <a:pt x="43" y="90"/>
                  </a:cubicBezTo>
                  <a:cubicBezTo>
                    <a:pt x="52" y="90"/>
                    <a:pt x="63" y="88"/>
                    <a:pt x="63" y="83"/>
                  </a:cubicBezTo>
                  <a:cubicBezTo>
                    <a:pt x="63" y="69"/>
                    <a:pt x="0" y="82"/>
                    <a:pt x="0" y="39"/>
                  </a:cubicBezTo>
                  <a:cubicBezTo>
                    <a:pt x="0" y="6"/>
                    <a:pt x="36" y="0"/>
                    <a:pt x="63" y="0"/>
                  </a:cubicBezTo>
                  <a:cubicBezTo>
                    <a:pt x="77" y="0"/>
                    <a:pt x="90" y="2"/>
                    <a:pt x="104" y="5"/>
                  </a:cubicBezTo>
                  <a:lnTo>
                    <a:pt x="104" y="36"/>
                  </a:lnTo>
                  <a:cubicBezTo>
                    <a:pt x="92" y="32"/>
                    <a:pt x="81" y="29"/>
                    <a:pt x="68" y="29"/>
                  </a:cubicBezTo>
                  <a:cubicBezTo>
                    <a:pt x="59" y="29"/>
                    <a:pt x="49" y="30"/>
                    <a:pt x="49" y="37"/>
                  </a:cubicBezTo>
                  <a:cubicBezTo>
                    <a:pt x="49" y="49"/>
                    <a:pt x="113" y="35"/>
                    <a:pt x="113" y="77"/>
                  </a:cubicBezTo>
                  <a:cubicBezTo>
                    <a:pt x="113" y="110"/>
                    <a:pt x="76" y="119"/>
                    <a:pt x="50" y="119"/>
                  </a:cubicBezTo>
                  <a:cubicBezTo>
                    <a:pt x="34" y="119"/>
                    <a:pt x="18" y="116"/>
                    <a:pt x="3" y="112"/>
                  </a:cubicBezTo>
                  <a:lnTo>
                    <a:pt x="3" y="80"/>
                  </a:lnTo>
                </a:path>
              </a:pathLst>
            </a:custGeom>
            <a:solidFill>
              <a:srgbClr val="1440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7" name="Freeform 353"/>
            <p:cNvSpPr>
              <a:spLocks/>
            </p:cNvSpPr>
            <p:nvPr/>
          </p:nvSpPr>
          <p:spPr bwMode="auto">
            <a:xfrm>
              <a:off x="1365250" y="2698750"/>
              <a:ext cx="57150" cy="90488"/>
            </a:xfrm>
            <a:custGeom>
              <a:avLst/>
              <a:gdLst/>
              <a:ahLst/>
              <a:cxnLst>
                <a:cxn ang="0">
                  <a:pos x="20" y="43"/>
                </a:cxn>
                <a:cxn ang="0">
                  <a:pos x="20" y="17"/>
                </a:cxn>
                <a:cxn ang="0">
                  <a:pos x="74" y="0"/>
                </a:cxn>
                <a:cxn ang="0">
                  <a:pos x="74" y="43"/>
                </a:cxn>
                <a:cxn ang="0">
                  <a:pos x="99" y="43"/>
                </a:cxn>
                <a:cxn ang="0">
                  <a:pos x="99" y="76"/>
                </a:cxn>
                <a:cxn ang="0">
                  <a:pos x="74" y="76"/>
                </a:cxn>
                <a:cxn ang="0">
                  <a:pos x="74" y="107"/>
                </a:cxn>
                <a:cxn ang="0">
                  <a:pos x="86" y="122"/>
                </a:cxn>
                <a:cxn ang="0">
                  <a:pos x="99" y="120"/>
                </a:cxn>
                <a:cxn ang="0">
                  <a:pos x="99" y="153"/>
                </a:cxn>
                <a:cxn ang="0">
                  <a:pos x="62" y="159"/>
                </a:cxn>
                <a:cxn ang="0">
                  <a:pos x="20" y="114"/>
                </a:cxn>
                <a:cxn ang="0">
                  <a:pos x="20" y="76"/>
                </a:cxn>
                <a:cxn ang="0">
                  <a:pos x="0" y="76"/>
                </a:cxn>
                <a:cxn ang="0">
                  <a:pos x="0" y="43"/>
                </a:cxn>
                <a:cxn ang="0">
                  <a:pos x="20" y="43"/>
                </a:cxn>
              </a:cxnLst>
              <a:rect l="0" t="0" r="r" b="b"/>
              <a:pathLst>
                <a:path w="99" h="159">
                  <a:moveTo>
                    <a:pt x="20" y="43"/>
                  </a:moveTo>
                  <a:lnTo>
                    <a:pt x="20" y="17"/>
                  </a:lnTo>
                  <a:lnTo>
                    <a:pt x="74" y="0"/>
                  </a:lnTo>
                  <a:lnTo>
                    <a:pt x="74" y="43"/>
                  </a:lnTo>
                  <a:lnTo>
                    <a:pt x="99" y="43"/>
                  </a:lnTo>
                  <a:lnTo>
                    <a:pt x="99" y="76"/>
                  </a:lnTo>
                  <a:lnTo>
                    <a:pt x="74" y="76"/>
                  </a:lnTo>
                  <a:lnTo>
                    <a:pt x="74" y="107"/>
                  </a:lnTo>
                  <a:cubicBezTo>
                    <a:pt x="74" y="117"/>
                    <a:pt x="79" y="122"/>
                    <a:pt x="86" y="122"/>
                  </a:cubicBezTo>
                  <a:cubicBezTo>
                    <a:pt x="91" y="122"/>
                    <a:pt x="95" y="121"/>
                    <a:pt x="99" y="120"/>
                  </a:cubicBezTo>
                  <a:lnTo>
                    <a:pt x="99" y="153"/>
                  </a:lnTo>
                  <a:cubicBezTo>
                    <a:pt x="87" y="156"/>
                    <a:pt x="75" y="159"/>
                    <a:pt x="62" y="159"/>
                  </a:cubicBezTo>
                  <a:cubicBezTo>
                    <a:pt x="33" y="159"/>
                    <a:pt x="20" y="144"/>
                    <a:pt x="20" y="114"/>
                  </a:cubicBezTo>
                  <a:lnTo>
                    <a:pt x="20" y="76"/>
                  </a:lnTo>
                  <a:lnTo>
                    <a:pt x="0" y="76"/>
                  </a:lnTo>
                  <a:lnTo>
                    <a:pt x="0" y="43"/>
                  </a:lnTo>
                  <a:lnTo>
                    <a:pt x="20" y="43"/>
                  </a:lnTo>
                </a:path>
              </a:pathLst>
            </a:custGeom>
            <a:solidFill>
              <a:srgbClr val="14402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90" name="Group 789"/>
          <p:cNvGrpSpPr/>
          <p:nvPr/>
        </p:nvGrpSpPr>
        <p:grpSpPr>
          <a:xfrm>
            <a:off x="1993900" y="3062288"/>
            <a:ext cx="960438" cy="247650"/>
            <a:chOff x="1993900" y="3062288"/>
            <a:chExt cx="960438" cy="247650"/>
          </a:xfrm>
        </p:grpSpPr>
        <p:sp>
          <p:nvSpPr>
            <p:cNvPr id="1378" name="Freeform 354"/>
            <p:cNvSpPr>
              <a:spLocks noEditPoints="1"/>
            </p:cNvSpPr>
            <p:nvPr/>
          </p:nvSpPr>
          <p:spPr bwMode="auto">
            <a:xfrm>
              <a:off x="2001838" y="3273425"/>
              <a:ext cx="28575" cy="36513"/>
            </a:xfrm>
            <a:custGeom>
              <a:avLst/>
              <a:gdLst/>
              <a:ahLst/>
              <a:cxnLst>
                <a:cxn ang="0">
                  <a:pos x="15" y="10"/>
                </a:cxn>
                <a:cxn ang="0">
                  <a:pos x="15" y="28"/>
                </a:cxn>
                <a:cxn ang="0">
                  <a:pos x="18" y="28"/>
                </a:cxn>
                <a:cxn ang="0">
                  <a:pos x="31" y="19"/>
                </a:cxn>
                <a:cxn ang="0">
                  <a:pos x="18" y="10"/>
                </a:cxn>
                <a:cxn ang="0">
                  <a:pos x="15" y="10"/>
                </a:cxn>
                <a:cxn ang="0">
                  <a:pos x="15" y="61"/>
                </a:cxn>
                <a:cxn ang="0">
                  <a:pos x="0" y="61"/>
                </a:cxn>
                <a:cxn ang="0">
                  <a:pos x="1" y="32"/>
                </a:cxn>
                <a:cxn ang="0">
                  <a:pos x="0" y="0"/>
                </a:cxn>
                <a:cxn ang="0">
                  <a:pos x="20" y="0"/>
                </a:cxn>
                <a:cxn ang="0">
                  <a:pos x="46" y="18"/>
                </a:cxn>
                <a:cxn ang="0">
                  <a:pos x="35" y="33"/>
                </a:cxn>
                <a:cxn ang="0">
                  <a:pos x="50" y="58"/>
                </a:cxn>
                <a:cxn ang="0">
                  <a:pos x="35" y="64"/>
                </a:cxn>
                <a:cxn ang="0">
                  <a:pos x="22" y="38"/>
                </a:cxn>
                <a:cxn ang="0">
                  <a:pos x="15" y="38"/>
                </a:cxn>
                <a:cxn ang="0">
                  <a:pos x="15" y="61"/>
                </a:cxn>
              </a:cxnLst>
              <a:rect l="0" t="0" r="r" b="b"/>
              <a:pathLst>
                <a:path w="50" h="64">
                  <a:moveTo>
                    <a:pt x="15" y="10"/>
                  </a:moveTo>
                  <a:cubicBezTo>
                    <a:pt x="15" y="15"/>
                    <a:pt x="15" y="23"/>
                    <a:pt x="15" y="28"/>
                  </a:cubicBezTo>
                  <a:lnTo>
                    <a:pt x="18" y="28"/>
                  </a:lnTo>
                  <a:cubicBezTo>
                    <a:pt x="27" y="28"/>
                    <a:pt x="31" y="25"/>
                    <a:pt x="31" y="19"/>
                  </a:cubicBezTo>
                  <a:cubicBezTo>
                    <a:pt x="31" y="14"/>
                    <a:pt x="27" y="10"/>
                    <a:pt x="18" y="10"/>
                  </a:cubicBezTo>
                  <a:cubicBezTo>
                    <a:pt x="17" y="10"/>
                    <a:pt x="16" y="10"/>
                    <a:pt x="15" y="10"/>
                  </a:cubicBezTo>
                  <a:moveTo>
                    <a:pt x="15" y="61"/>
                  </a:moveTo>
                  <a:lnTo>
                    <a:pt x="0" y="61"/>
                  </a:lnTo>
                  <a:cubicBezTo>
                    <a:pt x="1" y="50"/>
                    <a:pt x="1" y="43"/>
                    <a:pt x="1" y="32"/>
                  </a:cubicBezTo>
                  <a:cubicBezTo>
                    <a:pt x="1" y="20"/>
                    <a:pt x="1" y="13"/>
                    <a:pt x="0" y="0"/>
                  </a:cubicBezTo>
                  <a:lnTo>
                    <a:pt x="20" y="0"/>
                  </a:lnTo>
                  <a:cubicBezTo>
                    <a:pt x="36" y="0"/>
                    <a:pt x="46" y="6"/>
                    <a:pt x="46" y="18"/>
                  </a:cubicBezTo>
                  <a:cubicBezTo>
                    <a:pt x="46" y="25"/>
                    <a:pt x="41" y="30"/>
                    <a:pt x="35" y="33"/>
                  </a:cubicBezTo>
                  <a:cubicBezTo>
                    <a:pt x="38" y="40"/>
                    <a:pt x="46" y="52"/>
                    <a:pt x="50" y="58"/>
                  </a:cubicBezTo>
                  <a:lnTo>
                    <a:pt x="35" y="64"/>
                  </a:lnTo>
                  <a:cubicBezTo>
                    <a:pt x="31" y="57"/>
                    <a:pt x="25" y="46"/>
                    <a:pt x="22" y="38"/>
                  </a:cubicBezTo>
                  <a:lnTo>
                    <a:pt x="15" y="38"/>
                  </a:lnTo>
                  <a:cubicBezTo>
                    <a:pt x="15" y="47"/>
                    <a:pt x="15" y="54"/>
                    <a:pt x="15" y="61"/>
                  </a:cubicBezTo>
                  <a:close/>
                </a:path>
              </a:pathLst>
            </a:custGeom>
            <a:solidFill>
              <a:srgbClr val="E5233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9" name="Freeform 355"/>
            <p:cNvSpPr>
              <a:spLocks noEditPoints="1"/>
            </p:cNvSpPr>
            <p:nvPr/>
          </p:nvSpPr>
          <p:spPr bwMode="auto">
            <a:xfrm>
              <a:off x="2055813" y="3271838"/>
              <a:ext cx="38100" cy="36513"/>
            </a:xfrm>
            <a:custGeom>
              <a:avLst/>
              <a:gdLst/>
              <a:ahLst/>
              <a:cxnLst>
                <a:cxn ang="0">
                  <a:pos x="34" y="10"/>
                </a:cxn>
                <a:cxn ang="0">
                  <a:pos x="16" y="32"/>
                </a:cxn>
                <a:cxn ang="0">
                  <a:pos x="34" y="54"/>
                </a:cxn>
                <a:cxn ang="0">
                  <a:pos x="51" y="32"/>
                </a:cxn>
                <a:cxn ang="0">
                  <a:pos x="34" y="10"/>
                </a:cxn>
                <a:cxn ang="0">
                  <a:pos x="34" y="0"/>
                </a:cxn>
                <a:cxn ang="0">
                  <a:pos x="67" y="31"/>
                </a:cxn>
                <a:cxn ang="0">
                  <a:pos x="34" y="63"/>
                </a:cxn>
                <a:cxn ang="0">
                  <a:pos x="0" y="33"/>
                </a:cxn>
                <a:cxn ang="0">
                  <a:pos x="34" y="0"/>
                </a:cxn>
              </a:cxnLst>
              <a:rect l="0" t="0" r="r" b="b"/>
              <a:pathLst>
                <a:path w="67" h="63">
                  <a:moveTo>
                    <a:pt x="34" y="10"/>
                  </a:moveTo>
                  <a:cubicBezTo>
                    <a:pt x="22" y="10"/>
                    <a:pt x="16" y="20"/>
                    <a:pt x="16" y="32"/>
                  </a:cubicBezTo>
                  <a:cubicBezTo>
                    <a:pt x="16" y="44"/>
                    <a:pt x="22" y="54"/>
                    <a:pt x="34" y="54"/>
                  </a:cubicBezTo>
                  <a:cubicBezTo>
                    <a:pt x="45" y="54"/>
                    <a:pt x="51" y="44"/>
                    <a:pt x="51" y="32"/>
                  </a:cubicBezTo>
                  <a:cubicBezTo>
                    <a:pt x="51" y="20"/>
                    <a:pt x="45" y="10"/>
                    <a:pt x="34" y="10"/>
                  </a:cubicBezTo>
                  <a:moveTo>
                    <a:pt x="34" y="0"/>
                  </a:moveTo>
                  <a:cubicBezTo>
                    <a:pt x="54" y="0"/>
                    <a:pt x="67" y="13"/>
                    <a:pt x="67" y="31"/>
                  </a:cubicBezTo>
                  <a:cubicBezTo>
                    <a:pt x="67" y="50"/>
                    <a:pt x="53" y="63"/>
                    <a:pt x="34" y="63"/>
                  </a:cubicBezTo>
                  <a:cubicBezTo>
                    <a:pt x="13" y="63"/>
                    <a:pt x="0" y="51"/>
                    <a:pt x="0" y="33"/>
                  </a:cubicBezTo>
                  <a:cubicBezTo>
                    <a:pt x="0" y="14"/>
                    <a:pt x="14" y="0"/>
                    <a:pt x="34" y="0"/>
                  </a:cubicBezTo>
                  <a:close/>
                </a:path>
              </a:pathLst>
            </a:custGeom>
            <a:solidFill>
              <a:srgbClr val="E5233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0" name="Freeform 356"/>
            <p:cNvSpPr>
              <a:spLocks/>
            </p:cNvSpPr>
            <p:nvPr/>
          </p:nvSpPr>
          <p:spPr bwMode="auto">
            <a:xfrm>
              <a:off x="2114550" y="3273425"/>
              <a:ext cx="31750" cy="34925"/>
            </a:xfrm>
            <a:custGeom>
              <a:avLst/>
              <a:gdLst/>
              <a:ahLst/>
              <a:cxnLst>
                <a:cxn ang="0">
                  <a:pos x="35" y="61"/>
                </a:cxn>
                <a:cxn ang="0">
                  <a:pos x="20" y="61"/>
                </a:cxn>
                <a:cxn ang="0">
                  <a:pos x="21" y="30"/>
                </a:cxn>
                <a:cxn ang="0">
                  <a:pos x="21" y="10"/>
                </a:cxn>
                <a:cxn ang="0">
                  <a:pos x="0" y="11"/>
                </a:cxn>
                <a:cxn ang="0">
                  <a:pos x="4" y="0"/>
                </a:cxn>
                <a:cxn ang="0">
                  <a:pos x="55" y="0"/>
                </a:cxn>
                <a:cxn ang="0">
                  <a:pos x="55" y="11"/>
                </a:cxn>
                <a:cxn ang="0">
                  <a:pos x="35" y="10"/>
                </a:cxn>
                <a:cxn ang="0">
                  <a:pos x="35" y="30"/>
                </a:cxn>
                <a:cxn ang="0">
                  <a:pos x="35" y="61"/>
                </a:cxn>
              </a:cxnLst>
              <a:rect l="0" t="0" r="r" b="b"/>
              <a:pathLst>
                <a:path w="55" h="61">
                  <a:moveTo>
                    <a:pt x="35" y="61"/>
                  </a:moveTo>
                  <a:lnTo>
                    <a:pt x="20" y="61"/>
                  </a:lnTo>
                  <a:cubicBezTo>
                    <a:pt x="21" y="49"/>
                    <a:pt x="21" y="42"/>
                    <a:pt x="21" y="30"/>
                  </a:cubicBezTo>
                  <a:cubicBezTo>
                    <a:pt x="21" y="23"/>
                    <a:pt x="21" y="17"/>
                    <a:pt x="21" y="10"/>
                  </a:cubicBezTo>
                  <a:cubicBezTo>
                    <a:pt x="12" y="10"/>
                    <a:pt x="7" y="10"/>
                    <a:pt x="0" y="11"/>
                  </a:cubicBezTo>
                  <a:lnTo>
                    <a:pt x="4" y="0"/>
                  </a:lnTo>
                  <a:lnTo>
                    <a:pt x="55" y="0"/>
                  </a:lnTo>
                  <a:lnTo>
                    <a:pt x="55" y="11"/>
                  </a:lnTo>
                  <a:cubicBezTo>
                    <a:pt x="50" y="10"/>
                    <a:pt x="42" y="10"/>
                    <a:pt x="35" y="10"/>
                  </a:cubicBezTo>
                  <a:cubicBezTo>
                    <a:pt x="35" y="17"/>
                    <a:pt x="35" y="23"/>
                    <a:pt x="35" y="30"/>
                  </a:cubicBezTo>
                  <a:cubicBezTo>
                    <a:pt x="35" y="42"/>
                    <a:pt x="35" y="49"/>
                    <a:pt x="35" y="61"/>
                  </a:cubicBezTo>
                </a:path>
              </a:pathLst>
            </a:custGeom>
            <a:solidFill>
              <a:srgbClr val="E5233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1" name="Freeform 357"/>
            <p:cNvSpPr>
              <a:spLocks/>
            </p:cNvSpPr>
            <p:nvPr/>
          </p:nvSpPr>
          <p:spPr bwMode="auto">
            <a:xfrm>
              <a:off x="2174875" y="3273425"/>
              <a:ext cx="7938" cy="34925"/>
            </a:xfrm>
            <a:custGeom>
              <a:avLst/>
              <a:gdLst/>
              <a:ahLst/>
              <a:cxnLst>
                <a:cxn ang="0">
                  <a:pos x="15" y="61"/>
                </a:cxn>
                <a:cxn ang="0">
                  <a:pos x="0" y="61"/>
                </a:cxn>
                <a:cxn ang="0">
                  <a:pos x="1" y="32"/>
                </a:cxn>
                <a:cxn ang="0">
                  <a:pos x="0" y="0"/>
                </a:cxn>
                <a:cxn ang="0">
                  <a:pos x="15" y="0"/>
                </a:cxn>
                <a:cxn ang="0">
                  <a:pos x="15" y="32"/>
                </a:cxn>
                <a:cxn ang="0">
                  <a:pos x="15" y="61"/>
                </a:cxn>
              </a:cxnLst>
              <a:rect l="0" t="0" r="r" b="b"/>
              <a:pathLst>
                <a:path w="15" h="61">
                  <a:moveTo>
                    <a:pt x="15" y="61"/>
                  </a:moveTo>
                  <a:lnTo>
                    <a:pt x="0" y="61"/>
                  </a:lnTo>
                  <a:cubicBezTo>
                    <a:pt x="1" y="50"/>
                    <a:pt x="1" y="43"/>
                    <a:pt x="1" y="32"/>
                  </a:cubicBezTo>
                  <a:cubicBezTo>
                    <a:pt x="1" y="20"/>
                    <a:pt x="1" y="13"/>
                    <a:pt x="0" y="0"/>
                  </a:cubicBezTo>
                  <a:lnTo>
                    <a:pt x="15" y="0"/>
                  </a:lnTo>
                  <a:cubicBezTo>
                    <a:pt x="15" y="13"/>
                    <a:pt x="15" y="20"/>
                    <a:pt x="15" y="32"/>
                  </a:cubicBezTo>
                  <a:cubicBezTo>
                    <a:pt x="15" y="43"/>
                    <a:pt x="15" y="50"/>
                    <a:pt x="15" y="61"/>
                  </a:cubicBezTo>
                </a:path>
              </a:pathLst>
            </a:custGeom>
            <a:solidFill>
              <a:srgbClr val="E5233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2" name="Freeform 358"/>
            <p:cNvSpPr>
              <a:spLocks/>
            </p:cNvSpPr>
            <p:nvPr/>
          </p:nvSpPr>
          <p:spPr bwMode="auto">
            <a:xfrm>
              <a:off x="2214563" y="3273425"/>
              <a:ext cx="25400" cy="34925"/>
            </a:xfrm>
            <a:custGeom>
              <a:avLst/>
              <a:gdLst/>
              <a:ahLst/>
              <a:cxnLst>
                <a:cxn ang="0">
                  <a:pos x="40" y="12"/>
                </a:cxn>
                <a:cxn ang="0">
                  <a:pos x="26" y="9"/>
                </a:cxn>
                <a:cxn ang="0">
                  <a:pos x="17" y="15"/>
                </a:cxn>
                <a:cxn ang="0">
                  <a:pos x="26" y="24"/>
                </a:cxn>
                <a:cxn ang="0">
                  <a:pos x="31" y="26"/>
                </a:cxn>
                <a:cxn ang="0">
                  <a:pos x="45" y="44"/>
                </a:cxn>
                <a:cxn ang="0">
                  <a:pos x="21" y="62"/>
                </a:cxn>
                <a:cxn ang="0">
                  <a:pos x="0" y="59"/>
                </a:cxn>
                <a:cxn ang="0">
                  <a:pos x="4" y="49"/>
                </a:cxn>
                <a:cxn ang="0">
                  <a:pos x="20" y="53"/>
                </a:cxn>
                <a:cxn ang="0">
                  <a:pos x="30" y="46"/>
                </a:cxn>
                <a:cxn ang="0">
                  <a:pos x="21" y="37"/>
                </a:cxn>
                <a:cxn ang="0">
                  <a:pos x="15" y="34"/>
                </a:cxn>
                <a:cxn ang="0">
                  <a:pos x="2" y="17"/>
                </a:cxn>
                <a:cxn ang="0">
                  <a:pos x="26" y="0"/>
                </a:cxn>
                <a:cxn ang="0">
                  <a:pos x="43" y="2"/>
                </a:cxn>
                <a:cxn ang="0">
                  <a:pos x="40" y="12"/>
                </a:cxn>
              </a:cxnLst>
              <a:rect l="0" t="0" r="r" b="b"/>
              <a:pathLst>
                <a:path w="45" h="62">
                  <a:moveTo>
                    <a:pt x="40" y="12"/>
                  </a:moveTo>
                  <a:cubicBezTo>
                    <a:pt x="36" y="10"/>
                    <a:pt x="32" y="9"/>
                    <a:pt x="26" y="9"/>
                  </a:cubicBezTo>
                  <a:cubicBezTo>
                    <a:pt x="20" y="9"/>
                    <a:pt x="17" y="12"/>
                    <a:pt x="17" y="15"/>
                  </a:cubicBezTo>
                  <a:cubicBezTo>
                    <a:pt x="17" y="19"/>
                    <a:pt x="19" y="21"/>
                    <a:pt x="26" y="24"/>
                  </a:cubicBezTo>
                  <a:lnTo>
                    <a:pt x="31" y="26"/>
                  </a:lnTo>
                  <a:cubicBezTo>
                    <a:pt x="40" y="30"/>
                    <a:pt x="45" y="35"/>
                    <a:pt x="45" y="44"/>
                  </a:cubicBezTo>
                  <a:cubicBezTo>
                    <a:pt x="45" y="55"/>
                    <a:pt x="34" y="62"/>
                    <a:pt x="21" y="62"/>
                  </a:cubicBezTo>
                  <a:cubicBezTo>
                    <a:pt x="13" y="62"/>
                    <a:pt x="6" y="61"/>
                    <a:pt x="0" y="59"/>
                  </a:cubicBezTo>
                  <a:lnTo>
                    <a:pt x="4" y="49"/>
                  </a:lnTo>
                  <a:cubicBezTo>
                    <a:pt x="8" y="51"/>
                    <a:pt x="15" y="53"/>
                    <a:pt x="20" y="53"/>
                  </a:cubicBezTo>
                  <a:cubicBezTo>
                    <a:pt x="27" y="53"/>
                    <a:pt x="30" y="50"/>
                    <a:pt x="30" y="46"/>
                  </a:cubicBezTo>
                  <a:cubicBezTo>
                    <a:pt x="30" y="42"/>
                    <a:pt x="28" y="40"/>
                    <a:pt x="21" y="37"/>
                  </a:cubicBezTo>
                  <a:lnTo>
                    <a:pt x="15" y="34"/>
                  </a:lnTo>
                  <a:cubicBezTo>
                    <a:pt x="6" y="31"/>
                    <a:pt x="2" y="25"/>
                    <a:pt x="2" y="17"/>
                  </a:cubicBezTo>
                  <a:cubicBezTo>
                    <a:pt x="2" y="8"/>
                    <a:pt x="12" y="0"/>
                    <a:pt x="26" y="0"/>
                  </a:cubicBezTo>
                  <a:cubicBezTo>
                    <a:pt x="33" y="0"/>
                    <a:pt x="38" y="0"/>
                    <a:pt x="43" y="2"/>
                  </a:cubicBezTo>
                  <a:lnTo>
                    <a:pt x="40" y="12"/>
                  </a:lnTo>
                </a:path>
              </a:pathLst>
            </a:custGeom>
            <a:solidFill>
              <a:srgbClr val="E5233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3" name="Freeform 359"/>
            <p:cNvSpPr>
              <a:spLocks/>
            </p:cNvSpPr>
            <p:nvPr/>
          </p:nvSpPr>
          <p:spPr bwMode="auto">
            <a:xfrm>
              <a:off x="2265363" y="3273425"/>
              <a:ext cx="25400" cy="34925"/>
            </a:xfrm>
            <a:custGeom>
              <a:avLst/>
              <a:gdLst/>
              <a:ahLst/>
              <a:cxnLst>
                <a:cxn ang="0">
                  <a:pos x="39" y="12"/>
                </a:cxn>
                <a:cxn ang="0">
                  <a:pos x="26" y="9"/>
                </a:cxn>
                <a:cxn ang="0">
                  <a:pos x="16" y="15"/>
                </a:cxn>
                <a:cxn ang="0">
                  <a:pos x="25" y="24"/>
                </a:cxn>
                <a:cxn ang="0">
                  <a:pos x="31" y="26"/>
                </a:cxn>
                <a:cxn ang="0">
                  <a:pos x="44" y="44"/>
                </a:cxn>
                <a:cxn ang="0">
                  <a:pos x="20" y="62"/>
                </a:cxn>
                <a:cxn ang="0">
                  <a:pos x="0" y="59"/>
                </a:cxn>
                <a:cxn ang="0">
                  <a:pos x="3" y="49"/>
                </a:cxn>
                <a:cxn ang="0">
                  <a:pos x="19" y="53"/>
                </a:cxn>
                <a:cxn ang="0">
                  <a:pos x="30" y="46"/>
                </a:cxn>
                <a:cxn ang="0">
                  <a:pos x="20" y="37"/>
                </a:cxn>
                <a:cxn ang="0">
                  <a:pos x="14" y="34"/>
                </a:cxn>
                <a:cxn ang="0">
                  <a:pos x="2" y="17"/>
                </a:cxn>
                <a:cxn ang="0">
                  <a:pos x="25" y="0"/>
                </a:cxn>
                <a:cxn ang="0">
                  <a:pos x="43" y="2"/>
                </a:cxn>
                <a:cxn ang="0">
                  <a:pos x="39" y="12"/>
                </a:cxn>
              </a:cxnLst>
              <a:rect l="0" t="0" r="r" b="b"/>
              <a:pathLst>
                <a:path w="44" h="62">
                  <a:moveTo>
                    <a:pt x="39" y="12"/>
                  </a:moveTo>
                  <a:cubicBezTo>
                    <a:pt x="36" y="10"/>
                    <a:pt x="31" y="9"/>
                    <a:pt x="26" y="9"/>
                  </a:cubicBezTo>
                  <a:cubicBezTo>
                    <a:pt x="19" y="9"/>
                    <a:pt x="16" y="12"/>
                    <a:pt x="16" y="15"/>
                  </a:cubicBezTo>
                  <a:cubicBezTo>
                    <a:pt x="16" y="19"/>
                    <a:pt x="18" y="21"/>
                    <a:pt x="25" y="24"/>
                  </a:cubicBezTo>
                  <a:lnTo>
                    <a:pt x="31" y="26"/>
                  </a:lnTo>
                  <a:cubicBezTo>
                    <a:pt x="40" y="30"/>
                    <a:pt x="44" y="35"/>
                    <a:pt x="44" y="44"/>
                  </a:cubicBezTo>
                  <a:cubicBezTo>
                    <a:pt x="44" y="55"/>
                    <a:pt x="34" y="62"/>
                    <a:pt x="20" y="62"/>
                  </a:cubicBezTo>
                  <a:cubicBezTo>
                    <a:pt x="12" y="62"/>
                    <a:pt x="5" y="61"/>
                    <a:pt x="0" y="59"/>
                  </a:cubicBezTo>
                  <a:lnTo>
                    <a:pt x="3" y="49"/>
                  </a:lnTo>
                  <a:cubicBezTo>
                    <a:pt x="8" y="51"/>
                    <a:pt x="14" y="53"/>
                    <a:pt x="19" y="53"/>
                  </a:cubicBezTo>
                  <a:cubicBezTo>
                    <a:pt x="26" y="53"/>
                    <a:pt x="30" y="50"/>
                    <a:pt x="30" y="46"/>
                  </a:cubicBezTo>
                  <a:cubicBezTo>
                    <a:pt x="30" y="42"/>
                    <a:pt x="28" y="40"/>
                    <a:pt x="20" y="37"/>
                  </a:cubicBezTo>
                  <a:lnTo>
                    <a:pt x="14" y="34"/>
                  </a:lnTo>
                  <a:cubicBezTo>
                    <a:pt x="6" y="31"/>
                    <a:pt x="2" y="25"/>
                    <a:pt x="2" y="17"/>
                  </a:cubicBezTo>
                  <a:cubicBezTo>
                    <a:pt x="2" y="8"/>
                    <a:pt x="11" y="0"/>
                    <a:pt x="25" y="0"/>
                  </a:cubicBezTo>
                  <a:cubicBezTo>
                    <a:pt x="32" y="0"/>
                    <a:pt x="38" y="0"/>
                    <a:pt x="43" y="2"/>
                  </a:cubicBezTo>
                  <a:lnTo>
                    <a:pt x="39" y="12"/>
                  </a:lnTo>
                </a:path>
              </a:pathLst>
            </a:custGeom>
            <a:solidFill>
              <a:srgbClr val="E5233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4" name="Freeform 360"/>
            <p:cNvSpPr>
              <a:spLocks/>
            </p:cNvSpPr>
            <p:nvPr/>
          </p:nvSpPr>
          <p:spPr bwMode="auto">
            <a:xfrm>
              <a:off x="2322513" y="3273425"/>
              <a:ext cx="23813" cy="34925"/>
            </a:xfrm>
            <a:custGeom>
              <a:avLst/>
              <a:gdLst/>
              <a:ahLst/>
              <a:cxnLst>
                <a:cxn ang="0">
                  <a:pos x="15" y="10"/>
                </a:cxn>
                <a:cxn ang="0">
                  <a:pos x="15" y="25"/>
                </a:cxn>
                <a:cxn ang="0">
                  <a:pos x="36" y="25"/>
                </a:cxn>
                <a:cxn ang="0">
                  <a:pos x="36" y="35"/>
                </a:cxn>
                <a:cxn ang="0">
                  <a:pos x="15" y="35"/>
                </a:cxn>
                <a:cxn ang="0">
                  <a:pos x="15" y="52"/>
                </a:cxn>
                <a:cxn ang="0">
                  <a:pos x="40" y="51"/>
                </a:cxn>
                <a:cxn ang="0">
                  <a:pos x="36" y="61"/>
                </a:cxn>
                <a:cxn ang="0">
                  <a:pos x="0" y="61"/>
                </a:cxn>
                <a:cxn ang="0">
                  <a:pos x="1" y="32"/>
                </a:cxn>
                <a:cxn ang="0">
                  <a:pos x="0" y="0"/>
                </a:cxn>
                <a:cxn ang="0">
                  <a:pos x="37" y="0"/>
                </a:cxn>
                <a:cxn ang="0">
                  <a:pos x="37" y="10"/>
                </a:cxn>
                <a:cxn ang="0">
                  <a:pos x="15" y="10"/>
                </a:cxn>
              </a:cxnLst>
              <a:rect l="0" t="0" r="r" b="b"/>
              <a:pathLst>
                <a:path w="40" h="61">
                  <a:moveTo>
                    <a:pt x="15" y="10"/>
                  </a:moveTo>
                  <a:cubicBezTo>
                    <a:pt x="15" y="15"/>
                    <a:pt x="15" y="20"/>
                    <a:pt x="15" y="25"/>
                  </a:cubicBezTo>
                  <a:cubicBezTo>
                    <a:pt x="23" y="25"/>
                    <a:pt x="30" y="25"/>
                    <a:pt x="36" y="25"/>
                  </a:cubicBezTo>
                  <a:lnTo>
                    <a:pt x="36" y="35"/>
                  </a:lnTo>
                  <a:cubicBezTo>
                    <a:pt x="30" y="35"/>
                    <a:pt x="23" y="35"/>
                    <a:pt x="15" y="35"/>
                  </a:cubicBezTo>
                  <a:cubicBezTo>
                    <a:pt x="15" y="41"/>
                    <a:pt x="15" y="46"/>
                    <a:pt x="15" y="52"/>
                  </a:cubicBezTo>
                  <a:cubicBezTo>
                    <a:pt x="24" y="52"/>
                    <a:pt x="33" y="52"/>
                    <a:pt x="40" y="51"/>
                  </a:cubicBezTo>
                  <a:lnTo>
                    <a:pt x="36" y="61"/>
                  </a:lnTo>
                  <a:lnTo>
                    <a:pt x="0" y="61"/>
                  </a:lnTo>
                  <a:cubicBezTo>
                    <a:pt x="0" y="50"/>
                    <a:pt x="1" y="43"/>
                    <a:pt x="1" y="32"/>
                  </a:cubicBezTo>
                  <a:cubicBezTo>
                    <a:pt x="1" y="20"/>
                    <a:pt x="1" y="13"/>
                    <a:pt x="0" y="0"/>
                  </a:cubicBezTo>
                  <a:lnTo>
                    <a:pt x="37" y="0"/>
                  </a:lnTo>
                  <a:lnTo>
                    <a:pt x="37" y="10"/>
                  </a:lnTo>
                  <a:cubicBezTo>
                    <a:pt x="32" y="10"/>
                    <a:pt x="23" y="10"/>
                    <a:pt x="15" y="10"/>
                  </a:cubicBezTo>
                </a:path>
              </a:pathLst>
            </a:custGeom>
            <a:solidFill>
              <a:srgbClr val="E5233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5" name="Freeform 361"/>
            <p:cNvSpPr>
              <a:spLocks noEditPoints="1"/>
            </p:cNvSpPr>
            <p:nvPr/>
          </p:nvSpPr>
          <p:spPr bwMode="auto">
            <a:xfrm>
              <a:off x="2378075" y="3273425"/>
              <a:ext cx="28575" cy="36513"/>
            </a:xfrm>
            <a:custGeom>
              <a:avLst/>
              <a:gdLst/>
              <a:ahLst/>
              <a:cxnLst>
                <a:cxn ang="0">
                  <a:pos x="14" y="10"/>
                </a:cxn>
                <a:cxn ang="0">
                  <a:pos x="14" y="28"/>
                </a:cxn>
                <a:cxn ang="0">
                  <a:pos x="18" y="28"/>
                </a:cxn>
                <a:cxn ang="0">
                  <a:pos x="31" y="19"/>
                </a:cxn>
                <a:cxn ang="0">
                  <a:pos x="18" y="10"/>
                </a:cxn>
                <a:cxn ang="0">
                  <a:pos x="14" y="10"/>
                </a:cxn>
                <a:cxn ang="0">
                  <a:pos x="15" y="61"/>
                </a:cxn>
                <a:cxn ang="0">
                  <a:pos x="0" y="61"/>
                </a:cxn>
                <a:cxn ang="0">
                  <a:pos x="0" y="32"/>
                </a:cxn>
                <a:cxn ang="0">
                  <a:pos x="0" y="0"/>
                </a:cxn>
                <a:cxn ang="0">
                  <a:pos x="20" y="0"/>
                </a:cxn>
                <a:cxn ang="0">
                  <a:pos x="45" y="18"/>
                </a:cxn>
                <a:cxn ang="0">
                  <a:pos x="34" y="33"/>
                </a:cxn>
                <a:cxn ang="0">
                  <a:pos x="50" y="58"/>
                </a:cxn>
                <a:cxn ang="0">
                  <a:pos x="34" y="64"/>
                </a:cxn>
                <a:cxn ang="0">
                  <a:pos x="21" y="38"/>
                </a:cxn>
                <a:cxn ang="0">
                  <a:pos x="14" y="38"/>
                </a:cxn>
                <a:cxn ang="0">
                  <a:pos x="15" y="61"/>
                </a:cxn>
              </a:cxnLst>
              <a:rect l="0" t="0" r="r" b="b"/>
              <a:pathLst>
                <a:path w="50" h="64">
                  <a:moveTo>
                    <a:pt x="14" y="10"/>
                  </a:moveTo>
                  <a:cubicBezTo>
                    <a:pt x="14" y="15"/>
                    <a:pt x="14" y="23"/>
                    <a:pt x="14" y="28"/>
                  </a:cubicBezTo>
                  <a:lnTo>
                    <a:pt x="18" y="28"/>
                  </a:lnTo>
                  <a:cubicBezTo>
                    <a:pt x="27" y="28"/>
                    <a:pt x="31" y="25"/>
                    <a:pt x="31" y="19"/>
                  </a:cubicBezTo>
                  <a:cubicBezTo>
                    <a:pt x="31" y="14"/>
                    <a:pt x="27" y="10"/>
                    <a:pt x="18" y="10"/>
                  </a:cubicBezTo>
                  <a:cubicBezTo>
                    <a:pt x="17" y="10"/>
                    <a:pt x="15" y="10"/>
                    <a:pt x="14" y="10"/>
                  </a:cubicBezTo>
                  <a:moveTo>
                    <a:pt x="15" y="61"/>
                  </a:moveTo>
                  <a:lnTo>
                    <a:pt x="0" y="61"/>
                  </a:lnTo>
                  <a:cubicBezTo>
                    <a:pt x="0" y="50"/>
                    <a:pt x="0" y="43"/>
                    <a:pt x="0" y="32"/>
                  </a:cubicBezTo>
                  <a:cubicBezTo>
                    <a:pt x="0" y="20"/>
                    <a:pt x="0" y="13"/>
                    <a:pt x="0" y="0"/>
                  </a:cubicBezTo>
                  <a:lnTo>
                    <a:pt x="20" y="0"/>
                  </a:lnTo>
                  <a:cubicBezTo>
                    <a:pt x="35" y="0"/>
                    <a:pt x="45" y="6"/>
                    <a:pt x="45" y="18"/>
                  </a:cubicBezTo>
                  <a:cubicBezTo>
                    <a:pt x="45" y="25"/>
                    <a:pt x="40" y="30"/>
                    <a:pt x="34" y="33"/>
                  </a:cubicBezTo>
                  <a:cubicBezTo>
                    <a:pt x="38" y="40"/>
                    <a:pt x="45" y="52"/>
                    <a:pt x="50" y="58"/>
                  </a:cubicBezTo>
                  <a:lnTo>
                    <a:pt x="34" y="64"/>
                  </a:lnTo>
                  <a:cubicBezTo>
                    <a:pt x="30" y="57"/>
                    <a:pt x="25" y="46"/>
                    <a:pt x="21" y="38"/>
                  </a:cubicBezTo>
                  <a:lnTo>
                    <a:pt x="14" y="38"/>
                  </a:lnTo>
                  <a:cubicBezTo>
                    <a:pt x="14" y="47"/>
                    <a:pt x="14" y="54"/>
                    <a:pt x="15" y="61"/>
                  </a:cubicBezTo>
                  <a:close/>
                </a:path>
              </a:pathLst>
            </a:custGeom>
            <a:solidFill>
              <a:srgbClr val="E5233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6" name="Freeform 362"/>
            <p:cNvSpPr>
              <a:spLocks/>
            </p:cNvSpPr>
            <p:nvPr/>
          </p:nvSpPr>
          <p:spPr bwMode="auto">
            <a:xfrm>
              <a:off x="2438400" y="3273425"/>
              <a:ext cx="7938" cy="34925"/>
            </a:xfrm>
            <a:custGeom>
              <a:avLst/>
              <a:gdLst/>
              <a:ahLst/>
              <a:cxnLst>
                <a:cxn ang="0">
                  <a:pos x="15" y="61"/>
                </a:cxn>
                <a:cxn ang="0">
                  <a:pos x="0" y="61"/>
                </a:cxn>
                <a:cxn ang="0">
                  <a:pos x="1" y="32"/>
                </a:cxn>
                <a:cxn ang="0">
                  <a:pos x="0" y="0"/>
                </a:cxn>
                <a:cxn ang="0">
                  <a:pos x="15" y="0"/>
                </a:cxn>
                <a:cxn ang="0">
                  <a:pos x="15" y="32"/>
                </a:cxn>
                <a:cxn ang="0">
                  <a:pos x="15" y="61"/>
                </a:cxn>
              </a:cxnLst>
              <a:rect l="0" t="0" r="r" b="b"/>
              <a:pathLst>
                <a:path w="15" h="61">
                  <a:moveTo>
                    <a:pt x="15" y="61"/>
                  </a:moveTo>
                  <a:lnTo>
                    <a:pt x="0" y="61"/>
                  </a:lnTo>
                  <a:cubicBezTo>
                    <a:pt x="1" y="50"/>
                    <a:pt x="1" y="43"/>
                    <a:pt x="1" y="32"/>
                  </a:cubicBezTo>
                  <a:cubicBezTo>
                    <a:pt x="1" y="20"/>
                    <a:pt x="1" y="13"/>
                    <a:pt x="0" y="0"/>
                  </a:cubicBezTo>
                  <a:lnTo>
                    <a:pt x="15" y="0"/>
                  </a:lnTo>
                  <a:cubicBezTo>
                    <a:pt x="15" y="13"/>
                    <a:pt x="15" y="20"/>
                    <a:pt x="15" y="32"/>
                  </a:cubicBezTo>
                  <a:cubicBezTo>
                    <a:pt x="15" y="43"/>
                    <a:pt x="15" y="50"/>
                    <a:pt x="15" y="61"/>
                  </a:cubicBezTo>
                </a:path>
              </a:pathLst>
            </a:custGeom>
            <a:solidFill>
              <a:srgbClr val="E5233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7" name="Freeform 363"/>
            <p:cNvSpPr>
              <a:spLocks/>
            </p:cNvSpPr>
            <p:nvPr/>
          </p:nvSpPr>
          <p:spPr bwMode="auto">
            <a:xfrm>
              <a:off x="2482850" y="3273425"/>
              <a:ext cx="23813" cy="34925"/>
            </a:xfrm>
            <a:custGeom>
              <a:avLst/>
              <a:gdLst/>
              <a:ahLst/>
              <a:cxnLst>
                <a:cxn ang="0">
                  <a:pos x="15" y="10"/>
                </a:cxn>
                <a:cxn ang="0">
                  <a:pos x="15" y="25"/>
                </a:cxn>
                <a:cxn ang="0">
                  <a:pos x="37" y="25"/>
                </a:cxn>
                <a:cxn ang="0">
                  <a:pos x="37" y="35"/>
                </a:cxn>
                <a:cxn ang="0">
                  <a:pos x="15" y="35"/>
                </a:cxn>
                <a:cxn ang="0">
                  <a:pos x="15" y="52"/>
                </a:cxn>
                <a:cxn ang="0">
                  <a:pos x="40" y="51"/>
                </a:cxn>
                <a:cxn ang="0">
                  <a:pos x="37" y="61"/>
                </a:cxn>
                <a:cxn ang="0">
                  <a:pos x="0" y="61"/>
                </a:cxn>
                <a:cxn ang="0">
                  <a:pos x="1" y="32"/>
                </a:cxn>
                <a:cxn ang="0">
                  <a:pos x="0" y="0"/>
                </a:cxn>
                <a:cxn ang="0">
                  <a:pos x="38" y="0"/>
                </a:cxn>
                <a:cxn ang="0">
                  <a:pos x="38" y="10"/>
                </a:cxn>
                <a:cxn ang="0">
                  <a:pos x="15" y="10"/>
                </a:cxn>
              </a:cxnLst>
              <a:rect l="0" t="0" r="r" b="b"/>
              <a:pathLst>
                <a:path w="40" h="61">
                  <a:moveTo>
                    <a:pt x="15" y="10"/>
                  </a:moveTo>
                  <a:cubicBezTo>
                    <a:pt x="15" y="15"/>
                    <a:pt x="15" y="20"/>
                    <a:pt x="15" y="25"/>
                  </a:cubicBezTo>
                  <a:cubicBezTo>
                    <a:pt x="23" y="25"/>
                    <a:pt x="31" y="25"/>
                    <a:pt x="37" y="25"/>
                  </a:cubicBezTo>
                  <a:lnTo>
                    <a:pt x="37" y="35"/>
                  </a:lnTo>
                  <a:cubicBezTo>
                    <a:pt x="31" y="35"/>
                    <a:pt x="23" y="35"/>
                    <a:pt x="15" y="35"/>
                  </a:cubicBezTo>
                  <a:cubicBezTo>
                    <a:pt x="15" y="41"/>
                    <a:pt x="15" y="46"/>
                    <a:pt x="15" y="52"/>
                  </a:cubicBezTo>
                  <a:cubicBezTo>
                    <a:pt x="24" y="52"/>
                    <a:pt x="34" y="52"/>
                    <a:pt x="40" y="51"/>
                  </a:cubicBezTo>
                  <a:lnTo>
                    <a:pt x="37" y="61"/>
                  </a:lnTo>
                  <a:lnTo>
                    <a:pt x="0" y="61"/>
                  </a:lnTo>
                  <a:cubicBezTo>
                    <a:pt x="1" y="50"/>
                    <a:pt x="1" y="43"/>
                    <a:pt x="1" y="32"/>
                  </a:cubicBezTo>
                  <a:cubicBezTo>
                    <a:pt x="1" y="20"/>
                    <a:pt x="1" y="13"/>
                    <a:pt x="0" y="0"/>
                  </a:cubicBezTo>
                  <a:lnTo>
                    <a:pt x="38" y="0"/>
                  </a:lnTo>
                  <a:lnTo>
                    <a:pt x="38" y="10"/>
                  </a:lnTo>
                  <a:cubicBezTo>
                    <a:pt x="32" y="10"/>
                    <a:pt x="23" y="10"/>
                    <a:pt x="15" y="10"/>
                  </a:cubicBezTo>
                </a:path>
              </a:pathLst>
            </a:custGeom>
            <a:solidFill>
              <a:srgbClr val="E5233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8" name="Freeform 364"/>
            <p:cNvSpPr>
              <a:spLocks noEditPoints="1"/>
            </p:cNvSpPr>
            <p:nvPr/>
          </p:nvSpPr>
          <p:spPr bwMode="auto">
            <a:xfrm>
              <a:off x="2581275" y="3271838"/>
              <a:ext cx="41275" cy="38100"/>
            </a:xfrm>
            <a:custGeom>
              <a:avLst/>
              <a:gdLst/>
              <a:ahLst/>
              <a:cxnLst>
                <a:cxn ang="0">
                  <a:pos x="38" y="50"/>
                </a:cxn>
                <a:cxn ang="0">
                  <a:pos x="20" y="35"/>
                </a:cxn>
                <a:cxn ang="0">
                  <a:pos x="13" y="45"/>
                </a:cxn>
                <a:cxn ang="0">
                  <a:pos x="25" y="54"/>
                </a:cxn>
                <a:cxn ang="0">
                  <a:pos x="38" y="50"/>
                </a:cxn>
                <a:cxn ang="0">
                  <a:pos x="22" y="16"/>
                </a:cxn>
                <a:cxn ang="0">
                  <a:pos x="25" y="23"/>
                </a:cxn>
                <a:cxn ang="0">
                  <a:pos x="48" y="42"/>
                </a:cxn>
                <a:cxn ang="0">
                  <a:pos x="52" y="22"/>
                </a:cxn>
                <a:cxn ang="0">
                  <a:pos x="65" y="22"/>
                </a:cxn>
                <a:cxn ang="0">
                  <a:pos x="55" y="48"/>
                </a:cxn>
                <a:cxn ang="0">
                  <a:pos x="72" y="58"/>
                </a:cxn>
                <a:cxn ang="0">
                  <a:pos x="59" y="65"/>
                </a:cxn>
                <a:cxn ang="0">
                  <a:pos x="46" y="56"/>
                </a:cxn>
                <a:cxn ang="0">
                  <a:pos x="23" y="63"/>
                </a:cxn>
                <a:cxn ang="0">
                  <a:pos x="0" y="47"/>
                </a:cxn>
                <a:cxn ang="0">
                  <a:pos x="15" y="30"/>
                </a:cxn>
                <a:cxn ang="0">
                  <a:pos x="8" y="16"/>
                </a:cxn>
                <a:cxn ang="0">
                  <a:pos x="30" y="0"/>
                </a:cxn>
                <a:cxn ang="0">
                  <a:pos x="43" y="2"/>
                </a:cxn>
                <a:cxn ang="0">
                  <a:pos x="39" y="12"/>
                </a:cxn>
                <a:cxn ang="0">
                  <a:pos x="30" y="10"/>
                </a:cxn>
                <a:cxn ang="0">
                  <a:pos x="22" y="16"/>
                </a:cxn>
              </a:cxnLst>
              <a:rect l="0" t="0" r="r" b="b"/>
              <a:pathLst>
                <a:path w="72" h="65">
                  <a:moveTo>
                    <a:pt x="38" y="50"/>
                  </a:moveTo>
                  <a:cubicBezTo>
                    <a:pt x="33" y="46"/>
                    <a:pt x="24" y="39"/>
                    <a:pt x="20" y="35"/>
                  </a:cubicBezTo>
                  <a:cubicBezTo>
                    <a:pt x="15" y="37"/>
                    <a:pt x="13" y="41"/>
                    <a:pt x="13" y="45"/>
                  </a:cubicBezTo>
                  <a:cubicBezTo>
                    <a:pt x="13" y="50"/>
                    <a:pt x="18" y="54"/>
                    <a:pt x="25" y="54"/>
                  </a:cubicBezTo>
                  <a:cubicBezTo>
                    <a:pt x="30" y="54"/>
                    <a:pt x="35" y="53"/>
                    <a:pt x="38" y="50"/>
                  </a:cubicBezTo>
                  <a:moveTo>
                    <a:pt x="22" y="16"/>
                  </a:moveTo>
                  <a:cubicBezTo>
                    <a:pt x="22" y="18"/>
                    <a:pt x="22" y="20"/>
                    <a:pt x="25" y="23"/>
                  </a:cubicBezTo>
                  <a:cubicBezTo>
                    <a:pt x="30" y="28"/>
                    <a:pt x="42" y="38"/>
                    <a:pt x="48" y="42"/>
                  </a:cubicBezTo>
                  <a:cubicBezTo>
                    <a:pt x="51" y="38"/>
                    <a:pt x="52" y="32"/>
                    <a:pt x="52" y="22"/>
                  </a:cubicBezTo>
                  <a:lnTo>
                    <a:pt x="65" y="22"/>
                  </a:lnTo>
                  <a:cubicBezTo>
                    <a:pt x="65" y="32"/>
                    <a:pt x="61" y="41"/>
                    <a:pt x="55" y="48"/>
                  </a:cubicBezTo>
                  <a:cubicBezTo>
                    <a:pt x="60" y="51"/>
                    <a:pt x="67" y="56"/>
                    <a:pt x="72" y="58"/>
                  </a:cubicBezTo>
                  <a:lnTo>
                    <a:pt x="59" y="65"/>
                  </a:lnTo>
                  <a:cubicBezTo>
                    <a:pt x="55" y="63"/>
                    <a:pt x="49" y="59"/>
                    <a:pt x="46" y="56"/>
                  </a:cubicBezTo>
                  <a:cubicBezTo>
                    <a:pt x="39" y="61"/>
                    <a:pt x="32" y="63"/>
                    <a:pt x="23" y="63"/>
                  </a:cubicBezTo>
                  <a:cubicBezTo>
                    <a:pt x="8" y="63"/>
                    <a:pt x="0" y="57"/>
                    <a:pt x="0" y="47"/>
                  </a:cubicBezTo>
                  <a:cubicBezTo>
                    <a:pt x="0" y="39"/>
                    <a:pt x="6" y="33"/>
                    <a:pt x="15" y="30"/>
                  </a:cubicBezTo>
                  <a:cubicBezTo>
                    <a:pt x="10" y="25"/>
                    <a:pt x="8" y="21"/>
                    <a:pt x="8" y="16"/>
                  </a:cubicBezTo>
                  <a:cubicBezTo>
                    <a:pt x="8" y="7"/>
                    <a:pt x="17" y="0"/>
                    <a:pt x="30" y="0"/>
                  </a:cubicBezTo>
                  <a:cubicBezTo>
                    <a:pt x="35" y="0"/>
                    <a:pt x="39" y="1"/>
                    <a:pt x="43" y="2"/>
                  </a:cubicBezTo>
                  <a:lnTo>
                    <a:pt x="39" y="12"/>
                  </a:lnTo>
                  <a:cubicBezTo>
                    <a:pt x="37" y="11"/>
                    <a:pt x="34" y="10"/>
                    <a:pt x="30" y="10"/>
                  </a:cubicBezTo>
                  <a:cubicBezTo>
                    <a:pt x="24" y="10"/>
                    <a:pt x="22" y="12"/>
                    <a:pt x="22" y="16"/>
                  </a:cubicBezTo>
                  <a:close/>
                </a:path>
              </a:pathLst>
            </a:custGeom>
            <a:solidFill>
              <a:srgbClr val="E5233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9" name="Freeform 365"/>
            <p:cNvSpPr>
              <a:spLocks/>
            </p:cNvSpPr>
            <p:nvPr/>
          </p:nvSpPr>
          <p:spPr bwMode="auto">
            <a:xfrm>
              <a:off x="2689225" y="3271838"/>
              <a:ext cx="33338" cy="36513"/>
            </a:xfrm>
            <a:custGeom>
              <a:avLst/>
              <a:gdLst/>
              <a:ahLst/>
              <a:cxnLst>
                <a:cxn ang="0">
                  <a:pos x="57" y="60"/>
                </a:cxn>
                <a:cxn ang="0">
                  <a:pos x="33" y="63"/>
                </a:cxn>
                <a:cxn ang="0">
                  <a:pos x="0" y="34"/>
                </a:cxn>
                <a:cxn ang="0">
                  <a:pos x="36" y="0"/>
                </a:cxn>
                <a:cxn ang="0">
                  <a:pos x="56" y="4"/>
                </a:cxn>
                <a:cxn ang="0">
                  <a:pos x="53" y="14"/>
                </a:cxn>
                <a:cxn ang="0">
                  <a:pos x="37" y="10"/>
                </a:cxn>
                <a:cxn ang="0">
                  <a:pos x="15" y="32"/>
                </a:cxn>
                <a:cxn ang="0">
                  <a:pos x="34" y="54"/>
                </a:cxn>
                <a:cxn ang="0">
                  <a:pos x="42" y="53"/>
                </a:cxn>
                <a:cxn ang="0">
                  <a:pos x="42" y="44"/>
                </a:cxn>
                <a:cxn ang="0">
                  <a:pos x="42" y="34"/>
                </a:cxn>
                <a:cxn ang="0">
                  <a:pos x="57" y="34"/>
                </a:cxn>
                <a:cxn ang="0">
                  <a:pos x="56" y="46"/>
                </a:cxn>
                <a:cxn ang="0">
                  <a:pos x="57" y="60"/>
                </a:cxn>
              </a:cxnLst>
              <a:rect l="0" t="0" r="r" b="b"/>
              <a:pathLst>
                <a:path w="57" h="63">
                  <a:moveTo>
                    <a:pt x="57" y="60"/>
                  </a:moveTo>
                  <a:cubicBezTo>
                    <a:pt x="50" y="62"/>
                    <a:pt x="43" y="63"/>
                    <a:pt x="33" y="63"/>
                  </a:cubicBezTo>
                  <a:cubicBezTo>
                    <a:pt x="15" y="63"/>
                    <a:pt x="0" y="52"/>
                    <a:pt x="0" y="34"/>
                  </a:cubicBezTo>
                  <a:cubicBezTo>
                    <a:pt x="0" y="14"/>
                    <a:pt x="15" y="0"/>
                    <a:pt x="36" y="0"/>
                  </a:cubicBezTo>
                  <a:cubicBezTo>
                    <a:pt x="45" y="0"/>
                    <a:pt x="51" y="2"/>
                    <a:pt x="56" y="4"/>
                  </a:cubicBezTo>
                  <a:lnTo>
                    <a:pt x="53" y="14"/>
                  </a:lnTo>
                  <a:cubicBezTo>
                    <a:pt x="49" y="12"/>
                    <a:pt x="42" y="10"/>
                    <a:pt x="37" y="10"/>
                  </a:cubicBezTo>
                  <a:cubicBezTo>
                    <a:pt x="23" y="10"/>
                    <a:pt x="15" y="18"/>
                    <a:pt x="15" y="32"/>
                  </a:cubicBezTo>
                  <a:cubicBezTo>
                    <a:pt x="15" y="46"/>
                    <a:pt x="24" y="54"/>
                    <a:pt x="34" y="54"/>
                  </a:cubicBezTo>
                  <a:cubicBezTo>
                    <a:pt x="38" y="54"/>
                    <a:pt x="40" y="54"/>
                    <a:pt x="42" y="53"/>
                  </a:cubicBezTo>
                  <a:cubicBezTo>
                    <a:pt x="42" y="50"/>
                    <a:pt x="42" y="47"/>
                    <a:pt x="42" y="44"/>
                  </a:cubicBezTo>
                  <a:cubicBezTo>
                    <a:pt x="42" y="41"/>
                    <a:pt x="42" y="37"/>
                    <a:pt x="42" y="34"/>
                  </a:cubicBezTo>
                  <a:lnTo>
                    <a:pt x="57" y="34"/>
                  </a:lnTo>
                  <a:cubicBezTo>
                    <a:pt x="57" y="38"/>
                    <a:pt x="56" y="42"/>
                    <a:pt x="56" y="46"/>
                  </a:cubicBezTo>
                  <a:cubicBezTo>
                    <a:pt x="56" y="52"/>
                    <a:pt x="57" y="55"/>
                    <a:pt x="57" y="60"/>
                  </a:cubicBezTo>
                </a:path>
              </a:pathLst>
            </a:custGeom>
            <a:solidFill>
              <a:srgbClr val="E5233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0" name="Freeform 366"/>
            <p:cNvSpPr>
              <a:spLocks noEditPoints="1"/>
            </p:cNvSpPr>
            <p:nvPr/>
          </p:nvSpPr>
          <p:spPr bwMode="auto">
            <a:xfrm>
              <a:off x="2757488" y="3273425"/>
              <a:ext cx="28575" cy="36513"/>
            </a:xfrm>
            <a:custGeom>
              <a:avLst/>
              <a:gdLst/>
              <a:ahLst/>
              <a:cxnLst>
                <a:cxn ang="0">
                  <a:pos x="15" y="10"/>
                </a:cxn>
                <a:cxn ang="0">
                  <a:pos x="14" y="28"/>
                </a:cxn>
                <a:cxn ang="0">
                  <a:pos x="18" y="28"/>
                </a:cxn>
                <a:cxn ang="0">
                  <a:pos x="31" y="19"/>
                </a:cxn>
                <a:cxn ang="0">
                  <a:pos x="18" y="10"/>
                </a:cxn>
                <a:cxn ang="0">
                  <a:pos x="15" y="10"/>
                </a:cxn>
                <a:cxn ang="0">
                  <a:pos x="15" y="61"/>
                </a:cxn>
                <a:cxn ang="0">
                  <a:pos x="0" y="61"/>
                </a:cxn>
                <a:cxn ang="0">
                  <a:pos x="1" y="32"/>
                </a:cxn>
                <a:cxn ang="0">
                  <a:pos x="0" y="0"/>
                </a:cxn>
                <a:cxn ang="0">
                  <a:pos x="20" y="0"/>
                </a:cxn>
                <a:cxn ang="0">
                  <a:pos x="45" y="18"/>
                </a:cxn>
                <a:cxn ang="0">
                  <a:pos x="34" y="33"/>
                </a:cxn>
                <a:cxn ang="0">
                  <a:pos x="50" y="58"/>
                </a:cxn>
                <a:cxn ang="0">
                  <a:pos x="34" y="64"/>
                </a:cxn>
                <a:cxn ang="0">
                  <a:pos x="21" y="38"/>
                </a:cxn>
                <a:cxn ang="0">
                  <a:pos x="14" y="38"/>
                </a:cxn>
                <a:cxn ang="0">
                  <a:pos x="15" y="61"/>
                </a:cxn>
              </a:cxnLst>
              <a:rect l="0" t="0" r="r" b="b"/>
              <a:pathLst>
                <a:path w="50" h="64">
                  <a:moveTo>
                    <a:pt x="15" y="10"/>
                  </a:moveTo>
                  <a:cubicBezTo>
                    <a:pt x="14" y="15"/>
                    <a:pt x="14" y="23"/>
                    <a:pt x="14" y="28"/>
                  </a:cubicBezTo>
                  <a:lnTo>
                    <a:pt x="18" y="28"/>
                  </a:lnTo>
                  <a:cubicBezTo>
                    <a:pt x="27" y="28"/>
                    <a:pt x="31" y="25"/>
                    <a:pt x="31" y="19"/>
                  </a:cubicBezTo>
                  <a:cubicBezTo>
                    <a:pt x="31" y="14"/>
                    <a:pt x="27" y="10"/>
                    <a:pt x="18" y="10"/>
                  </a:cubicBezTo>
                  <a:cubicBezTo>
                    <a:pt x="17" y="10"/>
                    <a:pt x="16" y="10"/>
                    <a:pt x="15" y="10"/>
                  </a:cubicBezTo>
                  <a:moveTo>
                    <a:pt x="15" y="61"/>
                  </a:moveTo>
                  <a:lnTo>
                    <a:pt x="0" y="61"/>
                  </a:lnTo>
                  <a:cubicBezTo>
                    <a:pt x="0" y="50"/>
                    <a:pt x="1" y="43"/>
                    <a:pt x="1" y="32"/>
                  </a:cubicBezTo>
                  <a:cubicBezTo>
                    <a:pt x="1" y="20"/>
                    <a:pt x="1" y="13"/>
                    <a:pt x="0" y="0"/>
                  </a:cubicBezTo>
                  <a:lnTo>
                    <a:pt x="20" y="0"/>
                  </a:lnTo>
                  <a:cubicBezTo>
                    <a:pt x="35" y="0"/>
                    <a:pt x="45" y="6"/>
                    <a:pt x="45" y="18"/>
                  </a:cubicBezTo>
                  <a:cubicBezTo>
                    <a:pt x="45" y="25"/>
                    <a:pt x="40" y="30"/>
                    <a:pt x="34" y="33"/>
                  </a:cubicBezTo>
                  <a:cubicBezTo>
                    <a:pt x="38" y="40"/>
                    <a:pt x="45" y="52"/>
                    <a:pt x="50" y="58"/>
                  </a:cubicBezTo>
                  <a:lnTo>
                    <a:pt x="34" y="64"/>
                  </a:lnTo>
                  <a:cubicBezTo>
                    <a:pt x="30" y="57"/>
                    <a:pt x="25" y="46"/>
                    <a:pt x="21" y="38"/>
                  </a:cubicBezTo>
                  <a:lnTo>
                    <a:pt x="14" y="38"/>
                  </a:lnTo>
                  <a:cubicBezTo>
                    <a:pt x="14" y="47"/>
                    <a:pt x="15" y="54"/>
                    <a:pt x="15" y="61"/>
                  </a:cubicBezTo>
                  <a:close/>
                </a:path>
              </a:pathLst>
            </a:custGeom>
            <a:solidFill>
              <a:srgbClr val="E5233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1" name="Freeform 367"/>
            <p:cNvSpPr>
              <a:spLocks/>
            </p:cNvSpPr>
            <p:nvPr/>
          </p:nvSpPr>
          <p:spPr bwMode="auto">
            <a:xfrm>
              <a:off x="2816225" y="3273425"/>
              <a:ext cx="9525" cy="34925"/>
            </a:xfrm>
            <a:custGeom>
              <a:avLst/>
              <a:gdLst/>
              <a:ahLst/>
              <a:cxnLst>
                <a:cxn ang="0">
                  <a:pos x="15" y="61"/>
                </a:cxn>
                <a:cxn ang="0">
                  <a:pos x="0" y="61"/>
                </a:cxn>
                <a:cxn ang="0">
                  <a:pos x="1" y="32"/>
                </a:cxn>
                <a:cxn ang="0">
                  <a:pos x="0" y="0"/>
                </a:cxn>
                <a:cxn ang="0">
                  <a:pos x="15" y="0"/>
                </a:cxn>
                <a:cxn ang="0">
                  <a:pos x="15" y="32"/>
                </a:cxn>
                <a:cxn ang="0">
                  <a:pos x="15" y="61"/>
                </a:cxn>
              </a:cxnLst>
              <a:rect l="0" t="0" r="r" b="b"/>
              <a:pathLst>
                <a:path w="15" h="61">
                  <a:moveTo>
                    <a:pt x="15" y="61"/>
                  </a:moveTo>
                  <a:lnTo>
                    <a:pt x="0" y="61"/>
                  </a:lnTo>
                  <a:cubicBezTo>
                    <a:pt x="1" y="50"/>
                    <a:pt x="1" y="43"/>
                    <a:pt x="1" y="32"/>
                  </a:cubicBezTo>
                  <a:cubicBezTo>
                    <a:pt x="1" y="20"/>
                    <a:pt x="1" y="13"/>
                    <a:pt x="0" y="0"/>
                  </a:cubicBezTo>
                  <a:lnTo>
                    <a:pt x="15" y="0"/>
                  </a:lnTo>
                  <a:cubicBezTo>
                    <a:pt x="15" y="13"/>
                    <a:pt x="15" y="20"/>
                    <a:pt x="15" y="32"/>
                  </a:cubicBezTo>
                  <a:cubicBezTo>
                    <a:pt x="15" y="43"/>
                    <a:pt x="15" y="50"/>
                    <a:pt x="15" y="61"/>
                  </a:cubicBezTo>
                </a:path>
              </a:pathLst>
            </a:custGeom>
            <a:solidFill>
              <a:srgbClr val="E5233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2" name="Freeform 368"/>
            <p:cNvSpPr>
              <a:spLocks/>
            </p:cNvSpPr>
            <p:nvPr/>
          </p:nvSpPr>
          <p:spPr bwMode="auto">
            <a:xfrm>
              <a:off x="2862263" y="3273425"/>
              <a:ext cx="22225" cy="34925"/>
            </a:xfrm>
            <a:custGeom>
              <a:avLst/>
              <a:gdLst/>
              <a:ahLst/>
              <a:cxnLst>
                <a:cxn ang="0">
                  <a:pos x="14" y="52"/>
                </a:cxn>
                <a:cxn ang="0">
                  <a:pos x="40" y="51"/>
                </a:cxn>
                <a:cxn ang="0">
                  <a:pos x="36" y="61"/>
                </a:cxn>
                <a:cxn ang="0">
                  <a:pos x="0" y="61"/>
                </a:cxn>
                <a:cxn ang="0">
                  <a:pos x="0" y="32"/>
                </a:cxn>
                <a:cxn ang="0">
                  <a:pos x="0" y="0"/>
                </a:cxn>
                <a:cxn ang="0">
                  <a:pos x="15" y="0"/>
                </a:cxn>
                <a:cxn ang="0">
                  <a:pos x="14" y="32"/>
                </a:cxn>
                <a:cxn ang="0">
                  <a:pos x="14" y="52"/>
                </a:cxn>
              </a:cxnLst>
              <a:rect l="0" t="0" r="r" b="b"/>
              <a:pathLst>
                <a:path w="40" h="61">
                  <a:moveTo>
                    <a:pt x="14" y="52"/>
                  </a:moveTo>
                  <a:cubicBezTo>
                    <a:pt x="23" y="52"/>
                    <a:pt x="33" y="51"/>
                    <a:pt x="40" y="51"/>
                  </a:cubicBezTo>
                  <a:lnTo>
                    <a:pt x="36" y="61"/>
                  </a:lnTo>
                  <a:lnTo>
                    <a:pt x="0" y="61"/>
                  </a:lnTo>
                  <a:cubicBezTo>
                    <a:pt x="0" y="50"/>
                    <a:pt x="0" y="43"/>
                    <a:pt x="0" y="32"/>
                  </a:cubicBezTo>
                  <a:cubicBezTo>
                    <a:pt x="0" y="20"/>
                    <a:pt x="0" y="13"/>
                    <a:pt x="0" y="0"/>
                  </a:cubicBezTo>
                  <a:lnTo>
                    <a:pt x="15" y="0"/>
                  </a:lnTo>
                  <a:cubicBezTo>
                    <a:pt x="14" y="13"/>
                    <a:pt x="14" y="20"/>
                    <a:pt x="14" y="32"/>
                  </a:cubicBezTo>
                  <a:cubicBezTo>
                    <a:pt x="14" y="39"/>
                    <a:pt x="14" y="45"/>
                    <a:pt x="14" y="52"/>
                  </a:cubicBezTo>
                </a:path>
              </a:pathLst>
            </a:custGeom>
            <a:solidFill>
              <a:srgbClr val="E5233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3" name="Freeform 369"/>
            <p:cNvSpPr>
              <a:spLocks/>
            </p:cNvSpPr>
            <p:nvPr/>
          </p:nvSpPr>
          <p:spPr bwMode="auto">
            <a:xfrm>
              <a:off x="2913063" y="3273425"/>
              <a:ext cx="23813" cy="34925"/>
            </a:xfrm>
            <a:custGeom>
              <a:avLst/>
              <a:gdLst/>
              <a:ahLst/>
              <a:cxnLst>
                <a:cxn ang="0">
                  <a:pos x="15" y="52"/>
                </a:cxn>
                <a:cxn ang="0">
                  <a:pos x="40" y="51"/>
                </a:cxn>
                <a:cxn ang="0">
                  <a:pos x="37" y="61"/>
                </a:cxn>
                <a:cxn ang="0">
                  <a:pos x="0" y="61"/>
                </a:cxn>
                <a:cxn ang="0">
                  <a:pos x="1" y="32"/>
                </a:cxn>
                <a:cxn ang="0">
                  <a:pos x="0" y="0"/>
                </a:cxn>
                <a:cxn ang="0">
                  <a:pos x="15" y="0"/>
                </a:cxn>
                <a:cxn ang="0">
                  <a:pos x="15" y="32"/>
                </a:cxn>
                <a:cxn ang="0">
                  <a:pos x="15" y="52"/>
                </a:cxn>
              </a:cxnLst>
              <a:rect l="0" t="0" r="r" b="b"/>
              <a:pathLst>
                <a:path w="40" h="61">
                  <a:moveTo>
                    <a:pt x="15" y="52"/>
                  </a:moveTo>
                  <a:cubicBezTo>
                    <a:pt x="24" y="52"/>
                    <a:pt x="34" y="51"/>
                    <a:pt x="40" y="51"/>
                  </a:cubicBezTo>
                  <a:lnTo>
                    <a:pt x="37" y="61"/>
                  </a:lnTo>
                  <a:lnTo>
                    <a:pt x="0" y="61"/>
                  </a:lnTo>
                  <a:cubicBezTo>
                    <a:pt x="1" y="50"/>
                    <a:pt x="1" y="43"/>
                    <a:pt x="1" y="32"/>
                  </a:cubicBezTo>
                  <a:cubicBezTo>
                    <a:pt x="1" y="20"/>
                    <a:pt x="1" y="13"/>
                    <a:pt x="0" y="0"/>
                  </a:cubicBezTo>
                  <a:lnTo>
                    <a:pt x="15" y="0"/>
                  </a:lnTo>
                  <a:cubicBezTo>
                    <a:pt x="15" y="13"/>
                    <a:pt x="15" y="20"/>
                    <a:pt x="15" y="32"/>
                  </a:cubicBezTo>
                  <a:cubicBezTo>
                    <a:pt x="15" y="39"/>
                    <a:pt x="15" y="45"/>
                    <a:pt x="15" y="52"/>
                  </a:cubicBezTo>
                </a:path>
              </a:pathLst>
            </a:custGeom>
            <a:solidFill>
              <a:srgbClr val="E5233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4" name="Line 370"/>
            <p:cNvSpPr>
              <a:spLocks noChangeShapeType="1"/>
            </p:cNvSpPr>
            <p:nvPr/>
          </p:nvSpPr>
          <p:spPr bwMode="auto">
            <a:xfrm>
              <a:off x="2514600" y="3248025"/>
              <a:ext cx="428625" cy="1588"/>
            </a:xfrm>
            <a:prstGeom prst="line">
              <a:avLst/>
            </a:prstGeom>
            <a:noFill/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5" name="Line 371"/>
            <p:cNvSpPr>
              <a:spLocks noChangeShapeType="1"/>
            </p:cNvSpPr>
            <p:nvPr/>
          </p:nvSpPr>
          <p:spPr bwMode="auto">
            <a:xfrm>
              <a:off x="1993900" y="3248025"/>
              <a:ext cx="457200" cy="1588"/>
            </a:xfrm>
            <a:prstGeom prst="line">
              <a:avLst/>
            </a:prstGeom>
            <a:noFill/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6" name="Freeform 372"/>
            <p:cNvSpPr>
              <a:spLocks/>
            </p:cNvSpPr>
            <p:nvPr/>
          </p:nvSpPr>
          <p:spPr bwMode="auto">
            <a:xfrm>
              <a:off x="2500313" y="3098800"/>
              <a:ext cx="84138" cy="122238"/>
            </a:xfrm>
            <a:custGeom>
              <a:avLst/>
              <a:gdLst/>
              <a:ahLst/>
              <a:cxnLst>
                <a:cxn ang="0">
                  <a:pos x="51" y="0"/>
                </a:cxn>
                <a:cxn ang="0">
                  <a:pos x="36" y="0"/>
                </a:cxn>
                <a:cxn ang="0">
                  <a:pos x="36" y="31"/>
                </a:cxn>
                <a:cxn ang="0">
                  <a:pos x="17" y="31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" y="2"/>
                </a:cxn>
                <a:cxn ang="0">
                  <a:pos x="2" y="77"/>
                </a:cxn>
                <a:cxn ang="0">
                  <a:pos x="17" y="77"/>
                </a:cxn>
                <a:cxn ang="0">
                  <a:pos x="17" y="42"/>
                </a:cxn>
                <a:cxn ang="0">
                  <a:pos x="36" y="42"/>
                </a:cxn>
                <a:cxn ang="0">
                  <a:pos x="36" y="77"/>
                </a:cxn>
                <a:cxn ang="0">
                  <a:pos x="53" y="77"/>
                </a:cxn>
                <a:cxn ang="0">
                  <a:pos x="51" y="74"/>
                </a:cxn>
                <a:cxn ang="0">
                  <a:pos x="51" y="0"/>
                </a:cxn>
              </a:cxnLst>
              <a:rect l="0" t="0" r="r" b="b"/>
              <a:pathLst>
                <a:path w="53" h="77">
                  <a:moveTo>
                    <a:pt x="51" y="0"/>
                  </a:moveTo>
                  <a:lnTo>
                    <a:pt x="36" y="0"/>
                  </a:lnTo>
                  <a:lnTo>
                    <a:pt x="36" y="31"/>
                  </a:lnTo>
                  <a:lnTo>
                    <a:pt x="17" y="31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" y="2"/>
                  </a:lnTo>
                  <a:lnTo>
                    <a:pt x="2" y="77"/>
                  </a:lnTo>
                  <a:lnTo>
                    <a:pt x="17" y="77"/>
                  </a:lnTo>
                  <a:lnTo>
                    <a:pt x="17" y="42"/>
                  </a:lnTo>
                  <a:lnTo>
                    <a:pt x="36" y="42"/>
                  </a:lnTo>
                  <a:lnTo>
                    <a:pt x="36" y="77"/>
                  </a:lnTo>
                  <a:lnTo>
                    <a:pt x="53" y="77"/>
                  </a:lnTo>
                  <a:lnTo>
                    <a:pt x="51" y="74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E52330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7" name="Freeform 373"/>
            <p:cNvSpPr>
              <a:spLocks/>
            </p:cNvSpPr>
            <p:nvPr/>
          </p:nvSpPr>
          <p:spPr bwMode="auto">
            <a:xfrm>
              <a:off x="2054225" y="3098800"/>
              <a:ext cx="142875" cy="122238"/>
            </a:xfrm>
            <a:custGeom>
              <a:avLst/>
              <a:gdLst/>
              <a:ahLst/>
              <a:cxnLst>
                <a:cxn ang="0">
                  <a:pos x="75" y="2"/>
                </a:cxn>
                <a:cxn ang="0">
                  <a:pos x="65" y="49"/>
                </a:cxn>
                <a:cxn ang="0">
                  <a:pos x="52" y="0"/>
                </a:cxn>
                <a:cxn ang="0">
                  <a:pos x="40" y="0"/>
                </a:cxn>
                <a:cxn ang="0">
                  <a:pos x="27" y="50"/>
                </a:cxn>
                <a:cxn ang="0">
                  <a:pos x="16" y="2"/>
                </a:cxn>
                <a:cxn ang="0">
                  <a:pos x="18" y="0"/>
                </a:cxn>
                <a:cxn ang="0">
                  <a:pos x="0" y="0"/>
                </a:cxn>
                <a:cxn ang="0">
                  <a:pos x="20" y="76"/>
                </a:cxn>
                <a:cxn ang="0">
                  <a:pos x="31" y="77"/>
                </a:cxn>
                <a:cxn ang="0">
                  <a:pos x="45" y="25"/>
                </a:cxn>
                <a:cxn ang="0">
                  <a:pos x="59" y="77"/>
                </a:cxn>
                <a:cxn ang="0">
                  <a:pos x="70" y="77"/>
                </a:cxn>
                <a:cxn ang="0">
                  <a:pos x="90" y="0"/>
                </a:cxn>
                <a:cxn ang="0">
                  <a:pos x="73" y="0"/>
                </a:cxn>
                <a:cxn ang="0">
                  <a:pos x="75" y="2"/>
                </a:cxn>
              </a:cxnLst>
              <a:rect l="0" t="0" r="r" b="b"/>
              <a:pathLst>
                <a:path w="90" h="77">
                  <a:moveTo>
                    <a:pt x="75" y="2"/>
                  </a:moveTo>
                  <a:lnTo>
                    <a:pt x="65" y="49"/>
                  </a:lnTo>
                  <a:lnTo>
                    <a:pt x="52" y="0"/>
                  </a:lnTo>
                  <a:lnTo>
                    <a:pt x="40" y="0"/>
                  </a:lnTo>
                  <a:lnTo>
                    <a:pt x="27" y="50"/>
                  </a:lnTo>
                  <a:lnTo>
                    <a:pt x="16" y="2"/>
                  </a:lnTo>
                  <a:lnTo>
                    <a:pt x="18" y="0"/>
                  </a:lnTo>
                  <a:lnTo>
                    <a:pt x="0" y="0"/>
                  </a:lnTo>
                  <a:lnTo>
                    <a:pt x="20" y="76"/>
                  </a:lnTo>
                  <a:lnTo>
                    <a:pt x="31" y="77"/>
                  </a:lnTo>
                  <a:lnTo>
                    <a:pt x="45" y="25"/>
                  </a:lnTo>
                  <a:lnTo>
                    <a:pt x="59" y="77"/>
                  </a:lnTo>
                  <a:lnTo>
                    <a:pt x="70" y="77"/>
                  </a:lnTo>
                  <a:lnTo>
                    <a:pt x="90" y="0"/>
                  </a:lnTo>
                  <a:lnTo>
                    <a:pt x="73" y="0"/>
                  </a:lnTo>
                  <a:lnTo>
                    <a:pt x="75" y="2"/>
                  </a:lnTo>
                  <a:close/>
                </a:path>
              </a:pathLst>
            </a:custGeom>
            <a:solidFill>
              <a:srgbClr val="E52330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8" name="Freeform 374"/>
            <p:cNvSpPr>
              <a:spLocks/>
            </p:cNvSpPr>
            <p:nvPr/>
          </p:nvSpPr>
          <p:spPr bwMode="auto">
            <a:xfrm>
              <a:off x="2216150" y="3098800"/>
              <a:ext cx="31750" cy="122238"/>
            </a:xfrm>
            <a:custGeom>
              <a:avLst/>
              <a:gdLst/>
              <a:ahLst/>
              <a:cxnLst>
                <a:cxn ang="0">
                  <a:pos x="2" y="77"/>
                </a:cxn>
                <a:cxn ang="0">
                  <a:pos x="20" y="77"/>
                </a:cxn>
                <a:cxn ang="0">
                  <a:pos x="17" y="74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" y="2"/>
                </a:cxn>
                <a:cxn ang="0">
                  <a:pos x="2" y="77"/>
                </a:cxn>
              </a:cxnLst>
              <a:rect l="0" t="0" r="r" b="b"/>
              <a:pathLst>
                <a:path w="20" h="77">
                  <a:moveTo>
                    <a:pt x="2" y="77"/>
                  </a:moveTo>
                  <a:lnTo>
                    <a:pt x="20" y="77"/>
                  </a:lnTo>
                  <a:lnTo>
                    <a:pt x="17" y="74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" y="2"/>
                  </a:lnTo>
                  <a:lnTo>
                    <a:pt x="2" y="77"/>
                  </a:lnTo>
                  <a:close/>
                </a:path>
              </a:pathLst>
            </a:custGeom>
            <a:solidFill>
              <a:srgbClr val="E52330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9" name="Freeform 375"/>
            <p:cNvSpPr>
              <a:spLocks/>
            </p:cNvSpPr>
            <p:nvPr/>
          </p:nvSpPr>
          <p:spPr bwMode="auto">
            <a:xfrm>
              <a:off x="2714625" y="3098800"/>
              <a:ext cx="68263" cy="122238"/>
            </a:xfrm>
            <a:custGeom>
              <a:avLst/>
              <a:gdLst/>
              <a:ahLst/>
              <a:cxnLst>
                <a:cxn ang="0">
                  <a:pos x="17" y="67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" y="2"/>
                </a:cxn>
                <a:cxn ang="0">
                  <a:pos x="2" y="77"/>
                </a:cxn>
                <a:cxn ang="0">
                  <a:pos x="39" y="77"/>
                </a:cxn>
                <a:cxn ang="0">
                  <a:pos x="43" y="66"/>
                </a:cxn>
                <a:cxn ang="0">
                  <a:pos x="40" y="67"/>
                </a:cxn>
                <a:cxn ang="0">
                  <a:pos x="17" y="67"/>
                </a:cxn>
              </a:cxnLst>
              <a:rect l="0" t="0" r="r" b="b"/>
              <a:pathLst>
                <a:path w="43" h="77">
                  <a:moveTo>
                    <a:pt x="17" y="67"/>
                  </a:moveTo>
                  <a:lnTo>
                    <a:pt x="17" y="0"/>
                  </a:lnTo>
                  <a:lnTo>
                    <a:pt x="0" y="0"/>
                  </a:lnTo>
                  <a:lnTo>
                    <a:pt x="2" y="2"/>
                  </a:lnTo>
                  <a:lnTo>
                    <a:pt x="2" y="77"/>
                  </a:lnTo>
                  <a:lnTo>
                    <a:pt x="39" y="77"/>
                  </a:lnTo>
                  <a:lnTo>
                    <a:pt x="43" y="66"/>
                  </a:lnTo>
                  <a:lnTo>
                    <a:pt x="40" y="67"/>
                  </a:lnTo>
                  <a:lnTo>
                    <a:pt x="17" y="67"/>
                  </a:lnTo>
                  <a:close/>
                </a:path>
              </a:pathLst>
            </a:custGeom>
            <a:solidFill>
              <a:srgbClr val="E52330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0" name="Freeform 376"/>
            <p:cNvSpPr>
              <a:spLocks/>
            </p:cNvSpPr>
            <p:nvPr/>
          </p:nvSpPr>
          <p:spPr bwMode="auto">
            <a:xfrm>
              <a:off x="2782888" y="3098800"/>
              <a:ext cx="77788" cy="122238"/>
            </a:xfrm>
            <a:custGeom>
              <a:avLst/>
              <a:gdLst/>
              <a:ahLst/>
              <a:cxnLst>
                <a:cxn ang="0">
                  <a:pos x="23" y="68"/>
                </a:cxn>
                <a:cxn ang="0">
                  <a:pos x="23" y="39"/>
                </a:cxn>
                <a:cxn ang="0">
                  <a:pos x="39" y="39"/>
                </a:cxn>
                <a:cxn ang="0">
                  <a:pos x="43" y="31"/>
                </a:cxn>
                <a:cxn ang="0">
                  <a:pos x="23" y="31"/>
                </a:cxn>
                <a:cxn ang="0">
                  <a:pos x="23" y="9"/>
                </a:cxn>
                <a:cxn ang="0">
                  <a:pos x="43" y="9"/>
                </a:cxn>
                <a:cxn ang="0">
                  <a:pos x="46" y="10"/>
                </a:cxn>
                <a:cxn ang="0">
                  <a:pos x="42" y="0"/>
                </a:cxn>
                <a:cxn ang="0">
                  <a:pos x="7" y="0"/>
                </a:cxn>
                <a:cxn ang="0">
                  <a:pos x="9" y="2"/>
                </a:cxn>
                <a:cxn ang="0">
                  <a:pos x="9" y="31"/>
                </a:cxn>
                <a:cxn ang="0">
                  <a:pos x="4" y="31"/>
                </a:cxn>
                <a:cxn ang="0">
                  <a:pos x="0" y="39"/>
                </a:cxn>
                <a:cxn ang="0">
                  <a:pos x="9" y="39"/>
                </a:cxn>
                <a:cxn ang="0">
                  <a:pos x="9" y="77"/>
                </a:cxn>
                <a:cxn ang="0">
                  <a:pos x="45" y="77"/>
                </a:cxn>
                <a:cxn ang="0">
                  <a:pos x="49" y="66"/>
                </a:cxn>
                <a:cxn ang="0">
                  <a:pos x="46" y="68"/>
                </a:cxn>
                <a:cxn ang="0">
                  <a:pos x="23" y="68"/>
                </a:cxn>
              </a:cxnLst>
              <a:rect l="0" t="0" r="r" b="b"/>
              <a:pathLst>
                <a:path w="49" h="77">
                  <a:moveTo>
                    <a:pt x="23" y="68"/>
                  </a:moveTo>
                  <a:lnTo>
                    <a:pt x="23" y="39"/>
                  </a:lnTo>
                  <a:lnTo>
                    <a:pt x="39" y="39"/>
                  </a:lnTo>
                  <a:lnTo>
                    <a:pt x="43" y="31"/>
                  </a:lnTo>
                  <a:lnTo>
                    <a:pt x="23" y="31"/>
                  </a:lnTo>
                  <a:lnTo>
                    <a:pt x="23" y="9"/>
                  </a:lnTo>
                  <a:lnTo>
                    <a:pt x="43" y="9"/>
                  </a:lnTo>
                  <a:lnTo>
                    <a:pt x="46" y="10"/>
                  </a:lnTo>
                  <a:lnTo>
                    <a:pt x="42" y="0"/>
                  </a:lnTo>
                  <a:lnTo>
                    <a:pt x="7" y="0"/>
                  </a:lnTo>
                  <a:lnTo>
                    <a:pt x="9" y="2"/>
                  </a:lnTo>
                  <a:lnTo>
                    <a:pt x="9" y="31"/>
                  </a:lnTo>
                  <a:lnTo>
                    <a:pt x="4" y="31"/>
                  </a:lnTo>
                  <a:lnTo>
                    <a:pt x="0" y="39"/>
                  </a:lnTo>
                  <a:lnTo>
                    <a:pt x="9" y="39"/>
                  </a:lnTo>
                  <a:lnTo>
                    <a:pt x="9" y="77"/>
                  </a:lnTo>
                  <a:lnTo>
                    <a:pt x="45" y="77"/>
                  </a:lnTo>
                  <a:lnTo>
                    <a:pt x="49" y="66"/>
                  </a:lnTo>
                  <a:lnTo>
                    <a:pt x="46" y="68"/>
                  </a:lnTo>
                  <a:lnTo>
                    <a:pt x="23" y="68"/>
                  </a:lnTo>
                  <a:close/>
                </a:path>
              </a:pathLst>
            </a:custGeom>
            <a:solidFill>
              <a:srgbClr val="E52330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1" name="Freeform 377"/>
            <p:cNvSpPr>
              <a:spLocks/>
            </p:cNvSpPr>
            <p:nvPr/>
          </p:nvSpPr>
          <p:spPr bwMode="auto">
            <a:xfrm>
              <a:off x="2862263" y="3098800"/>
              <a:ext cx="79375" cy="122238"/>
            </a:xfrm>
            <a:custGeom>
              <a:avLst/>
              <a:gdLst/>
              <a:ahLst/>
              <a:cxnLst>
                <a:cxn ang="0">
                  <a:pos x="47" y="9"/>
                </a:cxn>
                <a:cxn ang="0">
                  <a:pos x="50" y="0"/>
                </a:cxn>
                <a:cxn ang="0">
                  <a:pos x="4" y="0"/>
                </a:cxn>
                <a:cxn ang="0">
                  <a:pos x="0" y="10"/>
                </a:cxn>
                <a:cxn ang="0">
                  <a:pos x="3" y="9"/>
                </a:cxn>
                <a:cxn ang="0">
                  <a:pos x="18" y="9"/>
                </a:cxn>
                <a:cxn ang="0">
                  <a:pos x="18" y="77"/>
                </a:cxn>
                <a:cxn ang="0">
                  <a:pos x="34" y="77"/>
                </a:cxn>
                <a:cxn ang="0">
                  <a:pos x="32" y="74"/>
                </a:cxn>
                <a:cxn ang="0">
                  <a:pos x="32" y="9"/>
                </a:cxn>
                <a:cxn ang="0">
                  <a:pos x="47" y="9"/>
                </a:cxn>
              </a:cxnLst>
              <a:rect l="0" t="0" r="r" b="b"/>
              <a:pathLst>
                <a:path w="50" h="77">
                  <a:moveTo>
                    <a:pt x="47" y="9"/>
                  </a:moveTo>
                  <a:lnTo>
                    <a:pt x="50" y="0"/>
                  </a:lnTo>
                  <a:lnTo>
                    <a:pt x="4" y="0"/>
                  </a:lnTo>
                  <a:lnTo>
                    <a:pt x="0" y="10"/>
                  </a:lnTo>
                  <a:lnTo>
                    <a:pt x="3" y="9"/>
                  </a:lnTo>
                  <a:lnTo>
                    <a:pt x="18" y="9"/>
                  </a:lnTo>
                  <a:lnTo>
                    <a:pt x="18" y="77"/>
                  </a:lnTo>
                  <a:lnTo>
                    <a:pt x="34" y="77"/>
                  </a:lnTo>
                  <a:lnTo>
                    <a:pt x="32" y="74"/>
                  </a:lnTo>
                  <a:lnTo>
                    <a:pt x="32" y="9"/>
                  </a:lnTo>
                  <a:lnTo>
                    <a:pt x="47" y="9"/>
                  </a:lnTo>
                  <a:close/>
                </a:path>
              </a:pathLst>
            </a:custGeom>
            <a:solidFill>
              <a:srgbClr val="E52330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2" name="Freeform 378"/>
            <p:cNvSpPr>
              <a:spLocks noEditPoints="1"/>
            </p:cNvSpPr>
            <p:nvPr/>
          </p:nvSpPr>
          <p:spPr bwMode="auto">
            <a:xfrm>
              <a:off x="2605088" y="3098800"/>
              <a:ext cx="87313" cy="122238"/>
            </a:xfrm>
            <a:custGeom>
              <a:avLst/>
              <a:gdLst/>
              <a:ahLst/>
              <a:cxnLst>
                <a:cxn ang="0">
                  <a:pos x="53" y="133"/>
                </a:cxn>
                <a:cxn ang="0">
                  <a:pos x="72" y="38"/>
                </a:cxn>
                <a:cxn ang="0">
                  <a:pos x="73" y="38"/>
                </a:cxn>
                <a:cxn ang="0">
                  <a:pos x="93" y="133"/>
                </a:cxn>
                <a:cxn ang="0">
                  <a:pos x="53" y="133"/>
                </a:cxn>
                <a:cxn ang="0">
                  <a:pos x="43" y="0"/>
                </a:cxn>
                <a:cxn ang="0">
                  <a:pos x="49" y="6"/>
                </a:cxn>
                <a:cxn ang="0">
                  <a:pos x="0" y="214"/>
                </a:cxn>
                <a:cxn ang="0">
                  <a:pos x="43" y="214"/>
                </a:cxn>
                <a:cxn ang="0">
                  <a:pos x="37" y="208"/>
                </a:cxn>
                <a:cxn ang="0">
                  <a:pos x="47" y="159"/>
                </a:cxn>
                <a:cxn ang="0">
                  <a:pos x="99" y="159"/>
                </a:cxn>
                <a:cxn ang="0">
                  <a:pos x="109" y="208"/>
                </a:cxn>
                <a:cxn ang="0">
                  <a:pos x="103" y="214"/>
                </a:cxn>
                <a:cxn ang="0">
                  <a:pos x="153" y="214"/>
                </a:cxn>
                <a:cxn ang="0">
                  <a:pos x="103" y="0"/>
                </a:cxn>
                <a:cxn ang="0">
                  <a:pos x="43" y="0"/>
                </a:cxn>
              </a:cxnLst>
              <a:rect l="0" t="0" r="r" b="b"/>
              <a:pathLst>
                <a:path w="153" h="214">
                  <a:moveTo>
                    <a:pt x="53" y="133"/>
                  </a:moveTo>
                  <a:lnTo>
                    <a:pt x="72" y="38"/>
                  </a:lnTo>
                  <a:lnTo>
                    <a:pt x="73" y="38"/>
                  </a:lnTo>
                  <a:lnTo>
                    <a:pt x="93" y="133"/>
                  </a:lnTo>
                  <a:lnTo>
                    <a:pt x="53" y="133"/>
                  </a:lnTo>
                  <a:moveTo>
                    <a:pt x="43" y="0"/>
                  </a:moveTo>
                  <a:lnTo>
                    <a:pt x="49" y="6"/>
                  </a:lnTo>
                  <a:lnTo>
                    <a:pt x="0" y="214"/>
                  </a:lnTo>
                  <a:lnTo>
                    <a:pt x="43" y="214"/>
                  </a:lnTo>
                  <a:lnTo>
                    <a:pt x="37" y="208"/>
                  </a:lnTo>
                  <a:lnTo>
                    <a:pt x="47" y="159"/>
                  </a:lnTo>
                  <a:lnTo>
                    <a:pt x="99" y="159"/>
                  </a:lnTo>
                  <a:lnTo>
                    <a:pt x="109" y="208"/>
                  </a:lnTo>
                  <a:lnTo>
                    <a:pt x="103" y="214"/>
                  </a:lnTo>
                  <a:lnTo>
                    <a:pt x="153" y="214"/>
                  </a:lnTo>
                  <a:lnTo>
                    <a:pt x="103" y="0"/>
                  </a:lnTo>
                  <a:lnTo>
                    <a:pt x="43" y="0"/>
                  </a:lnTo>
                  <a:close/>
                </a:path>
              </a:pathLst>
            </a:custGeom>
            <a:solidFill>
              <a:srgbClr val="E5233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3" name="Freeform 379"/>
            <p:cNvSpPr>
              <a:spLocks/>
            </p:cNvSpPr>
            <p:nvPr/>
          </p:nvSpPr>
          <p:spPr bwMode="auto">
            <a:xfrm>
              <a:off x="1993900" y="3094038"/>
              <a:ext cx="52388" cy="130175"/>
            </a:xfrm>
            <a:custGeom>
              <a:avLst/>
              <a:gdLst/>
              <a:ahLst/>
              <a:cxnLst>
                <a:cxn ang="0">
                  <a:pos x="92" y="159"/>
                </a:cxn>
                <a:cxn ang="0">
                  <a:pos x="62" y="95"/>
                </a:cxn>
                <a:cxn ang="0">
                  <a:pos x="41" y="55"/>
                </a:cxn>
                <a:cxn ang="0">
                  <a:pos x="60" y="28"/>
                </a:cxn>
                <a:cxn ang="0">
                  <a:pos x="78" y="27"/>
                </a:cxn>
                <a:cxn ang="0">
                  <a:pos x="55" y="0"/>
                </a:cxn>
                <a:cxn ang="0">
                  <a:pos x="0" y="55"/>
                </a:cxn>
                <a:cxn ang="0">
                  <a:pos x="23" y="112"/>
                </a:cxn>
                <a:cxn ang="0">
                  <a:pos x="51" y="162"/>
                </a:cxn>
                <a:cxn ang="0">
                  <a:pos x="22" y="198"/>
                </a:cxn>
                <a:cxn ang="0">
                  <a:pos x="2" y="200"/>
                </a:cxn>
                <a:cxn ang="0">
                  <a:pos x="29" y="227"/>
                </a:cxn>
                <a:cxn ang="0">
                  <a:pos x="92" y="159"/>
                </a:cxn>
              </a:cxnLst>
              <a:rect l="0" t="0" r="r" b="b"/>
              <a:pathLst>
                <a:path w="92" h="227">
                  <a:moveTo>
                    <a:pt x="92" y="159"/>
                  </a:moveTo>
                  <a:cubicBezTo>
                    <a:pt x="91" y="133"/>
                    <a:pt x="77" y="114"/>
                    <a:pt x="62" y="95"/>
                  </a:cubicBezTo>
                  <a:cubicBezTo>
                    <a:pt x="47" y="77"/>
                    <a:pt x="41" y="67"/>
                    <a:pt x="41" y="55"/>
                  </a:cubicBezTo>
                  <a:cubicBezTo>
                    <a:pt x="40" y="43"/>
                    <a:pt x="47" y="32"/>
                    <a:pt x="60" y="28"/>
                  </a:cubicBezTo>
                  <a:cubicBezTo>
                    <a:pt x="67" y="26"/>
                    <a:pt x="74" y="26"/>
                    <a:pt x="78" y="27"/>
                  </a:cubicBezTo>
                  <a:lnTo>
                    <a:pt x="55" y="0"/>
                  </a:lnTo>
                  <a:cubicBezTo>
                    <a:pt x="18" y="5"/>
                    <a:pt x="1" y="30"/>
                    <a:pt x="0" y="55"/>
                  </a:cubicBezTo>
                  <a:cubicBezTo>
                    <a:pt x="0" y="77"/>
                    <a:pt x="9" y="94"/>
                    <a:pt x="23" y="112"/>
                  </a:cubicBezTo>
                  <a:cubicBezTo>
                    <a:pt x="39" y="131"/>
                    <a:pt x="51" y="147"/>
                    <a:pt x="51" y="162"/>
                  </a:cubicBezTo>
                  <a:cubicBezTo>
                    <a:pt x="50" y="177"/>
                    <a:pt x="42" y="189"/>
                    <a:pt x="22" y="198"/>
                  </a:cubicBezTo>
                  <a:cubicBezTo>
                    <a:pt x="14" y="201"/>
                    <a:pt x="8" y="201"/>
                    <a:pt x="2" y="200"/>
                  </a:cubicBezTo>
                  <a:lnTo>
                    <a:pt x="29" y="227"/>
                  </a:lnTo>
                  <a:cubicBezTo>
                    <a:pt x="77" y="217"/>
                    <a:pt x="92" y="184"/>
                    <a:pt x="92" y="159"/>
                  </a:cubicBezTo>
                </a:path>
              </a:pathLst>
            </a:custGeom>
            <a:solidFill>
              <a:srgbClr val="E5233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4" name="Freeform 380"/>
            <p:cNvSpPr>
              <a:spLocks/>
            </p:cNvSpPr>
            <p:nvPr/>
          </p:nvSpPr>
          <p:spPr bwMode="auto">
            <a:xfrm>
              <a:off x="2271713" y="3094038"/>
              <a:ext cx="50800" cy="130175"/>
            </a:xfrm>
            <a:custGeom>
              <a:avLst/>
              <a:gdLst/>
              <a:ahLst/>
              <a:cxnLst>
                <a:cxn ang="0">
                  <a:pos x="91" y="159"/>
                </a:cxn>
                <a:cxn ang="0">
                  <a:pos x="62" y="95"/>
                </a:cxn>
                <a:cxn ang="0">
                  <a:pos x="41" y="55"/>
                </a:cxn>
                <a:cxn ang="0">
                  <a:pos x="60" y="28"/>
                </a:cxn>
                <a:cxn ang="0">
                  <a:pos x="78" y="27"/>
                </a:cxn>
                <a:cxn ang="0">
                  <a:pos x="55" y="0"/>
                </a:cxn>
                <a:cxn ang="0">
                  <a:pos x="0" y="55"/>
                </a:cxn>
                <a:cxn ang="0">
                  <a:pos x="23" y="112"/>
                </a:cxn>
                <a:cxn ang="0">
                  <a:pos x="50" y="162"/>
                </a:cxn>
                <a:cxn ang="0">
                  <a:pos x="22" y="198"/>
                </a:cxn>
                <a:cxn ang="0">
                  <a:pos x="2" y="200"/>
                </a:cxn>
                <a:cxn ang="0">
                  <a:pos x="29" y="227"/>
                </a:cxn>
                <a:cxn ang="0">
                  <a:pos x="91" y="159"/>
                </a:cxn>
              </a:cxnLst>
              <a:rect l="0" t="0" r="r" b="b"/>
              <a:pathLst>
                <a:path w="91" h="227">
                  <a:moveTo>
                    <a:pt x="91" y="159"/>
                  </a:moveTo>
                  <a:cubicBezTo>
                    <a:pt x="91" y="133"/>
                    <a:pt x="77" y="114"/>
                    <a:pt x="62" y="95"/>
                  </a:cubicBezTo>
                  <a:cubicBezTo>
                    <a:pt x="47" y="77"/>
                    <a:pt x="41" y="67"/>
                    <a:pt x="41" y="55"/>
                  </a:cubicBezTo>
                  <a:cubicBezTo>
                    <a:pt x="40" y="43"/>
                    <a:pt x="47" y="32"/>
                    <a:pt x="60" y="28"/>
                  </a:cubicBezTo>
                  <a:cubicBezTo>
                    <a:pt x="66" y="26"/>
                    <a:pt x="74" y="26"/>
                    <a:pt x="78" y="27"/>
                  </a:cubicBezTo>
                  <a:lnTo>
                    <a:pt x="55" y="0"/>
                  </a:lnTo>
                  <a:cubicBezTo>
                    <a:pt x="18" y="5"/>
                    <a:pt x="1" y="30"/>
                    <a:pt x="0" y="55"/>
                  </a:cubicBezTo>
                  <a:cubicBezTo>
                    <a:pt x="0" y="77"/>
                    <a:pt x="9" y="94"/>
                    <a:pt x="23" y="112"/>
                  </a:cubicBezTo>
                  <a:cubicBezTo>
                    <a:pt x="39" y="131"/>
                    <a:pt x="51" y="147"/>
                    <a:pt x="50" y="162"/>
                  </a:cubicBezTo>
                  <a:cubicBezTo>
                    <a:pt x="50" y="177"/>
                    <a:pt x="42" y="189"/>
                    <a:pt x="22" y="198"/>
                  </a:cubicBezTo>
                  <a:cubicBezTo>
                    <a:pt x="13" y="201"/>
                    <a:pt x="7" y="201"/>
                    <a:pt x="2" y="200"/>
                  </a:cubicBezTo>
                  <a:lnTo>
                    <a:pt x="29" y="227"/>
                  </a:lnTo>
                  <a:cubicBezTo>
                    <a:pt x="77" y="217"/>
                    <a:pt x="91" y="184"/>
                    <a:pt x="91" y="159"/>
                  </a:cubicBezTo>
                </a:path>
              </a:pathLst>
            </a:custGeom>
            <a:solidFill>
              <a:srgbClr val="E5233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5" name="Freeform 381"/>
            <p:cNvSpPr>
              <a:spLocks/>
            </p:cNvSpPr>
            <p:nvPr/>
          </p:nvSpPr>
          <p:spPr bwMode="auto">
            <a:xfrm>
              <a:off x="2336800" y="3094038"/>
              <a:ext cx="52388" cy="130175"/>
            </a:xfrm>
            <a:custGeom>
              <a:avLst/>
              <a:gdLst/>
              <a:ahLst/>
              <a:cxnLst>
                <a:cxn ang="0">
                  <a:pos x="91" y="159"/>
                </a:cxn>
                <a:cxn ang="0">
                  <a:pos x="62" y="95"/>
                </a:cxn>
                <a:cxn ang="0">
                  <a:pos x="41" y="55"/>
                </a:cxn>
                <a:cxn ang="0">
                  <a:pos x="60" y="28"/>
                </a:cxn>
                <a:cxn ang="0">
                  <a:pos x="78" y="27"/>
                </a:cxn>
                <a:cxn ang="0">
                  <a:pos x="55" y="0"/>
                </a:cxn>
                <a:cxn ang="0">
                  <a:pos x="0" y="55"/>
                </a:cxn>
                <a:cxn ang="0">
                  <a:pos x="23" y="112"/>
                </a:cxn>
                <a:cxn ang="0">
                  <a:pos x="50" y="162"/>
                </a:cxn>
                <a:cxn ang="0">
                  <a:pos x="22" y="198"/>
                </a:cxn>
                <a:cxn ang="0">
                  <a:pos x="2" y="200"/>
                </a:cxn>
                <a:cxn ang="0">
                  <a:pos x="29" y="227"/>
                </a:cxn>
                <a:cxn ang="0">
                  <a:pos x="91" y="159"/>
                </a:cxn>
              </a:cxnLst>
              <a:rect l="0" t="0" r="r" b="b"/>
              <a:pathLst>
                <a:path w="92" h="227">
                  <a:moveTo>
                    <a:pt x="91" y="159"/>
                  </a:moveTo>
                  <a:cubicBezTo>
                    <a:pt x="91" y="133"/>
                    <a:pt x="77" y="114"/>
                    <a:pt x="62" y="95"/>
                  </a:cubicBezTo>
                  <a:cubicBezTo>
                    <a:pt x="47" y="77"/>
                    <a:pt x="41" y="67"/>
                    <a:pt x="41" y="55"/>
                  </a:cubicBezTo>
                  <a:cubicBezTo>
                    <a:pt x="40" y="43"/>
                    <a:pt x="47" y="32"/>
                    <a:pt x="60" y="28"/>
                  </a:cubicBezTo>
                  <a:cubicBezTo>
                    <a:pt x="66" y="26"/>
                    <a:pt x="74" y="26"/>
                    <a:pt x="78" y="27"/>
                  </a:cubicBezTo>
                  <a:lnTo>
                    <a:pt x="55" y="0"/>
                  </a:lnTo>
                  <a:cubicBezTo>
                    <a:pt x="18" y="5"/>
                    <a:pt x="1" y="30"/>
                    <a:pt x="0" y="55"/>
                  </a:cubicBezTo>
                  <a:cubicBezTo>
                    <a:pt x="0" y="77"/>
                    <a:pt x="9" y="94"/>
                    <a:pt x="23" y="112"/>
                  </a:cubicBezTo>
                  <a:cubicBezTo>
                    <a:pt x="39" y="131"/>
                    <a:pt x="51" y="147"/>
                    <a:pt x="50" y="162"/>
                  </a:cubicBezTo>
                  <a:cubicBezTo>
                    <a:pt x="50" y="177"/>
                    <a:pt x="42" y="189"/>
                    <a:pt x="22" y="198"/>
                  </a:cubicBezTo>
                  <a:cubicBezTo>
                    <a:pt x="13" y="201"/>
                    <a:pt x="7" y="201"/>
                    <a:pt x="2" y="200"/>
                  </a:cubicBezTo>
                  <a:lnTo>
                    <a:pt x="29" y="227"/>
                  </a:lnTo>
                  <a:cubicBezTo>
                    <a:pt x="77" y="217"/>
                    <a:pt x="92" y="184"/>
                    <a:pt x="91" y="159"/>
                  </a:cubicBezTo>
                </a:path>
              </a:pathLst>
            </a:custGeom>
            <a:solidFill>
              <a:srgbClr val="E5233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6" name="Freeform 382"/>
            <p:cNvSpPr>
              <a:spLocks/>
            </p:cNvSpPr>
            <p:nvPr/>
          </p:nvSpPr>
          <p:spPr bwMode="auto">
            <a:xfrm>
              <a:off x="2416175" y="3062288"/>
              <a:ext cx="84138" cy="188913"/>
            </a:xfrm>
            <a:custGeom>
              <a:avLst/>
              <a:gdLst/>
              <a:ahLst/>
              <a:cxnLst>
                <a:cxn ang="0">
                  <a:pos x="133" y="298"/>
                </a:cxn>
                <a:cxn ang="0">
                  <a:pos x="47" y="164"/>
                </a:cxn>
                <a:cxn ang="0">
                  <a:pos x="133" y="33"/>
                </a:cxn>
                <a:cxn ang="0">
                  <a:pos x="142" y="35"/>
                </a:cxn>
                <a:cxn ang="0">
                  <a:pos x="117" y="0"/>
                </a:cxn>
                <a:cxn ang="0">
                  <a:pos x="0" y="164"/>
                </a:cxn>
                <a:cxn ang="0">
                  <a:pos x="119" y="331"/>
                </a:cxn>
                <a:cxn ang="0">
                  <a:pos x="147" y="298"/>
                </a:cxn>
                <a:cxn ang="0">
                  <a:pos x="133" y="298"/>
                </a:cxn>
              </a:cxnLst>
              <a:rect l="0" t="0" r="r" b="b"/>
              <a:pathLst>
                <a:path w="147" h="331">
                  <a:moveTo>
                    <a:pt x="133" y="298"/>
                  </a:moveTo>
                  <a:cubicBezTo>
                    <a:pt x="73" y="277"/>
                    <a:pt x="47" y="226"/>
                    <a:pt x="47" y="164"/>
                  </a:cubicBezTo>
                  <a:cubicBezTo>
                    <a:pt x="47" y="70"/>
                    <a:pt x="111" y="33"/>
                    <a:pt x="133" y="33"/>
                  </a:cubicBezTo>
                  <a:cubicBezTo>
                    <a:pt x="137" y="33"/>
                    <a:pt x="140" y="34"/>
                    <a:pt x="142" y="35"/>
                  </a:cubicBezTo>
                  <a:lnTo>
                    <a:pt x="117" y="0"/>
                  </a:lnTo>
                  <a:cubicBezTo>
                    <a:pt x="43" y="18"/>
                    <a:pt x="0" y="87"/>
                    <a:pt x="0" y="164"/>
                  </a:cubicBezTo>
                  <a:cubicBezTo>
                    <a:pt x="0" y="261"/>
                    <a:pt x="54" y="315"/>
                    <a:pt x="119" y="331"/>
                  </a:cubicBezTo>
                  <a:lnTo>
                    <a:pt x="147" y="298"/>
                  </a:lnTo>
                  <a:cubicBezTo>
                    <a:pt x="145" y="298"/>
                    <a:pt x="139" y="300"/>
                    <a:pt x="133" y="298"/>
                  </a:cubicBezTo>
                </a:path>
              </a:pathLst>
            </a:custGeom>
            <a:solidFill>
              <a:srgbClr val="E5233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7" name="Freeform 383"/>
            <p:cNvSpPr>
              <a:spLocks/>
            </p:cNvSpPr>
            <p:nvPr/>
          </p:nvSpPr>
          <p:spPr bwMode="auto">
            <a:xfrm>
              <a:off x="2143125" y="3106738"/>
              <a:ext cx="15875" cy="49213"/>
            </a:xfrm>
            <a:custGeom>
              <a:avLst/>
              <a:gdLst/>
              <a:ahLst/>
              <a:cxnLst>
                <a:cxn ang="0">
                  <a:pos x="9" y="31"/>
                </a:cxn>
                <a:cxn ang="0">
                  <a:pos x="10" y="24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9" y="31"/>
                </a:cxn>
              </a:cxnLst>
              <a:rect l="0" t="0" r="r" b="b"/>
              <a:pathLst>
                <a:path w="10" h="31">
                  <a:moveTo>
                    <a:pt x="9" y="31"/>
                  </a:moveTo>
                  <a:lnTo>
                    <a:pt x="10" y="24"/>
                  </a:lnTo>
                  <a:lnTo>
                    <a:pt x="3" y="0"/>
                  </a:lnTo>
                  <a:lnTo>
                    <a:pt x="0" y="0"/>
                  </a:lnTo>
                  <a:lnTo>
                    <a:pt x="9" y="31"/>
                  </a:lnTo>
                  <a:close/>
                </a:path>
              </a:pathLst>
            </a:custGeom>
            <a:solidFill>
              <a:srgbClr val="ECB700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8" name="Freeform 384"/>
            <p:cNvSpPr>
              <a:spLocks/>
            </p:cNvSpPr>
            <p:nvPr/>
          </p:nvSpPr>
          <p:spPr bwMode="auto">
            <a:xfrm>
              <a:off x="2157413" y="3106738"/>
              <a:ext cx="49213" cy="122238"/>
            </a:xfrm>
            <a:custGeom>
              <a:avLst/>
              <a:gdLst/>
              <a:ahLst/>
              <a:cxnLst>
                <a:cxn ang="0">
                  <a:pos x="27" y="0"/>
                </a:cxn>
                <a:cxn ang="0">
                  <a:pos x="8" y="74"/>
                </a:cxn>
                <a:cxn ang="0">
                  <a:pos x="0" y="74"/>
                </a:cxn>
                <a:cxn ang="0">
                  <a:pos x="0" y="77"/>
                </a:cxn>
                <a:cxn ang="0">
                  <a:pos x="10" y="77"/>
                </a:cxn>
                <a:cxn ang="0">
                  <a:pos x="31" y="0"/>
                </a:cxn>
                <a:cxn ang="0">
                  <a:pos x="27" y="0"/>
                </a:cxn>
              </a:cxnLst>
              <a:rect l="0" t="0" r="r" b="b"/>
              <a:pathLst>
                <a:path w="31" h="77">
                  <a:moveTo>
                    <a:pt x="27" y="0"/>
                  </a:moveTo>
                  <a:lnTo>
                    <a:pt x="8" y="74"/>
                  </a:lnTo>
                  <a:lnTo>
                    <a:pt x="0" y="74"/>
                  </a:lnTo>
                  <a:lnTo>
                    <a:pt x="0" y="77"/>
                  </a:lnTo>
                  <a:lnTo>
                    <a:pt x="10" y="77"/>
                  </a:lnTo>
                  <a:lnTo>
                    <a:pt x="31" y="0"/>
                  </a:lnTo>
                  <a:lnTo>
                    <a:pt x="27" y="0"/>
                  </a:lnTo>
                  <a:close/>
                </a:path>
              </a:pathLst>
            </a:custGeom>
            <a:solidFill>
              <a:srgbClr val="ECB700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9" name="Freeform 385"/>
            <p:cNvSpPr>
              <a:spLocks/>
            </p:cNvSpPr>
            <p:nvPr/>
          </p:nvSpPr>
          <p:spPr bwMode="auto">
            <a:xfrm>
              <a:off x="2247900" y="3106738"/>
              <a:ext cx="4763" cy="112713"/>
            </a:xfrm>
            <a:custGeom>
              <a:avLst/>
              <a:gdLst/>
              <a:ahLst/>
              <a:cxnLst>
                <a:cxn ang="0">
                  <a:pos x="3" y="71"/>
                </a:cxn>
                <a:cxn ang="0">
                  <a:pos x="3" y="0"/>
                </a:cxn>
                <a:cxn ang="0">
                  <a:pos x="0" y="0"/>
                </a:cxn>
                <a:cxn ang="0">
                  <a:pos x="0" y="68"/>
                </a:cxn>
                <a:cxn ang="0">
                  <a:pos x="3" y="71"/>
                </a:cxn>
              </a:cxnLst>
              <a:rect l="0" t="0" r="r" b="b"/>
              <a:pathLst>
                <a:path w="3" h="71">
                  <a:moveTo>
                    <a:pt x="3" y="71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0" y="68"/>
                  </a:lnTo>
                  <a:lnTo>
                    <a:pt x="3" y="71"/>
                  </a:lnTo>
                  <a:close/>
                </a:path>
              </a:pathLst>
            </a:custGeom>
            <a:solidFill>
              <a:srgbClr val="ECB700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0" name="Freeform 386"/>
            <p:cNvSpPr>
              <a:spLocks/>
            </p:cNvSpPr>
            <p:nvPr/>
          </p:nvSpPr>
          <p:spPr bwMode="auto">
            <a:xfrm>
              <a:off x="2640013" y="3141663"/>
              <a:ext cx="9525" cy="28575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4" y="0"/>
                </a:cxn>
                <a:cxn ang="0">
                  <a:pos x="0" y="18"/>
                </a:cxn>
                <a:cxn ang="0">
                  <a:pos x="3" y="18"/>
                </a:cxn>
                <a:cxn ang="0">
                  <a:pos x="6" y="6"/>
                </a:cxn>
              </a:cxnLst>
              <a:rect l="0" t="0" r="r" b="b"/>
              <a:pathLst>
                <a:path w="6" h="18">
                  <a:moveTo>
                    <a:pt x="6" y="6"/>
                  </a:moveTo>
                  <a:lnTo>
                    <a:pt x="4" y="0"/>
                  </a:lnTo>
                  <a:lnTo>
                    <a:pt x="0" y="18"/>
                  </a:lnTo>
                  <a:lnTo>
                    <a:pt x="3" y="18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ECB700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1" name="Rectangle 387"/>
            <p:cNvSpPr>
              <a:spLocks noChangeArrowheads="1"/>
            </p:cNvSpPr>
            <p:nvPr/>
          </p:nvSpPr>
          <p:spPr bwMode="auto">
            <a:xfrm>
              <a:off x="2530475" y="3106738"/>
              <a:ext cx="6350" cy="38100"/>
            </a:xfrm>
            <a:prstGeom prst="rect">
              <a:avLst/>
            </a:prstGeom>
            <a:solidFill>
              <a:srgbClr val="ECB7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2" name="Freeform 388"/>
            <p:cNvSpPr>
              <a:spLocks/>
            </p:cNvSpPr>
            <p:nvPr/>
          </p:nvSpPr>
          <p:spPr bwMode="auto">
            <a:xfrm>
              <a:off x="2228850" y="3224213"/>
              <a:ext cx="26988" cy="47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"/>
                </a:cxn>
                <a:cxn ang="0">
                  <a:pos x="17" y="3"/>
                </a:cxn>
                <a:cxn ang="0">
                  <a:pos x="14" y="0"/>
                </a:cxn>
                <a:cxn ang="0">
                  <a:pos x="0" y="0"/>
                </a:cxn>
              </a:cxnLst>
              <a:rect l="0" t="0" r="r" b="b"/>
              <a:pathLst>
                <a:path w="17" h="3">
                  <a:moveTo>
                    <a:pt x="0" y="0"/>
                  </a:moveTo>
                  <a:lnTo>
                    <a:pt x="0" y="3"/>
                  </a:lnTo>
                  <a:lnTo>
                    <a:pt x="17" y="3"/>
                  </a:lnTo>
                  <a:lnTo>
                    <a:pt x="1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CB700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3" name="Freeform 389"/>
            <p:cNvSpPr>
              <a:spLocks/>
            </p:cNvSpPr>
            <p:nvPr/>
          </p:nvSpPr>
          <p:spPr bwMode="auto">
            <a:xfrm>
              <a:off x="2014538" y="3159125"/>
              <a:ext cx="41275" cy="71438"/>
            </a:xfrm>
            <a:custGeom>
              <a:avLst/>
              <a:gdLst/>
              <a:ahLst/>
              <a:cxnLst>
                <a:cxn ang="0">
                  <a:pos x="49" y="1"/>
                </a:cxn>
                <a:cxn ang="0">
                  <a:pos x="64" y="48"/>
                </a:cxn>
                <a:cxn ang="0">
                  <a:pos x="0" y="119"/>
                </a:cxn>
                <a:cxn ang="0">
                  <a:pos x="6" y="125"/>
                </a:cxn>
                <a:cxn ang="0">
                  <a:pos x="72" y="53"/>
                </a:cxn>
                <a:cxn ang="0">
                  <a:pos x="50" y="0"/>
                </a:cxn>
                <a:cxn ang="0">
                  <a:pos x="49" y="1"/>
                </a:cxn>
              </a:cxnLst>
              <a:rect l="0" t="0" r="r" b="b"/>
              <a:pathLst>
                <a:path w="72" h="125">
                  <a:moveTo>
                    <a:pt x="49" y="1"/>
                  </a:moveTo>
                  <a:cubicBezTo>
                    <a:pt x="58" y="13"/>
                    <a:pt x="64" y="27"/>
                    <a:pt x="64" y="48"/>
                  </a:cubicBezTo>
                  <a:cubicBezTo>
                    <a:pt x="64" y="75"/>
                    <a:pt x="48" y="108"/>
                    <a:pt x="0" y="119"/>
                  </a:cubicBezTo>
                  <a:lnTo>
                    <a:pt x="6" y="125"/>
                  </a:lnTo>
                  <a:cubicBezTo>
                    <a:pt x="53" y="114"/>
                    <a:pt x="72" y="80"/>
                    <a:pt x="72" y="53"/>
                  </a:cubicBezTo>
                  <a:cubicBezTo>
                    <a:pt x="72" y="31"/>
                    <a:pt x="62" y="15"/>
                    <a:pt x="50" y="0"/>
                  </a:cubicBezTo>
                  <a:lnTo>
                    <a:pt x="49" y="1"/>
                  </a:lnTo>
                </a:path>
              </a:pathLst>
            </a:custGeom>
            <a:solidFill>
              <a:srgbClr val="ECB7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4" name="Freeform 390"/>
            <p:cNvSpPr>
              <a:spLocks/>
            </p:cNvSpPr>
            <p:nvPr/>
          </p:nvSpPr>
          <p:spPr bwMode="auto">
            <a:xfrm>
              <a:off x="2022475" y="3113088"/>
              <a:ext cx="22225" cy="28575"/>
            </a:xfrm>
            <a:custGeom>
              <a:avLst/>
              <a:gdLst/>
              <a:ahLst/>
              <a:cxnLst>
                <a:cxn ang="0">
                  <a:pos x="12" y="48"/>
                </a:cxn>
                <a:cxn ang="0">
                  <a:pos x="7" y="31"/>
                </a:cxn>
                <a:cxn ang="0">
                  <a:pos x="28" y="8"/>
                </a:cxn>
                <a:cxn ang="0">
                  <a:pos x="39" y="9"/>
                </a:cxn>
                <a:cxn ang="0">
                  <a:pos x="33" y="2"/>
                </a:cxn>
                <a:cxn ang="0">
                  <a:pos x="24" y="0"/>
                </a:cxn>
                <a:cxn ang="0">
                  <a:pos x="0" y="23"/>
                </a:cxn>
                <a:cxn ang="0">
                  <a:pos x="11" y="49"/>
                </a:cxn>
                <a:cxn ang="0">
                  <a:pos x="12" y="48"/>
                </a:cxn>
              </a:cxnLst>
              <a:rect l="0" t="0" r="r" b="b"/>
              <a:pathLst>
                <a:path w="39" h="49">
                  <a:moveTo>
                    <a:pt x="12" y="48"/>
                  </a:moveTo>
                  <a:cubicBezTo>
                    <a:pt x="8" y="42"/>
                    <a:pt x="7" y="36"/>
                    <a:pt x="7" y="31"/>
                  </a:cubicBezTo>
                  <a:cubicBezTo>
                    <a:pt x="7" y="16"/>
                    <a:pt x="15" y="8"/>
                    <a:pt x="28" y="8"/>
                  </a:cubicBezTo>
                  <a:cubicBezTo>
                    <a:pt x="32" y="8"/>
                    <a:pt x="35" y="8"/>
                    <a:pt x="39" y="9"/>
                  </a:cubicBezTo>
                  <a:cubicBezTo>
                    <a:pt x="39" y="9"/>
                    <a:pt x="35" y="4"/>
                    <a:pt x="33" y="2"/>
                  </a:cubicBezTo>
                  <a:cubicBezTo>
                    <a:pt x="31" y="1"/>
                    <a:pt x="29" y="0"/>
                    <a:pt x="24" y="0"/>
                  </a:cubicBezTo>
                  <a:cubicBezTo>
                    <a:pt x="8" y="0"/>
                    <a:pt x="0" y="9"/>
                    <a:pt x="0" y="23"/>
                  </a:cubicBezTo>
                  <a:cubicBezTo>
                    <a:pt x="0" y="30"/>
                    <a:pt x="4" y="40"/>
                    <a:pt x="11" y="49"/>
                  </a:cubicBezTo>
                  <a:lnTo>
                    <a:pt x="12" y="48"/>
                  </a:lnTo>
                </a:path>
              </a:pathLst>
            </a:custGeom>
            <a:solidFill>
              <a:srgbClr val="ECB7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5" name="Freeform 391"/>
            <p:cNvSpPr>
              <a:spLocks/>
            </p:cNvSpPr>
            <p:nvPr/>
          </p:nvSpPr>
          <p:spPr bwMode="auto">
            <a:xfrm>
              <a:off x="2290763" y="3159125"/>
              <a:ext cx="41275" cy="71438"/>
            </a:xfrm>
            <a:custGeom>
              <a:avLst/>
              <a:gdLst/>
              <a:ahLst/>
              <a:cxnLst>
                <a:cxn ang="0">
                  <a:pos x="50" y="1"/>
                </a:cxn>
                <a:cxn ang="0">
                  <a:pos x="65" y="48"/>
                </a:cxn>
                <a:cxn ang="0">
                  <a:pos x="0" y="119"/>
                </a:cxn>
                <a:cxn ang="0">
                  <a:pos x="7" y="125"/>
                </a:cxn>
                <a:cxn ang="0">
                  <a:pos x="73" y="53"/>
                </a:cxn>
                <a:cxn ang="0">
                  <a:pos x="51" y="0"/>
                </a:cxn>
                <a:cxn ang="0">
                  <a:pos x="50" y="1"/>
                </a:cxn>
              </a:cxnLst>
              <a:rect l="0" t="0" r="r" b="b"/>
              <a:pathLst>
                <a:path w="73" h="125">
                  <a:moveTo>
                    <a:pt x="50" y="1"/>
                  </a:moveTo>
                  <a:cubicBezTo>
                    <a:pt x="59" y="13"/>
                    <a:pt x="65" y="27"/>
                    <a:pt x="65" y="48"/>
                  </a:cubicBezTo>
                  <a:cubicBezTo>
                    <a:pt x="65" y="75"/>
                    <a:pt x="49" y="108"/>
                    <a:pt x="0" y="119"/>
                  </a:cubicBezTo>
                  <a:lnTo>
                    <a:pt x="7" y="125"/>
                  </a:lnTo>
                  <a:cubicBezTo>
                    <a:pt x="54" y="114"/>
                    <a:pt x="73" y="80"/>
                    <a:pt x="73" y="53"/>
                  </a:cubicBezTo>
                  <a:cubicBezTo>
                    <a:pt x="72" y="31"/>
                    <a:pt x="63" y="15"/>
                    <a:pt x="51" y="0"/>
                  </a:cubicBezTo>
                  <a:lnTo>
                    <a:pt x="50" y="1"/>
                  </a:lnTo>
                </a:path>
              </a:pathLst>
            </a:custGeom>
            <a:solidFill>
              <a:srgbClr val="ECB7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6" name="Freeform 392"/>
            <p:cNvSpPr>
              <a:spLocks/>
            </p:cNvSpPr>
            <p:nvPr/>
          </p:nvSpPr>
          <p:spPr bwMode="auto">
            <a:xfrm>
              <a:off x="2300288" y="3113088"/>
              <a:ext cx="20638" cy="28575"/>
            </a:xfrm>
            <a:custGeom>
              <a:avLst/>
              <a:gdLst/>
              <a:ahLst/>
              <a:cxnLst>
                <a:cxn ang="0">
                  <a:pos x="12" y="48"/>
                </a:cxn>
                <a:cxn ang="0">
                  <a:pos x="7" y="31"/>
                </a:cxn>
                <a:cxn ang="0">
                  <a:pos x="27" y="8"/>
                </a:cxn>
                <a:cxn ang="0">
                  <a:pos x="38" y="9"/>
                </a:cxn>
                <a:cxn ang="0">
                  <a:pos x="32" y="2"/>
                </a:cxn>
                <a:cxn ang="0">
                  <a:pos x="24" y="0"/>
                </a:cxn>
                <a:cxn ang="0">
                  <a:pos x="0" y="23"/>
                </a:cxn>
                <a:cxn ang="0">
                  <a:pos x="11" y="49"/>
                </a:cxn>
                <a:cxn ang="0">
                  <a:pos x="12" y="48"/>
                </a:cxn>
              </a:cxnLst>
              <a:rect l="0" t="0" r="r" b="b"/>
              <a:pathLst>
                <a:path w="38" h="49">
                  <a:moveTo>
                    <a:pt x="12" y="48"/>
                  </a:moveTo>
                  <a:cubicBezTo>
                    <a:pt x="8" y="42"/>
                    <a:pt x="7" y="36"/>
                    <a:pt x="7" y="31"/>
                  </a:cubicBezTo>
                  <a:cubicBezTo>
                    <a:pt x="7" y="16"/>
                    <a:pt x="15" y="8"/>
                    <a:pt x="27" y="8"/>
                  </a:cubicBezTo>
                  <a:cubicBezTo>
                    <a:pt x="32" y="8"/>
                    <a:pt x="35" y="8"/>
                    <a:pt x="38" y="9"/>
                  </a:cubicBezTo>
                  <a:cubicBezTo>
                    <a:pt x="38" y="9"/>
                    <a:pt x="34" y="4"/>
                    <a:pt x="32" y="2"/>
                  </a:cubicBezTo>
                  <a:cubicBezTo>
                    <a:pt x="31" y="1"/>
                    <a:pt x="29" y="0"/>
                    <a:pt x="24" y="0"/>
                  </a:cubicBezTo>
                  <a:cubicBezTo>
                    <a:pt x="8" y="0"/>
                    <a:pt x="0" y="9"/>
                    <a:pt x="0" y="23"/>
                  </a:cubicBezTo>
                  <a:cubicBezTo>
                    <a:pt x="0" y="30"/>
                    <a:pt x="4" y="40"/>
                    <a:pt x="11" y="49"/>
                  </a:cubicBezTo>
                  <a:lnTo>
                    <a:pt x="12" y="48"/>
                  </a:lnTo>
                </a:path>
              </a:pathLst>
            </a:custGeom>
            <a:solidFill>
              <a:srgbClr val="ECB7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7" name="Freeform 393"/>
            <p:cNvSpPr>
              <a:spLocks/>
            </p:cNvSpPr>
            <p:nvPr/>
          </p:nvSpPr>
          <p:spPr bwMode="auto">
            <a:xfrm>
              <a:off x="2357438" y="3159125"/>
              <a:ext cx="41275" cy="71438"/>
            </a:xfrm>
            <a:custGeom>
              <a:avLst/>
              <a:gdLst/>
              <a:ahLst/>
              <a:cxnLst>
                <a:cxn ang="0">
                  <a:pos x="50" y="1"/>
                </a:cxn>
                <a:cxn ang="0">
                  <a:pos x="65" y="48"/>
                </a:cxn>
                <a:cxn ang="0">
                  <a:pos x="0" y="119"/>
                </a:cxn>
                <a:cxn ang="0">
                  <a:pos x="7" y="125"/>
                </a:cxn>
                <a:cxn ang="0">
                  <a:pos x="73" y="53"/>
                </a:cxn>
                <a:cxn ang="0">
                  <a:pos x="51" y="0"/>
                </a:cxn>
                <a:cxn ang="0">
                  <a:pos x="50" y="1"/>
                </a:cxn>
              </a:cxnLst>
              <a:rect l="0" t="0" r="r" b="b"/>
              <a:pathLst>
                <a:path w="73" h="125">
                  <a:moveTo>
                    <a:pt x="50" y="1"/>
                  </a:moveTo>
                  <a:cubicBezTo>
                    <a:pt x="59" y="13"/>
                    <a:pt x="65" y="27"/>
                    <a:pt x="65" y="48"/>
                  </a:cubicBezTo>
                  <a:cubicBezTo>
                    <a:pt x="65" y="75"/>
                    <a:pt x="49" y="108"/>
                    <a:pt x="0" y="119"/>
                  </a:cubicBezTo>
                  <a:lnTo>
                    <a:pt x="7" y="125"/>
                  </a:lnTo>
                  <a:cubicBezTo>
                    <a:pt x="54" y="114"/>
                    <a:pt x="73" y="80"/>
                    <a:pt x="73" y="53"/>
                  </a:cubicBezTo>
                  <a:cubicBezTo>
                    <a:pt x="73" y="31"/>
                    <a:pt x="63" y="15"/>
                    <a:pt x="51" y="0"/>
                  </a:cubicBezTo>
                  <a:lnTo>
                    <a:pt x="50" y="1"/>
                  </a:lnTo>
                </a:path>
              </a:pathLst>
            </a:custGeom>
            <a:solidFill>
              <a:srgbClr val="ECB7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8" name="Freeform 394"/>
            <p:cNvSpPr>
              <a:spLocks/>
            </p:cNvSpPr>
            <p:nvPr/>
          </p:nvSpPr>
          <p:spPr bwMode="auto">
            <a:xfrm>
              <a:off x="2365375" y="3113088"/>
              <a:ext cx="22225" cy="28575"/>
            </a:xfrm>
            <a:custGeom>
              <a:avLst/>
              <a:gdLst/>
              <a:ahLst/>
              <a:cxnLst>
                <a:cxn ang="0">
                  <a:pos x="12" y="48"/>
                </a:cxn>
                <a:cxn ang="0">
                  <a:pos x="7" y="31"/>
                </a:cxn>
                <a:cxn ang="0">
                  <a:pos x="27" y="8"/>
                </a:cxn>
                <a:cxn ang="0">
                  <a:pos x="38" y="9"/>
                </a:cxn>
                <a:cxn ang="0">
                  <a:pos x="32" y="2"/>
                </a:cxn>
                <a:cxn ang="0">
                  <a:pos x="24" y="0"/>
                </a:cxn>
                <a:cxn ang="0">
                  <a:pos x="0" y="23"/>
                </a:cxn>
                <a:cxn ang="0">
                  <a:pos x="11" y="49"/>
                </a:cxn>
                <a:cxn ang="0">
                  <a:pos x="12" y="48"/>
                </a:cxn>
              </a:cxnLst>
              <a:rect l="0" t="0" r="r" b="b"/>
              <a:pathLst>
                <a:path w="38" h="49">
                  <a:moveTo>
                    <a:pt x="12" y="48"/>
                  </a:moveTo>
                  <a:cubicBezTo>
                    <a:pt x="8" y="42"/>
                    <a:pt x="7" y="36"/>
                    <a:pt x="7" y="31"/>
                  </a:cubicBezTo>
                  <a:cubicBezTo>
                    <a:pt x="7" y="16"/>
                    <a:pt x="15" y="8"/>
                    <a:pt x="27" y="8"/>
                  </a:cubicBezTo>
                  <a:cubicBezTo>
                    <a:pt x="32" y="8"/>
                    <a:pt x="35" y="8"/>
                    <a:pt x="38" y="9"/>
                  </a:cubicBezTo>
                  <a:cubicBezTo>
                    <a:pt x="38" y="9"/>
                    <a:pt x="35" y="4"/>
                    <a:pt x="32" y="2"/>
                  </a:cubicBezTo>
                  <a:cubicBezTo>
                    <a:pt x="31" y="1"/>
                    <a:pt x="29" y="0"/>
                    <a:pt x="24" y="0"/>
                  </a:cubicBezTo>
                  <a:cubicBezTo>
                    <a:pt x="8" y="0"/>
                    <a:pt x="0" y="9"/>
                    <a:pt x="0" y="23"/>
                  </a:cubicBezTo>
                  <a:cubicBezTo>
                    <a:pt x="0" y="30"/>
                    <a:pt x="4" y="40"/>
                    <a:pt x="11" y="49"/>
                  </a:cubicBezTo>
                  <a:lnTo>
                    <a:pt x="12" y="48"/>
                  </a:lnTo>
                </a:path>
              </a:pathLst>
            </a:custGeom>
            <a:solidFill>
              <a:srgbClr val="ECB7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9" name="Rectangle 395"/>
            <p:cNvSpPr>
              <a:spLocks noChangeArrowheads="1"/>
            </p:cNvSpPr>
            <p:nvPr/>
          </p:nvSpPr>
          <p:spPr bwMode="auto">
            <a:xfrm>
              <a:off x="2746375" y="3106738"/>
              <a:ext cx="4763" cy="95250"/>
            </a:xfrm>
            <a:prstGeom prst="rect">
              <a:avLst/>
            </a:prstGeom>
            <a:solidFill>
              <a:srgbClr val="ECB7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0" name="Freeform 396"/>
            <p:cNvSpPr>
              <a:spLocks/>
            </p:cNvSpPr>
            <p:nvPr/>
          </p:nvSpPr>
          <p:spPr bwMode="auto">
            <a:xfrm>
              <a:off x="2824163" y="3154363"/>
              <a:ext cx="33338" cy="47625"/>
            </a:xfrm>
            <a:custGeom>
              <a:avLst/>
              <a:gdLst/>
              <a:ahLst/>
              <a:cxnLst>
                <a:cxn ang="0">
                  <a:pos x="16" y="9"/>
                </a:cxn>
                <a:cxn ang="0">
                  <a:pos x="21" y="0"/>
                </a:cxn>
                <a:cxn ang="0">
                  <a:pos x="18" y="0"/>
                </a:cxn>
                <a:cxn ang="0">
                  <a:pos x="14" y="7"/>
                </a:cxn>
                <a:cxn ang="0">
                  <a:pos x="0" y="7"/>
                </a:cxn>
                <a:cxn ang="0">
                  <a:pos x="0" y="30"/>
                </a:cxn>
                <a:cxn ang="0">
                  <a:pos x="3" y="30"/>
                </a:cxn>
                <a:cxn ang="0">
                  <a:pos x="3" y="9"/>
                </a:cxn>
                <a:cxn ang="0">
                  <a:pos x="16" y="9"/>
                </a:cxn>
              </a:cxnLst>
              <a:rect l="0" t="0" r="r" b="b"/>
              <a:pathLst>
                <a:path w="21" h="30">
                  <a:moveTo>
                    <a:pt x="16" y="9"/>
                  </a:moveTo>
                  <a:lnTo>
                    <a:pt x="21" y="0"/>
                  </a:lnTo>
                  <a:lnTo>
                    <a:pt x="18" y="0"/>
                  </a:lnTo>
                  <a:lnTo>
                    <a:pt x="14" y="7"/>
                  </a:lnTo>
                  <a:lnTo>
                    <a:pt x="0" y="7"/>
                  </a:lnTo>
                  <a:lnTo>
                    <a:pt x="0" y="30"/>
                  </a:lnTo>
                  <a:lnTo>
                    <a:pt x="3" y="30"/>
                  </a:lnTo>
                  <a:lnTo>
                    <a:pt x="3" y="9"/>
                  </a:lnTo>
                  <a:lnTo>
                    <a:pt x="16" y="9"/>
                  </a:lnTo>
                  <a:close/>
                </a:path>
              </a:pathLst>
            </a:custGeom>
            <a:solidFill>
              <a:srgbClr val="ECB700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1" name="Freeform 397"/>
            <p:cNvSpPr>
              <a:spLocks/>
            </p:cNvSpPr>
            <p:nvPr/>
          </p:nvSpPr>
          <p:spPr bwMode="auto">
            <a:xfrm>
              <a:off x="2824163" y="3116263"/>
              <a:ext cx="33338" cy="26988"/>
            </a:xfrm>
            <a:custGeom>
              <a:avLst/>
              <a:gdLst/>
              <a:ahLst/>
              <a:cxnLst>
                <a:cxn ang="0">
                  <a:pos x="0" y="17"/>
                </a:cxn>
                <a:cxn ang="0">
                  <a:pos x="3" y="17"/>
                </a:cxn>
                <a:cxn ang="0">
                  <a:pos x="3" y="3"/>
                </a:cxn>
                <a:cxn ang="0">
                  <a:pos x="21" y="3"/>
                </a:cxn>
                <a:cxn ang="0">
                  <a:pos x="16" y="0"/>
                </a:cxn>
                <a:cxn ang="0">
                  <a:pos x="0" y="0"/>
                </a:cxn>
                <a:cxn ang="0">
                  <a:pos x="0" y="17"/>
                </a:cxn>
              </a:cxnLst>
              <a:rect l="0" t="0" r="r" b="b"/>
              <a:pathLst>
                <a:path w="21" h="17">
                  <a:moveTo>
                    <a:pt x="0" y="17"/>
                  </a:moveTo>
                  <a:lnTo>
                    <a:pt x="3" y="17"/>
                  </a:lnTo>
                  <a:lnTo>
                    <a:pt x="3" y="3"/>
                  </a:lnTo>
                  <a:lnTo>
                    <a:pt x="21" y="3"/>
                  </a:lnTo>
                  <a:lnTo>
                    <a:pt x="16" y="0"/>
                  </a:lnTo>
                  <a:lnTo>
                    <a:pt x="0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rgbClr val="ECB700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2" name="Freeform 398"/>
            <p:cNvSpPr>
              <a:spLocks/>
            </p:cNvSpPr>
            <p:nvPr/>
          </p:nvSpPr>
          <p:spPr bwMode="auto">
            <a:xfrm>
              <a:off x="2586038" y="3106738"/>
              <a:ext cx="3175" cy="114300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0" y="68"/>
                </a:cxn>
                <a:cxn ang="0">
                  <a:pos x="2" y="72"/>
                </a:cxn>
                <a:cxn ang="0">
                  <a:pos x="2" y="0"/>
                </a:cxn>
              </a:cxnLst>
              <a:rect l="0" t="0" r="r" b="b"/>
              <a:pathLst>
                <a:path w="2" h="72">
                  <a:moveTo>
                    <a:pt x="2" y="0"/>
                  </a:moveTo>
                  <a:lnTo>
                    <a:pt x="0" y="0"/>
                  </a:lnTo>
                  <a:lnTo>
                    <a:pt x="0" y="68"/>
                  </a:lnTo>
                  <a:lnTo>
                    <a:pt x="2" y="72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ECB700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3" name="Freeform 399"/>
            <p:cNvSpPr>
              <a:spLocks/>
            </p:cNvSpPr>
            <p:nvPr/>
          </p:nvSpPr>
          <p:spPr bwMode="auto">
            <a:xfrm>
              <a:off x="2670175" y="3106738"/>
              <a:ext cx="33338" cy="1222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8" y="74"/>
                </a:cxn>
                <a:cxn ang="0">
                  <a:pos x="2" y="74"/>
                </a:cxn>
                <a:cxn ang="0">
                  <a:pos x="3" y="77"/>
                </a:cxn>
                <a:cxn ang="0">
                  <a:pos x="21" y="77"/>
                </a:cxn>
                <a:cxn ang="0">
                  <a:pos x="3" y="0"/>
                </a:cxn>
                <a:cxn ang="0">
                  <a:pos x="0" y="0"/>
                </a:cxn>
              </a:cxnLst>
              <a:rect l="0" t="0" r="r" b="b"/>
              <a:pathLst>
                <a:path w="21" h="77">
                  <a:moveTo>
                    <a:pt x="0" y="0"/>
                  </a:moveTo>
                  <a:lnTo>
                    <a:pt x="18" y="74"/>
                  </a:lnTo>
                  <a:lnTo>
                    <a:pt x="2" y="74"/>
                  </a:lnTo>
                  <a:lnTo>
                    <a:pt x="3" y="77"/>
                  </a:lnTo>
                  <a:lnTo>
                    <a:pt x="21" y="77"/>
                  </a:lnTo>
                  <a:lnTo>
                    <a:pt x="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CB700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4" name="Freeform 400"/>
            <p:cNvSpPr>
              <a:spLocks/>
            </p:cNvSpPr>
            <p:nvPr/>
          </p:nvSpPr>
          <p:spPr bwMode="auto">
            <a:xfrm>
              <a:off x="2630488" y="3194050"/>
              <a:ext cx="28575" cy="25400"/>
            </a:xfrm>
            <a:custGeom>
              <a:avLst/>
              <a:gdLst/>
              <a:ahLst/>
              <a:cxnLst>
                <a:cxn ang="0">
                  <a:pos x="17" y="0"/>
                </a:cxn>
                <a:cxn ang="0">
                  <a:pos x="3" y="0"/>
                </a:cxn>
                <a:cxn ang="0">
                  <a:pos x="0" y="14"/>
                </a:cxn>
                <a:cxn ang="0">
                  <a:pos x="3" y="16"/>
                </a:cxn>
                <a:cxn ang="0">
                  <a:pos x="5" y="2"/>
                </a:cxn>
                <a:cxn ang="0">
                  <a:pos x="18" y="2"/>
                </a:cxn>
                <a:cxn ang="0">
                  <a:pos x="17" y="0"/>
                </a:cxn>
              </a:cxnLst>
              <a:rect l="0" t="0" r="r" b="b"/>
              <a:pathLst>
                <a:path w="18" h="16">
                  <a:moveTo>
                    <a:pt x="17" y="0"/>
                  </a:moveTo>
                  <a:lnTo>
                    <a:pt x="3" y="0"/>
                  </a:lnTo>
                  <a:lnTo>
                    <a:pt x="0" y="14"/>
                  </a:lnTo>
                  <a:lnTo>
                    <a:pt x="3" y="16"/>
                  </a:lnTo>
                  <a:lnTo>
                    <a:pt x="5" y="2"/>
                  </a:lnTo>
                  <a:lnTo>
                    <a:pt x="18" y="2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ECB700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5" name="Freeform 401"/>
            <p:cNvSpPr>
              <a:spLocks/>
            </p:cNvSpPr>
            <p:nvPr/>
          </p:nvSpPr>
          <p:spPr bwMode="auto">
            <a:xfrm>
              <a:off x="2805113" y="3209925"/>
              <a:ext cx="61913" cy="19050"/>
            </a:xfrm>
            <a:custGeom>
              <a:avLst/>
              <a:gdLst/>
              <a:ahLst/>
              <a:cxnLst>
                <a:cxn ang="0">
                  <a:pos x="35" y="2"/>
                </a:cxn>
                <a:cxn ang="0">
                  <a:pos x="33" y="9"/>
                </a:cxn>
                <a:cxn ang="0">
                  <a:pos x="0" y="9"/>
                </a:cxn>
                <a:cxn ang="0">
                  <a:pos x="0" y="12"/>
                </a:cxn>
                <a:cxn ang="0">
                  <a:pos x="35" y="12"/>
                </a:cxn>
                <a:cxn ang="0">
                  <a:pos x="39" y="0"/>
                </a:cxn>
                <a:cxn ang="0">
                  <a:pos x="35" y="2"/>
                </a:cxn>
              </a:cxnLst>
              <a:rect l="0" t="0" r="r" b="b"/>
              <a:pathLst>
                <a:path w="39" h="12">
                  <a:moveTo>
                    <a:pt x="35" y="2"/>
                  </a:moveTo>
                  <a:lnTo>
                    <a:pt x="33" y="9"/>
                  </a:lnTo>
                  <a:lnTo>
                    <a:pt x="0" y="9"/>
                  </a:lnTo>
                  <a:lnTo>
                    <a:pt x="0" y="12"/>
                  </a:lnTo>
                  <a:lnTo>
                    <a:pt x="35" y="12"/>
                  </a:lnTo>
                  <a:lnTo>
                    <a:pt x="39" y="0"/>
                  </a:lnTo>
                  <a:lnTo>
                    <a:pt x="35" y="2"/>
                  </a:lnTo>
                  <a:close/>
                </a:path>
              </a:pathLst>
            </a:custGeom>
            <a:solidFill>
              <a:srgbClr val="ECB700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6" name="Freeform 402"/>
            <p:cNvSpPr>
              <a:spLocks/>
            </p:cNvSpPr>
            <p:nvPr/>
          </p:nvSpPr>
          <p:spPr bwMode="auto">
            <a:xfrm>
              <a:off x="2613025" y="3224213"/>
              <a:ext cx="23813" cy="4763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1" y="0"/>
                </a:cxn>
                <a:cxn ang="0">
                  <a:pos x="0" y="3"/>
                </a:cxn>
                <a:cxn ang="0">
                  <a:pos x="15" y="3"/>
                </a:cxn>
                <a:cxn ang="0">
                  <a:pos x="12" y="0"/>
                </a:cxn>
              </a:cxnLst>
              <a:rect l="0" t="0" r="r" b="b"/>
              <a:pathLst>
                <a:path w="15" h="3">
                  <a:moveTo>
                    <a:pt x="12" y="0"/>
                  </a:moveTo>
                  <a:lnTo>
                    <a:pt x="1" y="0"/>
                  </a:lnTo>
                  <a:lnTo>
                    <a:pt x="0" y="3"/>
                  </a:lnTo>
                  <a:lnTo>
                    <a:pt x="15" y="3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ECB700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7" name="Freeform 403"/>
            <p:cNvSpPr>
              <a:spLocks/>
            </p:cNvSpPr>
            <p:nvPr/>
          </p:nvSpPr>
          <p:spPr bwMode="auto">
            <a:xfrm>
              <a:off x="2917825" y="3106738"/>
              <a:ext cx="30163" cy="112713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14" y="6"/>
                </a:cxn>
                <a:cxn ang="0">
                  <a:pos x="0" y="6"/>
                </a:cxn>
                <a:cxn ang="0">
                  <a:pos x="0" y="68"/>
                </a:cxn>
                <a:cxn ang="0">
                  <a:pos x="3" y="71"/>
                </a:cxn>
                <a:cxn ang="0">
                  <a:pos x="3" y="9"/>
                </a:cxn>
                <a:cxn ang="0">
                  <a:pos x="16" y="9"/>
                </a:cxn>
                <a:cxn ang="0">
                  <a:pos x="19" y="0"/>
                </a:cxn>
                <a:cxn ang="0">
                  <a:pos x="16" y="0"/>
                </a:cxn>
              </a:cxnLst>
              <a:rect l="0" t="0" r="r" b="b"/>
              <a:pathLst>
                <a:path w="19" h="71">
                  <a:moveTo>
                    <a:pt x="16" y="0"/>
                  </a:moveTo>
                  <a:lnTo>
                    <a:pt x="14" y="6"/>
                  </a:lnTo>
                  <a:lnTo>
                    <a:pt x="0" y="6"/>
                  </a:lnTo>
                  <a:lnTo>
                    <a:pt x="0" y="68"/>
                  </a:lnTo>
                  <a:lnTo>
                    <a:pt x="3" y="71"/>
                  </a:lnTo>
                  <a:lnTo>
                    <a:pt x="3" y="9"/>
                  </a:lnTo>
                  <a:lnTo>
                    <a:pt x="16" y="9"/>
                  </a:lnTo>
                  <a:lnTo>
                    <a:pt x="19" y="0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ECB700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8" name="Freeform 404"/>
            <p:cNvSpPr>
              <a:spLocks/>
            </p:cNvSpPr>
            <p:nvPr/>
          </p:nvSpPr>
          <p:spPr bwMode="auto">
            <a:xfrm>
              <a:off x="2898775" y="3224213"/>
              <a:ext cx="25400" cy="4763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16" y="3"/>
                </a:cxn>
                <a:cxn ang="0">
                  <a:pos x="14" y="0"/>
                </a:cxn>
              </a:cxnLst>
              <a:rect l="0" t="0" r="r" b="b"/>
              <a:pathLst>
                <a:path w="16" h="3">
                  <a:moveTo>
                    <a:pt x="14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16" y="3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ECB700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9" name="Freeform 405"/>
            <p:cNvSpPr>
              <a:spLocks/>
            </p:cNvSpPr>
            <p:nvPr/>
          </p:nvSpPr>
          <p:spPr bwMode="auto">
            <a:xfrm>
              <a:off x="2867025" y="3116263"/>
              <a:ext cx="19050" cy="6350"/>
            </a:xfrm>
            <a:custGeom>
              <a:avLst/>
              <a:gdLst/>
              <a:ahLst/>
              <a:cxnLst>
                <a:cxn ang="0">
                  <a:pos x="12" y="0"/>
                </a:cxn>
                <a:cxn ang="0">
                  <a:pos x="1" y="0"/>
                </a:cxn>
                <a:cxn ang="0">
                  <a:pos x="0" y="4"/>
                </a:cxn>
                <a:cxn ang="0">
                  <a:pos x="2" y="3"/>
                </a:cxn>
                <a:cxn ang="0">
                  <a:pos x="12" y="3"/>
                </a:cxn>
                <a:cxn ang="0">
                  <a:pos x="12" y="0"/>
                </a:cxn>
              </a:cxnLst>
              <a:rect l="0" t="0" r="r" b="b"/>
              <a:pathLst>
                <a:path w="12" h="4">
                  <a:moveTo>
                    <a:pt x="12" y="0"/>
                  </a:moveTo>
                  <a:lnTo>
                    <a:pt x="1" y="0"/>
                  </a:lnTo>
                  <a:lnTo>
                    <a:pt x="0" y="4"/>
                  </a:lnTo>
                  <a:lnTo>
                    <a:pt x="2" y="3"/>
                  </a:lnTo>
                  <a:lnTo>
                    <a:pt x="12" y="3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rgbClr val="ECB700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0" name="Freeform 406"/>
            <p:cNvSpPr>
              <a:spLocks/>
            </p:cNvSpPr>
            <p:nvPr/>
          </p:nvSpPr>
          <p:spPr bwMode="auto">
            <a:xfrm>
              <a:off x="2727325" y="3209925"/>
              <a:ext cx="63500" cy="19050"/>
            </a:xfrm>
            <a:custGeom>
              <a:avLst/>
              <a:gdLst/>
              <a:ahLst/>
              <a:cxnLst>
                <a:cxn ang="0">
                  <a:pos x="36" y="2"/>
                </a:cxn>
                <a:cxn ang="0">
                  <a:pos x="33" y="9"/>
                </a:cxn>
                <a:cxn ang="0">
                  <a:pos x="0" y="9"/>
                </a:cxn>
                <a:cxn ang="0">
                  <a:pos x="0" y="12"/>
                </a:cxn>
                <a:cxn ang="0">
                  <a:pos x="36" y="12"/>
                </a:cxn>
                <a:cxn ang="0">
                  <a:pos x="40" y="0"/>
                </a:cxn>
                <a:cxn ang="0">
                  <a:pos x="36" y="2"/>
                </a:cxn>
              </a:cxnLst>
              <a:rect l="0" t="0" r="r" b="b"/>
              <a:pathLst>
                <a:path w="40" h="12">
                  <a:moveTo>
                    <a:pt x="36" y="2"/>
                  </a:moveTo>
                  <a:lnTo>
                    <a:pt x="33" y="9"/>
                  </a:lnTo>
                  <a:lnTo>
                    <a:pt x="0" y="9"/>
                  </a:lnTo>
                  <a:lnTo>
                    <a:pt x="0" y="12"/>
                  </a:lnTo>
                  <a:lnTo>
                    <a:pt x="36" y="12"/>
                  </a:lnTo>
                  <a:lnTo>
                    <a:pt x="40" y="0"/>
                  </a:lnTo>
                  <a:lnTo>
                    <a:pt x="36" y="2"/>
                  </a:lnTo>
                  <a:close/>
                </a:path>
              </a:pathLst>
            </a:custGeom>
            <a:solidFill>
              <a:srgbClr val="ECB700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1" name="Freeform 407"/>
            <p:cNvSpPr>
              <a:spLocks/>
            </p:cNvSpPr>
            <p:nvPr/>
          </p:nvSpPr>
          <p:spPr bwMode="auto">
            <a:xfrm>
              <a:off x="2085975" y="3106738"/>
              <a:ext cx="14288" cy="508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7" y="32"/>
                </a:cxn>
                <a:cxn ang="0">
                  <a:pos x="9" y="25"/>
                </a:cxn>
                <a:cxn ang="0">
                  <a:pos x="3" y="1"/>
                </a:cxn>
                <a:cxn ang="0">
                  <a:pos x="5" y="0"/>
                </a:cxn>
                <a:cxn ang="0">
                  <a:pos x="0" y="0"/>
                </a:cxn>
              </a:cxnLst>
              <a:rect l="0" t="0" r="r" b="b"/>
              <a:pathLst>
                <a:path w="9" h="32">
                  <a:moveTo>
                    <a:pt x="0" y="0"/>
                  </a:moveTo>
                  <a:lnTo>
                    <a:pt x="0" y="0"/>
                  </a:lnTo>
                  <a:lnTo>
                    <a:pt x="7" y="32"/>
                  </a:lnTo>
                  <a:lnTo>
                    <a:pt x="9" y="25"/>
                  </a:lnTo>
                  <a:lnTo>
                    <a:pt x="3" y="1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CB700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2" name="Freeform 408"/>
            <p:cNvSpPr>
              <a:spLocks/>
            </p:cNvSpPr>
            <p:nvPr/>
          </p:nvSpPr>
          <p:spPr bwMode="auto">
            <a:xfrm>
              <a:off x="2513013" y="3168650"/>
              <a:ext cx="39688" cy="60325"/>
            </a:xfrm>
            <a:custGeom>
              <a:avLst/>
              <a:gdLst/>
              <a:ahLst/>
              <a:cxnLst>
                <a:cxn ang="0">
                  <a:pos x="25" y="0"/>
                </a:cxn>
                <a:cxn ang="0">
                  <a:pos x="11" y="0"/>
                </a:cxn>
                <a:cxn ang="0">
                  <a:pos x="11" y="35"/>
                </a:cxn>
                <a:cxn ang="0">
                  <a:pos x="0" y="35"/>
                </a:cxn>
                <a:cxn ang="0">
                  <a:pos x="0" y="38"/>
                </a:cxn>
                <a:cxn ang="0">
                  <a:pos x="15" y="38"/>
                </a:cxn>
                <a:cxn ang="0">
                  <a:pos x="15" y="3"/>
                </a:cxn>
                <a:cxn ang="0">
                  <a:pos x="25" y="3"/>
                </a:cxn>
                <a:cxn ang="0">
                  <a:pos x="25" y="0"/>
                </a:cxn>
              </a:cxnLst>
              <a:rect l="0" t="0" r="r" b="b"/>
              <a:pathLst>
                <a:path w="25" h="38">
                  <a:moveTo>
                    <a:pt x="25" y="0"/>
                  </a:moveTo>
                  <a:lnTo>
                    <a:pt x="11" y="0"/>
                  </a:lnTo>
                  <a:lnTo>
                    <a:pt x="11" y="35"/>
                  </a:lnTo>
                  <a:lnTo>
                    <a:pt x="0" y="35"/>
                  </a:lnTo>
                  <a:lnTo>
                    <a:pt x="0" y="38"/>
                  </a:lnTo>
                  <a:lnTo>
                    <a:pt x="15" y="38"/>
                  </a:lnTo>
                  <a:lnTo>
                    <a:pt x="15" y="3"/>
                  </a:lnTo>
                  <a:lnTo>
                    <a:pt x="25" y="3"/>
                  </a:lnTo>
                  <a:lnTo>
                    <a:pt x="25" y="0"/>
                  </a:lnTo>
                  <a:close/>
                </a:path>
              </a:pathLst>
            </a:custGeom>
            <a:solidFill>
              <a:srgbClr val="ECB700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3" name="Freeform 409"/>
            <p:cNvSpPr>
              <a:spLocks/>
            </p:cNvSpPr>
            <p:nvPr/>
          </p:nvSpPr>
          <p:spPr bwMode="auto">
            <a:xfrm>
              <a:off x="2566988" y="3224213"/>
              <a:ext cx="25400" cy="4763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0" y="0"/>
                </a:cxn>
                <a:cxn ang="0">
                  <a:pos x="0" y="3"/>
                </a:cxn>
                <a:cxn ang="0">
                  <a:pos x="16" y="3"/>
                </a:cxn>
                <a:cxn ang="0">
                  <a:pos x="13" y="0"/>
                </a:cxn>
              </a:cxnLst>
              <a:rect l="0" t="0" r="r" b="b"/>
              <a:pathLst>
                <a:path w="16" h="3">
                  <a:moveTo>
                    <a:pt x="13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16" y="3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ECB700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4" name="Freeform 410"/>
            <p:cNvSpPr>
              <a:spLocks/>
            </p:cNvSpPr>
            <p:nvPr/>
          </p:nvSpPr>
          <p:spPr bwMode="auto">
            <a:xfrm>
              <a:off x="2447925" y="3086100"/>
              <a:ext cx="55563" cy="123825"/>
            </a:xfrm>
            <a:custGeom>
              <a:avLst/>
              <a:gdLst/>
              <a:ahLst/>
              <a:cxnLst>
                <a:cxn ang="0">
                  <a:pos x="30" y="216"/>
                </a:cxn>
                <a:cxn ang="0">
                  <a:pos x="8" y="131"/>
                </a:cxn>
                <a:cxn ang="0">
                  <a:pos x="86" y="7"/>
                </a:cxn>
                <a:cxn ang="0">
                  <a:pos x="96" y="9"/>
                </a:cxn>
                <a:cxn ang="0">
                  <a:pos x="90" y="1"/>
                </a:cxn>
                <a:cxn ang="0">
                  <a:pos x="79" y="0"/>
                </a:cxn>
                <a:cxn ang="0">
                  <a:pos x="0" y="127"/>
                </a:cxn>
                <a:cxn ang="0">
                  <a:pos x="29" y="217"/>
                </a:cxn>
                <a:cxn ang="0">
                  <a:pos x="30" y="216"/>
                </a:cxn>
              </a:cxnLst>
              <a:rect l="0" t="0" r="r" b="b"/>
              <a:pathLst>
                <a:path w="96" h="217">
                  <a:moveTo>
                    <a:pt x="30" y="216"/>
                  </a:moveTo>
                  <a:cubicBezTo>
                    <a:pt x="16" y="194"/>
                    <a:pt x="8" y="162"/>
                    <a:pt x="8" y="131"/>
                  </a:cubicBezTo>
                  <a:cubicBezTo>
                    <a:pt x="8" y="49"/>
                    <a:pt x="56" y="7"/>
                    <a:pt x="86" y="7"/>
                  </a:cubicBezTo>
                  <a:cubicBezTo>
                    <a:pt x="89" y="7"/>
                    <a:pt x="94" y="8"/>
                    <a:pt x="96" y="9"/>
                  </a:cubicBezTo>
                  <a:cubicBezTo>
                    <a:pt x="95" y="8"/>
                    <a:pt x="91" y="2"/>
                    <a:pt x="90" y="1"/>
                  </a:cubicBezTo>
                  <a:cubicBezTo>
                    <a:pt x="87" y="0"/>
                    <a:pt x="83" y="0"/>
                    <a:pt x="79" y="0"/>
                  </a:cubicBezTo>
                  <a:cubicBezTo>
                    <a:pt x="60" y="0"/>
                    <a:pt x="0" y="32"/>
                    <a:pt x="0" y="127"/>
                  </a:cubicBezTo>
                  <a:cubicBezTo>
                    <a:pt x="0" y="163"/>
                    <a:pt x="12" y="198"/>
                    <a:pt x="29" y="217"/>
                  </a:cubicBezTo>
                  <a:lnTo>
                    <a:pt x="30" y="216"/>
                  </a:lnTo>
                </a:path>
              </a:pathLst>
            </a:custGeom>
            <a:solidFill>
              <a:srgbClr val="ECB7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5" name="Freeform 411"/>
            <p:cNvSpPr>
              <a:spLocks/>
            </p:cNvSpPr>
            <p:nvPr/>
          </p:nvSpPr>
          <p:spPr bwMode="auto">
            <a:xfrm>
              <a:off x="2486025" y="3238500"/>
              <a:ext cx="22225" cy="19050"/>
            </a:xfrm>
            <a:custGeom>
              <a:avLst/>
              <a:gdLst/>
              <a:ahLst/>
              <a:cxnLst>
                <a:cxn ang="0">
                  <a:pos x="25" y="2"/>
                </a:cxn>
                <a:cxn ang="0">
                  <a:pos x="0" y="32"/>
                </a:cxn>
                <a:cxn ang="0">
                  <a:pos x="8" y="35"/>
                </a:cxn>
                <a:cxn ang="0">
                  <a:pos x="37" y="0"/>
                </a:cxn>
                <a:cxn ang="0">
                  <a:pos x="25" y="2"/>
                </a:cxn>
              </a:cxnLst>
              <a:rect l="0" t="0" r="r" b="b"/>
              <a:pathLst>
                <a:path w="37" h="35">
                  <a:moveTo>
                    <a:pt x="25" y="2"/>
                  </a:moveTo>
                  <a:lnTo>
                    <a:pt x="0" y="32"/>
                  </a:lnTo>
                  <a:cubicBezTo>
                    <a:pt x="3" y="33"/>
                    <a:pt x="5" y="34"/>
                    <a:pt x="8" y="35"/>
                  </a:cubicBezTo>
                  <a:lnTo>
                    <a:pt x="37" y="0"/>
                  </a:lnTo>
                  <a:cubicBezTo>
                    <a:pt x="33" y="1"/>
                    <a:pt x="27" y="2"/>
                    <a:pt x="25" y="2"/>
                  </a:cubicBezTo>
                </a:path>
              </a:pathLst>
            </a:custGeom>
            <a:solidFill>
              <a:srgbClr val="ECB7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6" name="Freeform 412"/>
            <p:cNvSpPr>
              <a:spLocks/>
            </p:cNvSpPr>
            <p:nvPr/>
          </p:nvSpPr>
          <p:spPr bwMode="auto">
            <a:xfrm>
              <a:off x="2095500" y="3155950"/>
              <a:ext cx="33338" cy="73025"/>
            </a:xfrm>
            <a:custGeom>
              <a:avLst/>
              <a:gdLst/>
              <a:ahLst/>
              <a:cxnLst>
                <a:cxn ang="0">
                  <a:pos x="21" y="7"/>
                </a:cxn>
                <a:cxn ang="0">
                  <a:pos x="19" y="0"/>
                </a:cxn>
                <a:cxn ang="0">
                  <a:pos x="8" y="43"/>
                </a:cxn>
                <a:cxn ang="0">
                  <a:pos x="0" y="43"/>
                </a:cxn>
                <a:cxn ang="0">
                  <a:pos x="1" y="46"/>
                </a:cxn>
                <a:cxn ang="0">
                  <a:pos x="10" y="46"/>
                </a:cxn>
                <a:cxn ang="0">
                  <a:pos x="21" y="7"/>
                </a:cxn>
              </a:cxnLst>
              <a:rect l="0" t="0" r="r" b="b"/>
              <a:pathLst>
                <a:path w="21" h="46">
                  <a:moveTo>
                    <a:pt x="21" y="7"/>
                  </a:moveTo>
                  <a:lnTo>
                    <a:pt x="19" y="0"/>
                  </a:lnTo>
                  <a:lnTo>
                    <a:pt x="8" y="43"/>
                  </a:lnTo>
                  <a:lnTo>
                    <a:pt x="0" y="43"/>
                  </a:lnTo>
                  <a:lnTo>
                    <a:pt x="1" y="46"/>
                  </a:lnTo>
                  <a:lnTo>
                    <a:pt x="10" y="46"/>
                  </a:lnTo>
                  <a:lnTo>
                    <a:pt x="21" y="7"/>
                  </a:lnTo>
                  <a:close/>
                </a:path>
              </a:pathLst>
            </a:custGeom>
            <a:solidFill>
              <a:srgbClr val="ECB700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7" name="Freeform 413"/>
            <p:cNvSpPr>
              <a:spLocks noEditPoints="1"/>
            </p:cNvSpPr>
            <p:nvPr/>
          </p:nvSpPr>
          <p:spPr bwMode="auto">
            <a:xfrm>
              <a:off x="2935288" y="3209925"/>
              <a:ext cx="19050" cy="17463"/>
            </a:xfrm>
            <a:custGeom>
              <a:avLst/>
              <a:gdLst/>
              <a:ahLst/>
              <a:cxnLst>
                <a:cxn ang="0">
                  <a:pos x="14" y="9"/>
                </a:cxn>
                <a:cxn ang="0">
                  <a:pos x="14" y="15"/>
                </a:cxn>
                <a:cxn ang="0">
                  <a:pos x="16" y="15"/>
                </a:cxn>
                <a:cxn ang="0">
                  <a:pos x="21" y="12"/>
                </a:cxn>
                <a:cxn ang="0">
                  <a:pos x="16" y="9"/>
                </a:cxn>
                <a:cxn ang="0">
                  <a:pos x="14" y="9"/>
                </a:cxn>
                <a:cxn ang="0">
                  <a:pos x="14" y="25"/>
                </a:cxn>
                <a:cxn ang="0">
                  <a:pos x="10" y="25"/>
                </a:cxn>
                <a:cxn ang="0">
                  <a:pos x="10" y="16"/>
                </a:cxn>
                <a:cxn ang="0">
                  <a:pos x="10" y="6"/>
                </a:cxn>
                <a:cxn ang="0">
                  <a:pos x="16" y="6"/>
                </a:cxn>
                <a:cxn ang="0">
                  <a:pos x="25" y="11"/>
                </a:cxn>
                <a:cxn ang="0">
                  <a:pos x="21" y="17"/>
                </a:cxn>
                <a:cxn ang="0">
                  <a:pos x="26" y="25"/>
                </a:cxn>
                <a:cxn ang="0">
                  <a:pos x="22" y="26"/>
                </a:cxn>
                <a:cxn ang="0">
                  <a:pos x="17" y="18"/>
                </a:cxn>
                <a:cxn ang="0">
                  <a:pos x="14" y="18"/>
                </a:cxn>
                <a:cxn ang="0">
                  <a:pos x="14" y="25"/>
                </a:cxn>
                <a:cxn ang="0">
                  <a:pos x="17" y="29"/>
                </a:cxn>
                <a:cxn ang="0">
                  <a:pos x="32" y="16"/>
                </a:cxn>
                <a:cxn ang="0">
                  <a:pos x="17" y="3"/>
                </a:cxn>
                <a:cxn ang="0">
                  <a:pos x="3" y="16"/>
                </a:cxn>
                <a:cxn ang="0">
                  <a:pos x="17" y="29"/>
                </a:cxn>
                <a:cxn ang="0">
                  <a:pos x="17" y="31"/>
                </a:cxn>
                <a:cxn ang="0">
                  <a:pos x="0" y="16"/>
                </a:cxn>
                <a:cxn ang="0">
                  <a:pos x="17" y="0"/>
                </a:cxn>
                <a:cxn ang="0">
                  <a:pos x="34" y="16"/>
                </a:cxn>
                <a:cxn ang="0">
                  <a:pos x="17" y="31"/>
                </a:cxn>
              </a:cxnLst>
              <a:rect l="0" t="0" r="r" b="b"/>
              <a:pathLst>
                <a:path w="34" h="31">
                  <a:moveTo>
                    <a:pt x="14" y="9"/>
                  </a:moveTo>
                  <a:cubicBezTo>
                    <a:pt x="14" y="10"/>
                    <a:pt x="14" y="13"/>
                    <a:pt x="14" y="15"/>
                  </a:cubicBezTo>
                  <a:lnTo>
                    <a:pt x="16" y="15"/>
                  </a:lnTo>
                  <a:cubicBezTo>
                    <a:pt x="19" y="15"/>
                    <a:pt x="21" y="14"/>
                    <a:pt x="21" y="12"/>
                  </a:cubicBezTo>
                  <a:cubicBezTo>
                    <a:pt x="21" y="10"/>
                    <a:pt x="19" y="9"/>
                    <a:pt x="16" y="9"/>
                  </a:cubicBezTo>
                  <a:lnTo>
                    <a:pt x="14" y="9"/>
                  </a:lnTo>
                  <a:moveTo>
                    <a:pt x="14" y="25"/>
                  </a:moveTo>
                  <a:lnTo>
                    <a:pt x="10" y="25"/>
                  </a:lnTo>
                  <a:cubicBezTo>
                    <a:pt x="10" y="22"/>
                    <a:pt x="10" y="20"/>
                    <a:pt x="10" y="16"/>
                  </a:cubicBezTo>
                  <a:cubicBezTo>
                    <a:pt x="10" y="12"/>
                    <a:pt x="10" y="10"/>
                    <a:pt x="10" y="6"/>
                  </a:cubicBezTo>
                  <a:lnTo>
                    <a:pt x="16" y="6"/>
                  </a:lnTo>
                  <a:cubicBezTo>
                    <a:pt x="22" y="6"/>
                    <a:pt x="25" y="8"/>
                    <a:pt x="25" y="11"/>
                  </a:cubicBezTo>
                  <a:cubicBezTo>
                    <a:pt x="25" y="14"/>
                    <a:pt x="24" y="16"/>
                    <a:pt x="21" y="17"/>
                  </a:cubicBezTo>
                  <a:cubicBezTo>
                    <a:pt x="22" y="19"/>
                    <a:pt x="25" y="23"/>
                    <a:pt x="26" y="25"/>
                  </a:cubicBezTo>
                  <a:lnTo>
                    <a:pt x="22" y="26"/>
                  </a:lnTo>
                  <a:cubicBezTo>
                    <a:pt x="20" y="24"/>
                    <a:pt x="18" y="20"/>
                    <a:pt x="17" y="18"/>
                  </a:cubicBezTo>
                  <a:lnTo>
                    <a:pt x="14" y="18"/>
                  </a:lnTo>
                  <a:cubicBezTo>
                    <a:pt x="14" y="20"/>
                    <a:pt x="14" y="23"/>
                    <a:pt x="14" y="25"/>
                  </a:cubicBezTo>
                  <a:close/>
                  <a:moveTo>
                    <a:pt x="17" y="29"/>
                  </a:moveTo>
                  <a:cubicBezTo>
                    <a:pt x="25" y="29"/>
                    <a:pt x="32" y="23"/>
                    <a:pt x="32" y="16"/>
                  </a:cubicBezTo>
                  <a:cubicBezTo>
                    <a:pt x="32" y="9"/>
                    <a:pt x="25" y="3"/>
                    <a:pt x="17" y="3"/>
                  </a:cubicBezTo>
                  <a:cubicBezTo>
                    <a:pt x="9" y="3"/>
                    <a:pt x="3" y="9"/>
                    <a:pt x="3" y="16"/>
                  </a:cubicBezTo>
                  <a:cubicBezTo>
                    <a:pt x="3" y="23"/>
                    <a:pt x="9" y="29"/>
                    <a:pt x="17" y="29"/>
                  </a:cubicBezTo>
                  <a:close/>
                  <a:moveTo>
                    <a:pt x="17" y="31"/>
                  </a:moveTo>
                  <a:cubicBezTo>
                    <a:pt x="8" y="31"/>
                    <a:pt x="0" y="24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7" y="0"/>
                    <a:pt x="34" y="7"/>
                    <a:pt x="34" y="16"/>
                  </a:cubicBezTo>
                  <a:cubicBezTo>
                    <a:pt x="34" y="24"/>
                    <a:pt x="27" y="31"/>
                    <a:pt x="17" y="31"/>
                  </a:cubicBezTo>
                  <a:close/>
                </a:path>
              </a:pathLst>
            </a:custGeom>
            <a:solidFill>
              <a:srgbClr val="E5233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95" name="Group 794"/>
          <p:cNvGrpSpPr/>
          <p:nvPr/>
        </p:nvGrpSpPr>
        <p:grpSpPr>
          <a:xfrm>
            <a:off x="381000" y="3352800"/>
            <a:ext cx="722313" cy="355600"/>
            <a:chOff x="304800" y="3289300"/>
            <a:chExt cx="722313" cy="355600"/>
          </a:xfrm>
        </p:grpSpPr>
        <p:sp>
          <p:nvSpPr>
            <p:cNvPr id="1438" name="Freeform 414"/>
            <p:cNvSpPr>
              <a:spLocks/>
            </p:cNvSpPr>
            <p:nvPr/>
          </p:nvSpPr>
          <p:spPr bwMode="auto">
            <a:xfrm>
              <a:off x="304800" y="3289300"/>
              <a:ext cx="722313" cy="355600"/>
            </a:xfrm>
            <a:custGeom>
              <a:avLst/>
              <a:gdLst/>
              <a:ahLst/>
              <a:cxnLst>
                <a:cxn ang="0">
                  <a:pos x="0" y="47"/>
                </a:cxn>
                <a:cxn ang="0">
                  <a:pos x="436" y="0"/>
                </a:cxn>
                <a:cxn ang="0">
                  <a:pos x="455" y="178"/>
                </a:cxn>
                <a:cxn ang="0">
                  <a:pos x="19" y="224"/>
                </a:cxn>
                <a:cxn ang="0">
                  <a:pos x="0" y="47"/>
                </a:cxn>
              </a:cxnLst>
              <a:rect l="0" t="0" r="r" b="b"/>
              <a:pathLst>
                <a:path w="455" h="224">
                  <a:moveTo>
                    <a:pt x="0" y="47"/>
                  </a:moveTo>
                  <a:lnTo>
                    <a:pt x="436" y="0"/>
                  </a:lnTo>
                  <a:lnTo>
                    <a:pt x="455" y="178"/>
                  </a:lnTo>
                  <a:lnTo>
                    <a:pt x="19" y="22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FFFEFF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9" name="Freeform 415"/>
            <p:cNvSpPr>
              <a:spLocks/>
            </p:cNvSpPr>
            <p:nvPr/>
          </p:nvSpPr>
          <p:spPr bwMode="auto">
            <a:xfrm>
              <a:off x="304800" y="3289300"/>
              <a:ext cx="722313" cy="355600"/>
            </a:xfrm>
            <a:custGeom>
              <a:avLst/>
              <a:gdLst/>
              <a:ahLst/>
              <a:cxnLst>
                <a:cxn ang="0">
                  <a:pos x="0" y="47"/>
                </a:cxn>
                <a:cxn ang="0">
                  <a:pos x="436" y="0"/>
                </a:cxn>
                <a:cxn ang="0">
                  <a:pos x="455" y="178"/>
                </a:cxn>
                <a:cxn ang="0">
                  <a:pos x="19" y="224"/>
                </a:cxn>
                <a:cxn ang="0">
                  <a:pos x="0" y="47"/>
                </a:cxn>
              </a:cxnLst>
              <a:rect l="0" t="0" r="r" b="b"/>
              <a:pathLst>
                <a:path w="455" h="224">
                  <a:moveTo>
                    <a:pt x="0" y="47"/>
                  </a:moveTo>
                  <a:lnTo>
                    <a:pt x="436" y="0"/>
                  </a:lnTo>
                  <a:lnTo>
                    <a:pt x="455" y="178"/>
                  </a:lnTo>
                  <a:lnTo>
                    <a:pt x="19" y="224"/>
                  </a:lnTo>
                  <a:lnTo>
                    <a:pt x="0" y="47"/>
                  </a:lnTo>
                  <a:close/>
                </a:path>
              </a:pathLst>
            </a:custGeom>
            <a:solidFill>
              <a:srgbClr val="E31119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0" name="Freeform 416"/>
            <p:cNvSpPr>
              <a:spLocks/>
            </p:cNvSpPr>
            <p:nvPr/>
          </p:nvSpPr>
          <p:spPr bwMode="auto">
            <a:xfrm>
              <a:off x="365125" y="3424238"/>
              <a:ext cx="95250" cy="127000"/>
            </a:xfrm>
            <a:custGeom>
              <a:avLst/>
              <a:gdLst/>
              <a:ahLst/>
              <a:cxnLst>
                <a:cxn ang="0">
                  <a:pos x="8" y="157"/>
                </a:cxn>
                <a:cxn ang="0">
                  <a:pos x="94" y="213"/>
                </a:cxn>
                <a:cxn ang="0">
                  <a:pos x="160" y="141"/>
                </a:cxn>
                <a:cxn ang="0">
                  <a:pos x="106" y="93"/>
                </a:cxn>
                <a:cxn ang="0">
                  <a:pos x="60" y="86"/>
                </a:cxn>
                <a:cxn ang="0">
                  <a:pos x="39" y="67"/>
                </a:cxn>
                <a:cxn ang="0">
                  <a:pos x="68" y="41"/>
                </a:cxn>
                <a:cxn ang="0">
                  <a:pos x="110" y="67"/>
                </a:cxn>
                <a:cxn ang="0">
                  <a:pos x="146" y="62"/>
                </a:cxn>
                <a:cxn ang="0">
                  <a:pos x="67" y="7"/>
                </a:cxn>
                <a:cxn ang="0">
                  <a:pos x="3" y="74"/>
                </a:cxn>
                <a:cxn ang="0">
                  <a:pos x="67" y="127"/>
                </a:cxn>
                <a:cxn ang="0">
                  <a:pos x="87" y="129"/>
                </a:cxn>
                <a:cxn ang="0">
                  <a:pos x="123" y="151"/>
                </a:cxn>
                <a:cxn ang="0">
                  <a:pos x="87" y="181"/>
                </a:cxn>
                <a:cxn ang="0">
                  <a:pos x="46" y="153"/>
                </a:cxn>
                <a:cxn ang="0">
                  <a:pos x="8" y="157"/>
                </a:cxn>
                <a:cxn ang="0">
                  <a:pos x="8" y="157"/>
                </a:cxn>
              </a:cxnLst>
              <a:rect l="0" t="0" r="r" b="b"/>
              <a:pathLst>
                <a:path w="166" h="222">
                  <a:moveTo>
                    <a:pt x="8" y="157"/>
                  </a:moveTo>
                  <a:cubicBezTo>
                    <a:pt x="12" y="181"/>
                    <a:pt x="27" y="222"/>
                    <a:pt x="94" y="213"/>
                  </a:cubicBezTo>
                  <a:cubicBezTo>
                    <a:pt x="110" y="213"/>
                    <a:pt x="166" y="201"/>
                    <a:pt x="160" y="141"/>
                  </a:cubicBezTo>
                  <a:cubicBezTo>
                    <a:pt x="156" y="107"/>
                    <a:pt x="132" y="98"/>
                    <a:pt x="106" y="93"/>
                  </a:cubicBezTo>
                  <a:lnTo>
                    <a:pt x="60" y="86"/>
                  </a:lnTo>
                  <a:cubicBezTo>
                    <a:pt x="53" y="86"/>
                    <a:pt x="39" y="83"/>
                    <a:pt x="39" y="67"/>
                  </a:cubicBezTo>
                  <a:cubicBezTo>
                    <a:pt x="36" y="50"/>
                    <a:pt x="53" y="43"/>
                    <a:pt x="68" y="41"/>
                  </a:cubicBezTo>
                  <a:cubicBezTo>
                    <a:pt x="101" y="38"/>
                    <a:pt x="106" y="58"/>
                    <a:pt x="110" y="67"/>
                  </a:cubicBezTo>
                  <a:lnTo>
                    <a:pt x="146" y="62"/>
                  </a:lnTo>
                  <a:cubicBezTo>
                    <a:pt x="142" y="38"/>
                    <a:pt x="123" y="0"/>
                    <a:pt x="67" y="7"/>
                  </a:cubicBezTo>
                  <a:cubicBezTo>
                    <a:pt x="7" y="12"/>
                    <a:pt x="0" y="53"/>
                    <a:pt x="3" y="74"/>
                  </a:cubicBezTo>
                  <a:cubicBezTo>
                    <a:pt x="7" y="119"/>
                    <a:pt x="37" y="122"/>
                    <a:pt x="67" y="127"/>
                  </a:cubicBezTo>
                  <a:lnTo>
                    <a:pt x="87" y="129"/>
                  </a:lnTo>
                  <a:cubicBezTo>
                    <a:pt x="108" y="133"/>
                    <a:pt x="122" y="136"/>
                    <a:pt x="123" y="151"/>
                  </a:cubicBezTo>
                  <a:cubicBezTo>
                    <a:pt x="125" y="172"/>
                    <a:pt x="106" y="179"/>
                    <a:pt x="87" y="181"/>
                  </a:cubicBezTo>
                  <a:cubicBezTo>
                    <a:pt x="55" y="184"/>
                    <a:pt x="46" y="163"/>
                    <a:pt x="46" y="153"/>
                  </a:cubicBezTo>
                  <a:lnTo>
                    <a:pt x="8" y="157"/>
                  </a:lnTo>
                  <a:lnTo>
                    <a:pt x="8" y="15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1" name="Freeform 417"/>
            <p:cNvSpPr>
              <a:spLocks/>
            </p:cNvSpPr>
            <p:nvPr/>
          </p:nvSpPr>
          <p:spPr bwMode="auto">
            <a:xfrm>
              <a:off x="365125" y="3424238"/>
              <a:ext cx="95250" cy="127000"/>
            </a:xfrm>
            <a:custGeom>
              <a:avLst/>
              <a:gdLst/>
              <a:ahLst/>
              <a:cxnLst>
                <a:cxn ang="0">
                  <a:pos x="8" y="157"/>
                </a:cxn>
                <a:cxn ang="0">
                  <a:pos x="94" y="213"/>
                </a:cxn>
                <a:cxn ang="0">
                  <a:pos x="160" y="141"/>
                </a:cxn>
                <a:cxn ang="0">
                  <a:pos x="106" y="93"/>
                </a:cxn>
                <a:cxn ang="0">
                  <a:pos x="60" y="86"/>
                </a:cxn>
                <a:cxn ang="0">
                  <a:pos x="39" y="67"/>
                </a:cxn>
                <a:cxn ang="0">
                  <a:pos x="68" y="41"/>
                </a:cxn>
                <a:cxn ang="0">
                  <a:pos x="110" y="67"/>
                </a:cxn>
                <a:cxn ang="0">
                  <a:pos x="146" y="62"/>
                </a:cxn>
                <a:cxn ang="0">
                  <a:pos x="67" y="7"/>
                </a:cxn>
                <a:cxn ang="0">
                  <a:pos x="3" y="74"/>
                </a:cxn>
                <a:cxn ang="0">
                  <a:pos x="67" y="127"/>
                </a:cxn>
                <a:cxn ang="0">
                  <a:pos x="87" y="129"/>
                </a:cxn>
                <a:cxn ang="0">
                  <a:pos x="123" y="151"/>
                </a:cxn>
                <a:cxn ang="0">
                  <a:pos x="87" y="181"/>
                </a:cxn>
                <a:cxn ang="0">
                  <a:pos x="46" y="153"/>
                </a:cxn>
                <a:cxn ang="0">
                  <a:pos x="8" y="157"/>
                </a:cxn>
                <a:cxn ang="0">
                  <a:pos x="8" y="157"/>
                </a:cxn>
              </a:cxnLst>
              <a:rect l="0" t="0" r="r" b="b"/>
              <a:pathLst>
                <a:path w="166" h="222">
                  <a:moveTo>
                    <a:pt x="8" y="157"/>
                  </a:moveTo>
                  <a:cubicBezTo>
                    <a:pt x="12" y="181"/>
                    <a:pt x="27" y="222"/>
                    <a:pt x="94" y="213"/>
                  </a:cubicBezTo>
                  <a:cubicBezTo>
                    <a:pt x="110" y="213"/>
                    <a:pt x="166" y="201"/>
                    <a:pt x="160" y="141"/>
                  </a:cubicBezTo>
                  <a:cubicBezTo>
                    <a:pt x="156" y="107"/>
                    <a:pt x="132" y="98"/>
                    <a:pt x="106" y="93"/>
                  </a:cubicBezTo>
                  <a:lnTo>
                    <a:pt x="60" y="86"/>
                  </a:lnTo>
                  <a:cubicBezTo>
                    <a:pt x="53" y="86"/>
                    <a:pt x="39" y="83"/>
                    <a:pt x="39" y="67"/>
                  </a:cubicBezTo>
                  <a:cubicBezTo>
                    <a:pt x="36" y="50"/>
                    <a:pt x="53" y="43"/>
                    <a:pt x="68" y="41"/>
                  </a:cubicBezTo>
                  <a:cubicBezTo>
                    <a:pt x="101" y="38"/>
                    <a:pt x="106" y="58"/>
                    <a:pt x="110" y="67"/>
                  </a:cubicBezTo>
                  <a:lnTo>
                    <a:pt x="146" y="62"/>
                  </a:lnTo>
                  <a:cubicBezTo>
                    <a:pt x="142" y="38"/>
                    <a:pt x="123" y="0"/>
                    <a:pt x="67" y="7"/>
                  </a:cubicBezTo>
                  <a:cubicBezTo>
                    <a:pt x="7" y="12"/>
                    <a:pt x="0" y="53"/>
                    <a:pt x="3" y="74"/>
                  </a:cubicBezTo>
                  <a:cubicBezTo>
                    <a:pt x="7" y="119"/>
                    <a:pt x="37" y="122"/>
                    <a:pt x="67" y="127"/>
                  </a:cubicBezTo>
                  <a:lnTo>
                    <a:pt x="87" y="129"/>
                  </a:lnTo>
                  <a:cubicBezTo>
                    <a:pt x="108" y="133"/>
                    <a:pt x="122" y="136"/>
                    <a:pt x="123" y="151"/>
                  </a:cubicBezTo>
                  <a:cubicBezTo>
                    <a:pt x="125" y="172"/>
                    <a:pt x="106" y="179"/>
                    <a:pt x="87" y="181"/>
                  </a:cubicBezTo>
                  <a:cubicBezTo>
                    <a:pt x="55" y="184"/>
                    <a:pt x="46" y="163"/>
                    <a:pt x="46" y="153"/>
                  </a:cubicBezTo>
                  <a:lnTo>
                    <a:pt x="8" y="157"/>
                  </a:lnTo>
                  <a:lnTo>
                    <a:pt x="8" y="157"/>
                  </a:lnTo>
                </a:path>
              </a:pathLst>
            </a:custGeom>
            <a:noFill/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2" name="Freeform 418"/>
            <p:cNvSpPr>
              <a:spLocks/>
            </p:cNvSpPr>
            <p:nvPr/>
          </p:nvSpPr>
          <p:spPr bwMode="auto">
            <a:xfrm>
              <a:off x="447675" y="3417888"/>
              <a:ext cx="87313" cy="119063"/>
            </a:xfrm>
            <a:custGeom>
              <a:avLst/>
              <a:gdLst/>
              <a:ahLst/>
              <a:cxnLst>
                <a:cxn ang="0">
                  <a:pos x="36" y="15"/>
                </a:cxn>
                <a:cxn ang="0">
                  <a:pos x="55" y="12"/>
                </a:cxn>
                <a:cxn ang="0">
                  <a:pos x="54" y="0"/>
                </a:cxn>
                <a:cxn ang="0">
                  <a:pos x="0" y="5"/>
                </a:cxn>
                <a:cxn ang="0">
                  <a:pos x="2" y="18"/>
                </a:cxn>
                <a:cxn ang="0">
                  <a:pos x="22" y="16"/>
                </a:cxn>
                <a:cxn ang="0">
                  <a:pos x="28" y="75"/>
                </a:cxn>
                <a:cxn ang="0">
                  <a:pos x="42" y="73"/>
                </a:cxn>
                <a:cxn ang="0">
                  <a:pos x="36" y="15"/>
                </a:cxn>
              </a:cxnLst>
              <a:rect l="0" t="0" r="r" b="b"/>
              <a:pathLst>
                <a:path w="55" h="75">
                  <a:moveTo>
                    <a:pt x="36" y="15"/>
                  </a:moveTo>
                  <a:lnTo>
                    <a:pt x="55" y="12"/>
                  </a:lnTo>
                  <a:lnTo>
                    <a:pt x="54" y="0"/>
                  </a:lnTo>
                  <a:lnTo>
                    <a:pt x="0" y="5"/>
                  </a:lnTo>
                  <a:lnTo>
                    <a:pt x="2" y="18"/>
                  </a:lnTo>
                  <a:lnTo>
                    <a:pt x="22" y="16"/>
                  </a:lnTo>
                  <a:lnTo>
                    <a:pt x="28" y="75"/>
                  </a:lnTo>
                  <a:lnTo>
                    <a:pt x="42" y="73"/>
                  </a:lnTo>
                  <a:lnTo>
                    <a:pt x="36" y="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3" name="Freeform 419"/>
            <p:cNvSpPr>
              <a:spLocks/>
            </p:cNvSpPr>
            <p:nvPr/>
          </p:nvSpPr>
          <p:spPr bwMode="auto">
            <a:xfrm>
              <a:off x="447675" y="3417888"/>
              <a:ext cx="87313" cy="119063"/>
            </a:xfrm>
            <a:custGeom>
              <a:avLst/>
              <a:gdLst/>
              <a:ahLst/>
              <a:cxnLst>
                <a:cxn ang="0">
                  <a:pos x="36" y="15"/>
                </a:cxn>
                <a:cxn ang="0">
                  <a:pos x="55" y="12"/>
                </a:cxn>
                <a:cxn ang="0">
                  <a:pos x="54" y="0"/>
                </a:cxn>
                <a:cxn ang="0">
                  <a:pos x="0" y="5"/>
                </a:cxn>
                <a:cxn ang="0">
                  <a:pos x="2" y="18"/>
                </a:cxn>
                <a:cxn ang="0">
                  <a:pos x="22" y="16"/>
                </a:cxn>
                <a:cxn ang="0">
                  <a:pos x="28" y="75"/>
                </a:cxn>
                <a:cxn ang="0">
                  <a:pos x="42" y="73"/>
                </a:cxn>
                <a:cxn ang="0">
                  <a:pos x="36" y="15"/>
                </a:cxn>
                <a:cxn ang="0">
                  <a:pos x="36" y="15"/>
                </a:cxn>
              </a:cxnLst>
              <a:rect l="0" t="0" r="r" b="b"/>
              <a:pathLst>
                <a:path w="55" h="75">
                  <a:moveTo>
                    <a:pt x="36" y="15"/>
                  </a:moveTo>
                  <a:lnTo>
                    <a:pt x="55" y="12"/>
                  </a:lnTo>
                  <a:lnTo>
                    <a:pt x="54" y="0"/>
                  </a:lnTo>
                  <a:lnTo>
                    <a:pt x="0" y="5"/>
                  </a:lnTo>
                  <a:lnTo>
                    <a:pt x="2" y="18"/>
                  </a:lnTo>
                  <a:lnTo>
                    <a:pt x="22" y="16"/>
                  </a:lnTo>
                  <a:lnTo>
                    <a:pt x="28" y="75"/>
                  </a:lnTo>
                  <a:lnTo>
                    <a:pt x="42" y="73"/>
                  </a:lnTo>
                  <a:lnTo>
                    <a:pt x="36" y="15"/>
                  </a:lnTo>
                  <a:lnTo>
                    <a:pt x="36" y="15"/>
                  </a:lnTo>
                  <a:close/>
                </a:path>
              </a:pathLst>
            </a:custGeom>
            <a:noFill/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4" name="Freeform 420"/>
            <p:cNvSpPr>
              <a:spLocks/>
            </p:cNvSpPr>
            <p:nvPr/>
          </p:nvSpPr>
          <p:spPr bwMode="auto">
            <a:xfrm>
              <a:off x="782638" y="3382963"/>
              <a:ext cx="93663" cy="120650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0" y="5"/>
                </a:cxn>
                <a:cxn ang="0">
                  <a:pos x="8" y="76"/>
                </a:cxn>
                <a:cxn ang="0">
                  <a:pos x="59" y="71"/>
                </a:cxn>
                <a:cxn ang="0">
                  <a:pos x="57" y="58"/>
                </a:cxn>
                <a:cxn ang="0">
                  <a:pos x="20" y="63"/>
                </a:cxn>
                <a:cxn ang="0">
                  <a:pos x="18" y="44"/>
                </a:cxn>
                <a:cxn ang="0">
                  <a:pos x="51" y="40"/>
                </a:cxn>
                <a:cxn ang="0">
                  <a:pos x="49" y="28"/>
                </a:cxn>
                <a:cxn ang="0">
                  <a:pos x="17" y="32"/>
                </a:cxn>
                <a:cxn ang="0">
                  <a:pos x="15" y="16"/>
                </a:cxn>
                <a:cxn ang="0">
                  <a:pos x="51" y="13"/>
                </a:cxn>
                <a:cxn ang="0">
                  <a:pos x="49" y="0"/>
                </a:cxn>
              </a:cxnLst>
              <a:rect l="0" t="0" r="r" b="b"/>
              <a:pathLst>
                <a:path w="59" h="76">
                  <a:moveTo>
                    <a:pt x="49" y="0"/>
                  </a:moveTo>
                  <a:lnTo>
                    <a:pt x="0" y="5"/>
                  </a:lnTo>
                  <a:lnTo>
                    <a:pt x="8" y="76"/>
                  </a:lnTo>
                  <a:lnTo>
                    <a:pt x="59" y="71"/>
                  </a:lnTo>
                  <a:lnTo>
                    <a:pt x="57" y="58"/>
                  </a:lnTo>
                  <a:lnTo>
                    <a:pt x="20" y="63"/>
                  </a:lnTo>
                  <a:lnTo>
                    <a:pt x="18" y="44"/>
                  </a:lnTo>
                  <a:lnTo>
                    <a:pt x="51" y="40"/>
                  </a:lnTo>
                  <a:lnTo>
                    <a:pt x="49" y="28"/>
                  </a:lnTo>
                  <a:lnTo>
                    <a:pt x="17" y="32"/>
                  </a:lnTo>
                  <a:lnTo>
                    <a:pt x="15" y="16"/>
                  </a:lnTo>
                  <a:lnTo>
                    <a:pt x="51" y="13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5" name="Freeform 421"/>
            <p:cNvSpPr>
              <a:spLocks/>
            </p:cNvSpPr>
            <p:nvPr/>
          </p:nvSpPr>
          <p:spPr bwMode="auto">
            <a:xfrm>
              <a:off x="782638" y="3382963"/>
              <a:ext cx="93663" cy="120650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0" y="5"/>
                </a:cxn>
                <a:cxn ang="0">
                  <a:pos x="8" y="76"/>
                </a:cxn>
                <a:cxn ang="0">
                  <a:pos x="59" y="71"/>
                </a:cxn>
                <a:cxn ang="0">
                  <a:pos x="57" y="58"/>
                </a:cxn>
                <a:cxn ang="0">
                  <a:pos x="20" y="63"/>
                </a:cxn>
                <a:cxn ang="0">
                  <a:pos x="18" y="44"/>
                </a:cxn>
                <a:cxn ang="0">
                  <a:pos x="51" y="40"/>
                </a:cxn>
                <a:cxn ang="0">
                  <a:pos x="49" y="28"/>
                </a:cxn>
                <a:cxn ang="0">
                  <a:pos x="17" y="32"/>
                </a:cxn>
                <a:cxn ang="0">
                  <a:pos x="15" y="16"/>
                </a:cxn>
                <a:cxn ang="0">
                  <a:pos x="51" y="13"/>
                </a:cxn>
                <a:cxn ang="0">
                  <a:pos x="49" y="0"/>
                </a:cxn>
                <a:cxn ang="0">
                  <a:pos x="49" y="0"/>
                </a:cxn>
              </a:cxnLst>
              <a:rect l="0" t="0" r="r" b="b"/>
              <a:pathLst>
                <a:path w="59" h="76">
                  <a:moveTo>
                    <a:pt x="49" y="0"/>
                  </a:moveTo>
                  <a:lnTo>
                    <a:pt x="0" y="5"/>
                  </a:lnTo>
                  <a:lnTo>
                    <a:pt x="8" y="76"/>
                  </a:lnTo>
                  <a:lnTo>
                    <a:pt x="59" y="71"/>
                  </a:lnTo>
                  <a:lnTo>
                    <a:pt x="57" y="58"/>
                  </a:lnTo>
                  <a:lnTo>
                    <a:pt x="20" y="63"/>
                  </a:lnTo>
                  <a:lnTo>
                    <a:pt x="18" y="44"/>
                  </a:lnTo>
                  <a:lnTo>
                    <a:pt x="51" y="40"/>
                  </a:lnTo>
                  <a:lnTo>
                    <a:pt x="49" y="28"/>
                  </a:lnTo>
                  <a:lnTo>
                    <a:pt x="17" y="32"/>
                  </a:lnTo>
                  <a:lnTo>
                    <a:pt x="15" y="16"/>
                  </a:lnTo>
                  <a:lnTo>
                    <a:pt x="51" y="13"/>
                  </a:lnTo>
                  <a:lnTo>
                    <a:pt x="49" y="0"/>
                  </a:lnTo>
                  <a:lnTo>
                    <a:pt x="49" y="0"/>
                  </a:lnTo>
                  <a:close/>
                </a:path>
              </a:pathLst>
            </a:custGeom>
            <a:noFill/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6" name="Freeform 422"/>
            <p:cNvSpPr>
              <a:spLocks/>
            </p:cNvSpPr>
            <p:nvPr/>
          </p:nvSpPr>
          <p:spPr bwMode="auto">
            <a:xfrm>
              <a:off x="874713" y="3371850"/>
              <a:ext cx="93663" cy="125413"/>
            </a:xfrm>
            <a:custGeom>
              <a:avLst/>
              <a:gdLst/>
              <a:ahLst/>
              <a:cxnLst>
                <a:cxn ang="0">
                  <a:pos x="8" y="157"/>
                </a:cxn>
                <a:cxn ang="0">
                  <a:pos x="94" y="213"/>
                </a:cxn>
                <a:cxn ang="0">
                  <a:pos x="159" y="141"/>
                </a:cxn>
                <a:cxn ang="0">
                  <a:pos x="106" y="93"/>
                </a:cxn>
                <a:cxn ang="0">
                  <a:pos x="60" y="86"/>
                </a:cxn>
                <a:cxn ang="0">
                  <a:pos x="37" y="67"/>
                </a:cxn>
                <a:cxn ang="0">
                  <a:pos x="69" y="41"/>
                </a:cxn>
                <a:cxn ang="0">
                  <a:pos x="108" y="67"/>
                </a:cxn>
                <a:cxn ang="0">
                  <a:pos x="146" y="62"/>
                </a:cxn>
                <a:cxn ang="0">
                  <a:pos x="67" y="5"/>
                </a:cxn>
                <a:cxn ang="0">
                  <a:pos x="3" y="74"/>
                </a:cxn>
                <a:cxn ang="0">
                  <a:pos x="67" y="126"/>
                </a:cxn>
                <a:cxn ang="0">
                  <a:pos x="87" y="129"/>
                </a:cxn>
                <a:cxn ang="0">
                  <a:pos x="123" y="150"/>
                </a:cxn>
                <a:cxn ang="0">
                  <a:pos x="87" y="181"/>
                </a:cxn>
                <a:cxn ang="0">
                  <a:pos x="44" y="151"/>
                </a:cxn>
                <a:cxn ang="0">
                  <a:pos x="8" y="157"/>
                </a:cxn>
                <a:cxn ang="0">
                  <a:pos x="8" y="157"/>
                </a:cxn>
              </a:cxnLst>
              <a:rect l="0" t="0" r="r" b="b"/>
              <a:pathLst>
                <a:path w="166" h="220">
                  <a:moveTo>
                    <a:pt x="8" y="157"/>
                  </a:moveTo>
                  <a:cubicBezTo>
                    <a:pt x="10" y="181"/>
                    <a:pt x="27" y="220"/>
                    <a:pt x="94" y="213"/>
                  </a:cubicBezTo>
                  <a:cubicBezTo>
                    <a:pt x="110" y="212"/>
                    <a:pt x="166" y="201"/>
                    <a:pt x="159" y="141"/>
                  </a:cubicBezTo>
                  <a:cubicBezTo>
                    <a:pt x="156" y="107"/>
                    <a:pt x="132" y="98"/>
                    <a:pt x="106" y="93"/>
                  </a:cubicBezTo>
                  <a:lnTo>
                    <a:pt x="60" y="86"/>
                  </a:lnTo>
                  <a:cubicBezTo>
                    <a:pt x="51" y="84"/>
                    <a:pt x="39" y="83"/>
                    <a:pt x="37" y="67"/>
                  </a:cubicBezTo>
                  <a:cubicBezTo>
                    <a:pt x="36" y="50"/>
                    <a:pt x="53" y="41"/>
                    <a:pt x="69" y="41"/>
                  </a:cubicBezTo>
                  <a:cubicBezTo>
                    <a:pt x="101" y="36"/>
                    <a:pt x="106" y="57"/>
                    <a:pt x="108" y="67"/>
                  </a:cubicBezTo>
                  <a:lnTo>
                    <a:pt x="146" y="62"/>
                  </a:lnTo>
                  <a:cubicBezTo>
                    <a:pt x="142" y="38"/>
                    <a:pt x="123" y="0"/>
                    <a:pt x="67" y="5"/>
                  </a:cubicBezTo>
                  <a:cubicBezTo>
                    <a:pt x="6" y="12"/>
                    <a:pt x="0" y="52"/>
                    <a:pt x="3" y="74"/>
                  </a:cubicBezTo>
                  <a:cubicBezTo>
                    <a:pt x="6" y="119"/>
                    <a:pt x="36" y="122"/>
                    <a:pt x="67" y="126"/>
                  </a:cubicBezTo>
                  <a:lnTo>
                    <a:pt x="87" y="129"/>
                  </a:lnTo>
                  <a:cubicBezTo>
                    <a:pt x="108" y="132"/>
                    <a:pt x="122" y="134"/>
                    <a:pt x="123" y="150"/>
                  </a:cubicBezTo>
                  <a:cubicBezTo>
                    <a:pt x="125" y="172"/>
                    <a:pt x="106" y="179"/>
                    <a:pt x="87" y="181"/>
                  </a:cubicBezTo>
                  <a:cubicBezTo>
                    <a:pt x="55" y="184"/>
                    <a:pt x="46" y="163"/>
                    <a:pt x="44" y="151"/>
                  </a:cubicBezTo>
                  <a:lnTo>
                    <a:pt x="8" y="157"/>
                  </a:lnTo>
                  <a:lnTo>
                    <a:pt x="8" y="15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7" name="Freeform 423"/>
            <p:cNvSpPr>
              <a:spLocks/>
            </p:cNvSpPr>
            <p:nvPr/>
          </p:nvSpPr>
          <p:spPr bwMode="auto">
            <a:xfrm>
              <a:off x="874713" y="3371850"/>
              <a:ext cx="93663" cy="125413"/>
            </a:xfrm>
            <a:custGeom>
              <a:avLst/>
              <a:gdLst/>
              <a:ahLst/>
              <a:cxnLst>
                <a:cxn ang="0">
                  <a:pos x="8" y="157"/>
                </a:cxn>
                <a:cxn ang="0">
                  <a:pos x="94" y="213"/>
                </a:cxn>
                <a:cxn ang="0">
                  <a:pos x="159" y="141"/>
                </a:cxn>
                <a:cxn ang="0">
                  <a:pos x="106" y="93"/>
                </a:cxn>
                <a:cxn ang="0">
                  <a:pos x="60" y="86"/>
                </a:cxn>
                <a:cxn ang="0">
                  <a:pos x="37" y="67"/>
                </a:cxn>
                <a:cxn ang="0">
                  <a:pos x="69" y="41"/>
                </a:cxn>
                <a:cxn ang="0">
                  <a:pos x="108" y="67"/>
                </a:cxn>
                <a:cxn ang="0">
                  <a:pos x="146" y="62"/>
                </a:cxn>
                <a:cxn ang="0">
                  <a:pos x="67" y="5"/>
                </a:cxn>
                <a:cxn ang="0">
                  <a:pos x="3" y="74"/>
                </a:cxn>
                <a:cxn ang="0">
                  <a:pos x="67" y="126"/>
                </a:cxn>
                <a:cxn ang="0">
                  <a:pos x="87" y="129"/>
                </a:cxn>
                <a:cxn ang="0">
                  <a:pos x="123" y="150"/>
                </a:cxn>
                <a:cxn ang="0">
                  <a:pos x="87" y="181"/>
                </a:cxn>
                <a:cxn ang="0">
                  <a:pos x="44" y="151"/>
                </a:cxn>
                <a:cxn ang="0">
                  <a:pos x="8" y="157"/>
                </a:cxn>
                <a:cxn ang="0">
                  <a:pos x="8" y="157"/>
                </a:cxn>
              </a:cxnLst>
              <a:rect l="0" t="0" r="r" b="b"/>
              <a:pathLst>
                <a:path w="166" h="220">
                  <a:moveTo>
                    <a:pt x="8" y="157"/>
                  </a:moveTo>
                  <a:cubicBezTo>
                    <a:pt x="10" y="181"/>
                    <a:pt x="27" y="220"/>
                    <a:pt x="94" y="213"/>
                  </a:cubicBezTo>
                  <a:cubicBezTo>
                    <a:pt x="110" y="212"/>
                    <a:pt x="166" y="201"/>
                    <a:pt x="159" y="141"/>
                  </a:cubicBezTo>
                  <a:cubicBezTo>
                    <a:pt x="156" y="107"/>
                    <a:pt x="132" y="98"/>
                    <a:pt x="106" y="93"/>
                  </a:cubicBezTo>
                  <a:lnTo>
                    <a:pt x="60" y="86"/>
                  </a:lnTo>
                  <a:cubicBezTo>
                    <a:pt x="51" y="84"/>
                    <a:pt x="39" y="83"/>
                    <a:pt x="37" y="67"/>
                  </a:cubicBezTo>
                  <a:cubicBezTo>
                    <a:pt x="36" y="50"/>
                    <a:pt x="53" y="41"/>
                    <a:pt x="69" y="41"/>
                  </a:cubicBezTo>
                  <a:cubicBezTo>
                    <a:pt x="101" y="36"/>
                    <a:pt x="106" y="57"/>
                    <a:pt x="108" y="67"/>
                  </a:cubicBezTo>
                  <a:lnTo>
                    <a:pt x="146" y="62"/>
                  </a:lnTo>
                  <a:cubicBezTo>
                    <a:pt x="142" y="38"/>
                    <a:pt x="123" y="0"/>
                    <a:pt x="67" y="5"/>
                  </a:cubicBezTo>
                  <a:cubicBezTo>
                    <a:pt x="6" y="12"/>
                    <a:pt x="0" y="52"/>
                    <a:pt x="3" y="74"/>
                  </a:cubicBezTo>
                  <a:cubicBezTo>
                    <a:pt x="6" y="119"/>
                    <a:pt x="36" y="122"/>
                    <a:pt x="67" y="126"/>
                  </a:cubicBezTo>
                  <a:lnTo>
                    <a:pt x="87" y="129"/>
                  </a:lnTo>
                  <a:cubicBezTo>
                    <a:pt x="108" y="132"/>
                    <a:pt x="122" y="134"/>
                    <a:pt x="123" y="150"/>
                  </a:cubicBezTo>
                  <a:cubicBezTo>
                    <a:pt x="125" y="172"/>
                    <a:pt x="106" y="179"/>
                    <a:pt x="87" y="181"/>
                  </a:cubicBezTo>
                  <a:cubicBezTo>
                    <a:pt x="55" y="184"/>
                    <a:pt x="46" y="163"/>
                    <a:pt x="44" y="151"/>
                  </a:cubicBezTo>
                  <a:lnTo>
                    <a:pt x="8" y="157"/>
                  </a:lnTo>
                  <a:lnTo>
                    <a:pt x="8" y="157"/>
                  </a:lnTo>
                </a:path>
              </a:pathLst>
            </a:custGeom>
            <a:noFill/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8" name="Freeform 424"/>
            <p:cNvSpPr>
              <a:spLocks/>
            </p:cNvSpPr>
            <p:nvPr/>
          </p:nvSpPr>
          <p:spPr bwMode="auto">
            <a:xfrm>
              <a:off x="706438" y="3394075"/>
              <a:ext cx="84138" cy="119063"/>
            </a:xfrm>
            <a:custGeom>
              <a:avLst/>
              <a:gdLst/>
              <a:ahLst/>
              <a:cxnLst>
                <a:cxn ang="0">
                  <a:pos x="17" y="187"/>
                </a:cxn>
                <a:cxn ang="0">
                  <a:pos x="1" y="43"/>
                </a:cxn>
                <a:cxn ang="0">
                  <a:pos x="36" y="2"/>
                </a:cxn>
                <a:cxn ang="0">
                  <a:pos x="77" y="34"/>
                </a:cxn>
                <a:cxn ang="0">
                  <a:pos x="94" y="94"/>
                </a:cxn>
                <a:cxn ang="0">
                  <a:pos x="62" y="107"/>
                </a:cxn>
                <a:cxn ang="0">
                  <a:pos x="41" y="38"/>
                </a:cxn>
                <a:cxn ang="0">
                  <a:pos x="39" y="38"/>
                </a:cxn>
                <a:cxn ang="0">
                  <a:pos x="53" y="170"/>
                </a:cxn>
                <a:cxn ang="0">
                  <a:pos x="144" y="160"/>
                </a:cxn>
                <a:cxn ang="0">
                  <a:pos x="147" y="196"/>
                </a:cxn>
                <a:cxn ang="0">
                  <a:pos x="43" y="208"/>
                </a:cxn>
                <a:cxn ang="0">
                  <a:pos x="39" y="208"/>
                </a:cxn>
                <a:cxn ang="0">
                  <a:pos x="17" y="187"/>
                </a:cxn>
                <a:cxn ang="0">
                  <a:pos x="17" y="187"/>
                </a:cxn>
              </a:cxnLst>
              <a:rect l="0" t="0" r="r" b="b"/>
              <a:pathLst>
                <a:path w="147" h="210">
                  <a:moveTo>
                    <a:pt x="17" y="187"/>
                  </a:moveTo>
                  <a:lnTo>
                    <a:pt x="1" y="43"/>
                  </a:lnTo>
                  <a:cubicBezTo>
                    <a:pt x="0" y="22"/>
                    <a:pt x="15" y="3"/>
                    <a:pt x="36" y="2"/>
                  </a:cubicBezTo>
                  <a:cubicBezTo>
                    <a:pt x="56" y="0"/>
                    <a:pt x="74" y="14"/>
                    <a:pt x="77" y="34"/>
                  </a:cubicBezTo>
                  <a:lnTo>
                    <a:pt x="94" y="94"/>
                  </a:lnTo>
                  <a:lnTo>
                    <a:pt x="62" y="107"/>
                  </a:lnTo>
                  <a:lnTo>
                    <a:pt x="41" y="38"/>
                  </a:lnTo>
                  <a:lnTo>
                    <a:pt x="39" y="38"/>
                  </a:lnTo>
                  <a:lnTo>
                    <a:pt x="53" y="170"/>
                  </a:lnTo>
                  <a:lnTo>
                    <a:pt x="144" y="160"/>
                  </a:lnTo>
                  <a:lnTo>
                    <a:pt x="147" y="196"/>
                  </a:lnTo>
                  <a:lnTo>
                    <a:pt x="43" y="208"/>
                  </a:lnTo>
                  <a:lnTo>
                    <a:pt x="39" y="208"/>
                  </a:lnTo>
                  <a:cubicBezTo>
                    <a:pt x="27" y="210"/>
                    <a:pt x="17" y="199"/>
                    <a:pt x="17" y="187"/>
                  </a:cubicBezTo>
                  <a:lnTo>
                    <a:pt x="17" y="18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9" name="Freeform 425"/>
            <p:cNvSpPr>
              <a:spLocks noEditPoints="1"/>
            </p:cNvSpPr>
            <p:nvPr/>
          </p:nvSpPr>
          <p:spPr bwMode="auto">
            <a:xfrm>
              <a:off x="525463" y="3413125"/>
              <a:ext cx="100013" cy="119063"/>
            </a:xfrm>
            <a:custGeom>
              <a:avLst/>
              <a:gdLst/>
              <a:ahLst/>
              <a:cxnLst>
                <a:cxn ang="0">
                  <a:pos x="50" y="164"/>
                </a:cxn>
                <a:cxn ang="0">
                  <a:pos x="42" y="207"/>
                </a:cxn>
                <a:cxn ang="0">
                  <a:pos x="0" y="210"/>
                </a:cxn>
                <a:cxn ang="0">
                  <a:pos x="45" y="5"/>
                </a:cxn>
                <a:cxn ang="0">
                  <a:pos x="90" y="0"/>
                </a:cxn>
                <a:cxn ang="0">
                  <a:pos x="176" y="193"/>
                </a:cxn>
                <a:cxn ang="0">
                  <a:pos x="134" y="196"/>
                </a:cxn>
                <a:cxn ang="0">
                  <a:pos x="117" y="157"/>
                </a:cxn>
                <a:cxn ang="0">
                  <a:pos x="50" y="164"/>
                </a:cxn>
                <a:cxn ang="0">
                  <a:pos x="50" y="164"/>
                </a:cxn>
                <a:cxn ang="0">
                  <a:pos x="50" y="164"/>
                </a:cxn>
                <a:cxn ang="0">
                  <a:pos x="71" y="48"/>
                </a:cxn>
                <a:cxn ang="0">
                  <a:pos x="55" y="129"/>
                </a:cxn>
                <a:cxn ang="0">
                  <a:pos x="103" y="124"/>
                </a:cxn>
                <a:cxn ang="0">
                  <a:pos x="72" y="48"/>
                </a:cxn>
                <a:cxn ang="0">
                  <a:pos x="71" y="48"/>
                </a:cxn>
                <a:cxn ang="0">
                  <a:pos x="71" y="48"/>
                </a:cxn>
              </a:cxnLst>
              <a:rect l="0" t="0" r="r" b="b"/>
              <a:pathLst>
                <a:path w="176" h="210">
                  <a:moveTo>
                    <a:pt x="50" y="164"/>
                  </a:moveTo>
                  <a:lnTo>
                    <a:pt x="42" y="207"/>
                  </a:lnTo>
                  <a:lnTo>
                    <a:pt x="0" y="210"/>
                  </a:lnTo>
                  <a:lnTo>
                    <a:pt x="45" y="5"/>
                  </a:lnTo>
                  <a:lnTo>
                    <a:pt x="90" y="0"/>
                  </a:lnTo>
                  <a:lnTo>
                    <a:pt x="176" y="193"/>
                  </a:lnTo>
                  <a:lnTo>
                    <a:pt x="134" y="196"/>
                  </a:lnTo>
                  <a:lnTo>
                    <a:pt x="117" y="157"/>
                  </a:lnTo>
                  <a:lnTo>
                    <a:pt x="50" y="164"/>
                  </a:lnTo>
                  <a:lnTo>
                    <a:pt x="50" y="164"/>
                  </a:lnTo>
                  <a:lnTo>
                    <a:pt x="50" y="164"/>
                  </a:lnTo>
                  <a:close/>
                  <a:moveTo>
                    <a:pt x="71" y="48"/>
                  </a:moveTo>
                  <a:lnTo>
                    <a:pt x="55" y="129"/>
                  </a:lnTo>
                  <a:lnTo>
                    <a:pt x="103" y="124"/>
                  </a:lnTo>
                  <a:lnTo>
                    <a:pt x="72" y="48"/>
                  </a:lnTo>
                  <a:lnTo>
                    <a:pt x="71" y="48"/>
                  </a:lnTo>
                  <a:lnTo>
                    <a:pt x="71" y="48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0" name="Freeform 426"/>
            <p:cNvSpPr>
              <a:spLocks noEditPoints="1"/>
            </p:cNvSpPr>
            <p:nvPr/>
          </p:nvSpPr>
          <p:spPr bwMode="auto">
            <a:xfrm>
              <a:off x="525463" y="3413125"/>
              <a:ext cx="100013" cy="119063"/>
            </a:xfrm>
            <a:custGeom>
              <a:avLst/>
              <a:gdLst/>
              <a:ahLst/>
              <a:cxnLst>
                <a:cxn ang="0">
                  <a:pos x="50" y="164"/>
                </a:cxn>
                <a:cxn ang="0">
                  <a:pos x="42" y="207"/>
                </a:cxn>
                <a:cxn ang="0">
                  <a:pos x="0" y="210"/>
                </a:cxn>
                <a:cxn ang="0">
                  <a:pos x="45" y="5"/>
                </a:cxn>
                <a:cxn ang="0">
                  <a:pos x="90" y="0"/>
                </a:cxn>
                <a:cxn ang="0">
                  <a:pos x="176" y="193"/>
                </a:cxn>
                <a:cxn ang="0">
                  <a:pos x="134" y="196"/>
                </a:cxn>
                <a:cxn ang="0">
                  <a:pos x="117" y="157"/>
                </a:cxn>
                <a:cxn ang="0">
                  <a:pos x="50" y="164"/>
                </a:cxn>
                <a:cxn ang="0">
                  <a:pos x="50" y="164"/>
                </a:cxn>
                <a:cxn ang="0">
                  <a:pos x="71" y="48"/>
                </a:cxn>
                <a:cxn ang="0">
                  <a:pos x="55" y="129"/>
                </a:cxn>
                <a:cxn ang="0">
                  <a:pos x="103" y="124"/>
                </a:cxn>
                <a:cxn ang="0">
                  <a:pos x="72" y="48"/>
                </a:cxn>
                <a:cxn ang="0">
                  <a:pos x="71" y="48"/>
                </a:cxn>
                <a:cxn ang="0">
                  <a:pos x="71" y="48"/>
                </a:cxn>
              </a:cxnLst>
              <a:rect l="0" t="0" r="r" b="b"/>
              <a:pathLst>
                <a:path w="176" h="210">
                  <a:moveTo>
                    <a:pt x="50" y="164"/>
                  </a:moveTo>
                  <a:lnTo>
                    <a:pt x="42" y="207"/>
                  </a:lnTo>
                  <a:lnTo>
                    <a:pt x="0" y="210"/>
                  </a:lnTo>
                  <a:lnTo>
                    <a:pt x="45" y="5"/>
                  </a:lnTo>
                  <a:lnTo>
                    <a:pt x="90" y="0"/>
                  </a:lnTo>
                  <a:lnTo>
                    <a:pt x="176" y="193"/>
                  </a:lnTo>
                  <a:lnTo>
                    <a:pt x="134" y="196"/>
                  </a:lnTo>
                  <a:lnTo>
                    <a:pt x="117" y="157"/>
                  </a:lnTo>
                  <a:lnTo>
                    <a:pt x="50" y="164"/>
                  </a:lnTo>
                  <a:lnTo>
                    <a:pt x="50" y="164"/>
                  </a:lnTo>
                  <a:moveTo>
                    <a:pt x="71" y="48"/>
                  </a:moveTo>
                  <a:lnTo>
                    <a:pt x="55" y="129"/>
                  </a:lnTo>
                  <a:lnTo>
                    <a:pt x="103" y="124"/>
                  </a:lnTo>
                  <a:lnTo>
                    <a:pt x="72" y="48"/>
                  </a:lnTo>
                  <a:lnTo>
                    <a:pt x="71" y="48"/>
                  </a:lnTo>
                  <a:lnTo>
                    <a:pt x="71" y="48"/>
                  </a:lnTo>
                </a:path>
              </a:pathLst>
            </a:custGeom>
            <a:noFill/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1" name="Freeform 427"/>
            <p:cNvSpPr>
              <a:spLocks noEditPoints="1"/>
            </p:cNvSpPr>
            <p:nvPr/>
          </p:nvSpPr>
          <p:spPr bwMode="auto">
            <a:xfrm>
              <a:off x="619125" y="3402013"/>
              <a:ext cx="85725" cy="120650"/>
            </a:xfrm>
            <a:custGeom>
              <a:avLst/>
              <a:gdLst/>
              <a:ahLst/>
              <a:cxnLst>
                <a:cxn ang="0">
                  <a:pos x="53" y="135"/>
                </a:cxn>
                <a:cxn ang="0">
                  <a:pos x="60" y="207"/>
                </a:cxn>
                <a:cxn ang="0">
                  <a:pos x="22" y="210"/>
                </a:cxn>
                <a:cxn ang="0">
                  <a:pos x="0" y="12"/>
                </a:cxn>
                <a:cxn ang="0">
                  <a:pos x="84" y="4"/>
                </a:cxn>
                <a:cxn ang="0">
                  <a:pos x="149" y="61"/>
                </a:cxn>
                <a:cxn ang="0">
                  <a:pos x="96" y="129"/>
                </a:cxn>
                <a:cxn ang="0">
                  <a:pos x="53" y="135"/>
                </a:cxn>
                <a:cxn ang="0">
                  <a:pos x="53" y="135"/>
                </a:cxn>
                <a:cxn ang="0">
                  <a:pos x="48" y="100"/>
                </a:cxn>
                <a:cxn ang="0">
                  <a:pos x="84" y="97"/>
                </a:cxn>
                <a:cxn ang="0">
                  <a:pos x="110" y="62"/>
                </a:cxn>
                <a:cxn ang="0">
                  <a:pos x="74" y="40"/>
                </a:cxn>
                <a:cxn ang="0">
                  <a:pos x="43" y="42"/>
                </a:cxn>
                <a:cxn ang="0">
                  <a:pos x="48" y="100"/>
                </a:cxn>
                <a:cxn ang="0">
                  <a:pos x="48" y="100"/>
                </a:cxn>
              </a:cxnLst>
              <a:rect l="0" t="0" r="r" b="b"/>
              <a:pathLst>
                <a:path w="151" h="210">
                  <a:moveTo>
                    <a:pt x="53" y="135"/>
                  </a:moveTo>
                  <a:lnTo>
                    <a:pt x="60" y="207"/>
                  </a:lnTo>
                  <a:lnTo>
                    <a:pt x="22" y="210"/>
                  </a:lnTo>
                  <a:lnTo>
                    <a:pt x="0" y="12"/>
                  </a:lnTo>
                  <a:lnTo>
                    <a:pt x="84" y="4"/>
                  </a:lnTo>
                  <a:cubicBezTo>
                    <a:pt x="120" y="0"/>
                    <a:pt x="144" y="23"/>
                    <a:pt x="149" y="61"/>
                  </a:cubicBezTo>
                  <a:cubicBezTo>
                    <a:pt x="151" y="79"/>
                    <a:pt x="146" y="124"/>
                    <a:pt x="96" y="129"/>
                  </a:cubicBezTo>
                  <a:lnTo>
                    <a:pt x="53" y="135"/>
                  </a:lnTo>
                  <a:lnTo>
                    <a:pt x="53" y="135"/>
                  </a:lnTo>
                  <a:close/>
                  <a:moveTo>
                    <a:pt x="48" y="100"/>
                  </a:moveTo>
                  <a:lnTo>
                    <a:pt x="84" y="97"/>
                  </a:lnTo>
                  <a:cubicBezTo>
                    <a:pt x="113" y="93"/>
                    <a:pt x="111" y="71"/>
                    <a:pt x="110" y="62"/>
                  </a:cubicBezTo>
                  <a:cubicBezTo>
                    <a:pt x="108" y="43"/>
                    <a:pt x="98" y="36"/>
                    <a:pt x="74" y="40"/>
                  </a:cubicBezTo>
                  <a:lnTo>
                    <a:pt x="43" y="42"/>
                  </a:lnTo>
                  <a:lnTo>
                    <a:pt x="48" y="100"/>
                  </a:lnTo>
                  <a:lnTo>
                    <a:pt x="48" y="10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2" name="Freeform 428"/>
            <p:cNvSpPr>
              <a:spLocks noEditPoints="1"/>
            </p:cNvSpPr>
            <p:nvPr/>
          </p:nvSpPr>
          <p:spPr bwMode="auto">
            <a:xfrm>
              <a:off x="619125" y="3402013"/>
              <a:ext cx="85725" cy="120650"/>
            </a:xfrm>
            <a:custGeom>
              <a:avLst/>
              <a:gdLst/>
              <a:ahLst/>
              <a:cxnLst>
                <a:cxn ang="0">
                  <a:pos x="53" y="135"/>
                </a:cxn>
                <a:cxn ang="0">
                  <a:pos x="60" y="207"/>
                </a:cxn>
                <a:cxn ang="0">
                  <a:pos x="22" y="210"/>
                </a:cxn>
                <a:cxn ang="0">
                  <a:pos x="0" y="12"/>
                </a:cxn>
                <a:cxn ang="0">
                  <a:pos x="84" y="4"/>
                </a:cxn>
                <a:cxn ang="0">
                  <a:pos x="149" y="61"/>
                </a:cxn>
                <a:cxn ang="0">
                  <a:pos x="96" y="129"/>
                </a:cxn>
                <a:cxn ang="0">
                  <a:pos x="53" y="135"/>
                </a:cxn>
                <a:cxn ang="0">
                  <a:pos x="53" y="135"/>
                </a:cxn>
                <a:cxn ang="0">
                  <a:pos x="48" y="100"/>
                </a:cxn>
                <a:cxn ang="0">
                  <a:pos x="84" y="97"/>
                </a:cxn>
                <a:cxn ang="0">
                  <a:pos x="110" y="62"/>
                </a:cxn>
                <a:cxn ang="0">
                  <a:pos x="74" y="40"/>
                </a:cxn>
                <a:cxn ang="0">
                  <a:pos x="43" y="42"/>
                </a:cxn>
                <a:cxn ang="0">
                  <a:pos x="48" y="100"/>
                </a:cxn>
                <a:cxn ang="0">
                  <a:pos x="48" y="100"/>
                </a:cxn>
              </a:cxnLst>
              <a:rect l="0" t="0" r="r" b="b"/>
              <a:pathLst>
                <a:path w="151" h="210">
                  <a:moveTo>
                    <a:pt x="53" y="135"/>
                  </a:moveTo>
                  <a:lnTo>
                    <a:pt x="60" y="207"/>
                  </a:lnTo>
                  <a:lnTo>
                    <a:pt x="22" y="210"/>
                  </a:lnTo>
                  <a:lnTo>
                    <a:pt x="0" y="12"/>
                  </a:lnTo>
                  <a:lnTo>
                    <a:pt x="84" y="4"/>
                  </a:lnTo>
                  <a:cubicBezTo>
                    <a:pt x="120" y="0"/>
                    <a:pt x="144" y="23"/>
                    <a:pt x="149" y="61"/>
                  </a:cubicBezTo>
                  <a:cubicBezTo>
                    <a:pt x="151" y="79"/>
                    <a:pt x="146" y="124"/>
                    <a:pt x="96" y="129"/>
                  </a:cubicBezTo>
                  <a:lnTo>
                    <a:pt x="53" y="135"/>
                  </a:lnTo>
                  <a:lnTo>
                    <a:pt x="53" y="135"/>
                  </a:lnTo>
                  <a:moveTo>
                    <a:pt x="48" y="100"/>
                  </a:moveTo>
                  <a:lnTo>
                    <a:pt x="84" y="97"/>
                  </a:lnTo>
                  <a:cubicBezTo>
                    <a:pt x="113" y="93"/>
                    <a:pt x="111" y="71"/>
                    <a:pt x="110" y="62"/>
                  </a:cubicBezTo>
                  <a:cubicBezTo>
                    <a:pt x="108" y="43"/>
                    <a:pt x="98" y="36"/>
                    <a:pt x="74" y="40"/>
                  </a:cubicBezTo>
                  <a:lnTo>
                    <a:pt x="43" y="42"/>
                  </a:lnTo>
                  <a:lnTo>
                    <a:pt x="48" y="100"/>
                  </a:lnTo>
                  <a:lnTo>
                    <a:pt x="48" y="100"/>
                  </a:lnTo>
                </a:path>
              </a:pathLst>
            </a:custGeom>
            <a:noFill/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83" name="Group 782"/>
          <p:cNvGrpSpPr/>
          <p:nvPr/>
        </p:nvGrpSpPr>
        <p:grpSpPr>
          <a:xfrm>
            <a:off x="6477000" y="4800600"/>
            <a:ext cx="1096963" cy="392113"/>
            <a:chOff x="6426200" y="4697413"/>
            <a:chExt cx="1096963" cy="392113"/>
          </a:xfrm>
        </p:grpSpPr>
        <p:sp>
          <p:nvSpPr>
            <p:cNvPr id="1453" name="Freeform 429"/>
            <p:cNvSpPr>
              <a:spLocks/>
            </p:cNvSpPr>
            <p:nvPr/>
          </p:nvSpPr>
          <p:spPr bwMode="auto">
            <a:xfrm>
              <a:off x="6426200" y="4697413"/>
              <a:ext cx="1096963" cy="392113"/>
            </a:xfrm>
            <a:custGeom>
              <a:avLst/>
              <a:gdLst/>
              <a:ahLst/>
              <a:cxnLst>
                <a:cxn ang="0">
                  <a:pos x="346" y="0"/>
                </a:cxn>
                <a:cxn ang="0">
                  <a:pos x="0" y="0"/>
                </a:cxn>
                <a:cxn ang="0">
                  <a:pos x="0" y="247"/>
                </a:cxn>
                <a:cxn ang="0">
                  <a:pos x="346" y="247"/>
                </a:cxn>
                <a:cxn ang="0">
                  <a:pos x="691" y="247"/>
                </a:cxn>
                <a:cxn ang="0">
                  <a:pos x="691" y="0"/>
                </a:cxn>
                <a:cxn ang="0">
                  <a:pos x="346" y="0"/>
                </a:cxn>
              </a:cxnLst>
              <a:rect l="0" t="0" r="r" b="b"/>
              <a:pathLst>
                <a:path w="691" h="247">
                  <a:moveTo>
                    <a:pt x="346" y="0"/>
                  </a:moveTo>
                  <a:lnTo>
                    <a:pt x="0" y="0"/>
                  </a:lnTo>
                  <a:lnTo>
                    <a:pt x="0" y="247"/>
                  </a:lnTo>
                  <a:lnTo>
                    <a:pt x="346" y="247"/>
                  </a:lnTo>
                  <a:lnTo>
                    <a:pt x="691" y="247"/>
                  </a:lnTo>
                  <a:lnTo>
                    <a:pt x="691" y="0"/>
                  </a:lnTo>
                  <a:lnTo>
                    <a:pt x="346" y="0"/>
                  </a:lnTo>
                  <a:close/>
                </a:path>
              </a:pathLst>
            </a:custGeom>
            <a:solidFill>
              <a:srgbClr val="182025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4" name="Freeform 430"/>
            <p:cNvSpPr>
              <a:spLocks/>
            </p:cNvSpPr>
            <p:nvPr/>
          </p:nvSpPr>
          <p:spPr bwMode="auto">
            <a:xfrm>
              <a:off x="6602413" y="4919663"/>
              <a:ext cx="768350" cy="142875"/>
            </a:xfrm>
            <a:custGeom>
              <a:avLst/>
              <a:gdLst/>
              <a:ahLst/>
              <a:cxnLst>
                <a:cxn ang="0">
                  <a:pos x="0" y="45"/>
                </a:cxn>
                <a:cxn ang="0">
                  <a:pos x="60" y="90"/>
                </a:cxn>
                <a:cxn ang="0">
                  <a:pos x="484" y="0"/>
                </a:cxn>
                <a:cxn ang="0">
                  <a:pos x="0" y="45"/>
                </a:cxn>
              </a:cxnLst>
              <a:rect l="0" t="0" r="r" b="b"/>
              <a:pathLst>
                <a:path w="484" h="90">
                  <a:moveTo>
                    <a:pt x="0" y="45"/>
                  </a:moveTo>
                  <a:lnTo>
                    <a:pt x="60" y="90"/>
                  </a:lnTo>
                  <a:lnTo>
                    <a:pt x="484" y="0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E31023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5" name="Freeform 431"/>
            <p:cNvSpPr>
              <a:spLocks noEditPoints="1"/>
            </p:cNvSpPr>
            <p:nvPr/>
          </p:nvSpPr>
          <p:spPr bwMode="auto">
            <a:xfrm>
              <a:off x="6569075" y="4746625"/>
              <a:ext cx="74613" cy="122238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0"/>
                </a:cxn>
                <a:cxn ang="0">
                  <a:pos x="0" y="212"/>
                </a:cxn>
                <a:cxn ang="0">
                  <a:pos x="38" y="212"/>
                </a:cxn>
                <a:cxn ang="0">
                  <a:pos x="38" y="131"/>
                </a:cxn>
                <a:cxn ang="0">
                  <a:pos x="66" y="131"/>
                </a:cxn>
                <a:cxn ang="0">
                  <a:pos x="131" y="65"/>
                </a:cxn>
                <a:cxn ang="0">
                  <a:pos x="131" y="65"/>
                </a:cxn>
                <a:cxn ang="0">
                  <a:pos x="113" y="17"/>
                </a:cxn>
                <a:cxn ang="0">
                  <a:pos x="69" y="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63" y="37"/>
                </a:cxn>
                <a:cxn ang="0">
                  <a:pos x="85" y="44"/>
                </a:cxn>
                <a:cxn ang="0">
                  <a:pos x="93" y="65"/>
                </a:cxn>
                <a:cxn ang="0">
                  <a:pos x="62" y="95"/>
                </a:cxn>
                <a:cxn ang="0">
                  <a:pos x="38" y="95"/>
                </a:cxn>
                <a:cxn ang="0">
                  <a:pos x="38" y="37"/>
                </a:cxn>
                <a:cxn ang="0">
                  <a:pos x="63" y="37"/>
                </a:cxn>
                <a:cxn ang="0">
                  <a:pos x="63" y="37"/>
                </a:cxn>
              </a:cxnLst>
              <a:rect l="0" t="0" r="r" b="b"/>
              <a:pathLst>
                <a:path w="131" h="212">
                  <a:moveTo>
                    <a:pt x="3" y="0"/>
                  </a:moveTo>
                  <a:lnTo>
                    <a:pt x="0" y="0"/>
                  </a:lnTo>
                  <a:lnTo>
                    <a:pt x="0" y="212"/>
                  </a:lnTo>
                  <a:lnTo>
                    <a:pt x="38" y="212"/>
                  </a:lnTo>
                  <a:lnTo>
                    <a:pt x="38" y="131"/>
                  </a:lnTo>
                  <a:lnTo>
                    <a:pt x="66" y="131"/>
                  </a:lnTo>
                  <a:cubicBezTo>
                    <a:pt x="104" y="131"/>
                    <a:pt x="131" y="104"/>
                    <a:pt x="131" y="65"/>
                  </a:cubicBezTo>
                  <a:lnTo>
                    <a:pt x="131" y="65"/>
                  </a:lnTo>
                  <a:cubicBezTo>
                    <a:pt x="131" y="45"/>
                    <a:pt x="125" y="29"/>
                    <a:pt x="113" y="17"/>
                  </a:cubicBezTo>
                  <a:cubicBezTo>
                    <a:pt x="102" y="6"/>
                    <a:pt x="87" y="0"/>
                    <a:pt x="69" y="0"/>
                  </a:cubicBezTo>
                  <a:lnTo>
                    <a:pt x="3" y="0"/>
                  </a:lnTo>
                  <a:lnTo>
                    <a:pt x="3" y="0"/>
                  </a:lnTo>
                  <a:close/>
                  <a:moveTo>
                    <a:pt x="63" y="37"/>
                  </a:moveTo>
                  <a:cubicBezTo>
                    <a:pt x="72" y="36"/>
                    <a:pt x="80" y="39"/>
                    <a:pt x="85" y="44"/>
                  </a:cubicBezTo>
                  <a:cubicBezTo>
                    <a:pt x="90" y="49"/>
                    <a:pt x="93" y="56"/>
                    <a:pt x="93" y="65"/>
                  </a:cubicBezTo>
                  <a:cubicBezTo>
                    <a:pt x="93" y="72"/>
                    <a:pt x="90" y="95"/>
                    <a:pt x="62" y="95"/>
                  </a:cubicBezTo>
                  <a:lnTo>
                    <a:pt x="38" y="95"/>
                  </a:lnTo>
                  <a:lnTo>
                    <a:pt x="38" y="37"/>
                  </a:lnTo>
                  <a:lnTo>
                    <a:pt x="63" y="37"/>
                  </a:lnTo>
                  <a:lnTo>
                    <a:pt x="63" y="3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6" name="Freeform 432"/>
            <p:cNvSpPr>
              <a:spLocks noEditPoints="1"/>
            </p:cNvSpPr>
            <p:nvPr/>
          </p:nvSpPr>
          <p:spPr bwMode="auto">
            <a:xfrm>
              <a:off x="6570663" y="4749800"/>
              <a:ext cx="71438" cy="115888"/>
            </a:xfrm>
            <a:custGeom>
              <a:avLst/>
              <a:gdLst/>
              <a:ahLst/>
              <a:cxnLst>
                <a:cxn ang="0">
                  <a:pos x="31" y="205"/>
                </a:cxn>
                <a:cxn ang="0">
                  <a:pos x="0" y="205"/>
                </a:cxn>
                <a:cxn ang="0">
                  <a:pos x="0" y="0"/>
                </a:cxn>
                <a:cxn ang="0">
                  <a:pos x="66" y="0"/>
                </a:cxn>
                <a:cxn ang="0">
                  <a:pos x="124" y="61"/>
                </a:cxn>
                <a:cxn ang="0">
                  <a:pos x="63" y="123"/>
                </a:cxn>
                <a:cxn ang="0">
                  <a:pos x="31" y="123"/>
                </a:cxn>
                <a:cxn ang="0">
                  <a:pos x="31" y="205"/>
                </a:cxn>
                <a:cxn ang="0">
                  <a:pos x="31" y="205"/>
                </a:cxn>
                <a:cxn ang="0">
                  <a:pos x="59" y="94"/>
                </a:cxn>
                <a:cxn ang="0">
                  <a:pos x="93" y="61"/>
                </a:cxn>
                <a:cxn ang="0">
                  <a:pos x="60" y="29"/>
                </a:cxn>
                <a:cxn ang="0">
                  <a:pos x="32" y="29"/>
                </a:cxn>
                <a:cxn ang="0">
                  <a:pos x="32" y="94"/>
                </a:cxn>
                <a:cxn ang="0">
                  <a:pos x="59" y="94"/>
                </a:cxn>
                <a:cxn ang="0">
                  <a:pos x="59" y="94"/>
                </a:cxn>
              </a:cxnLst>
              <a:rect l="0" t="0" r="r" b="b"/>
              <a:pathLst>
                <a:path w="125" h="205">
                  <a:moveTo>
                    <a:pt x="31" y="205"/>
                  </a:moveTo>
                  <a:lnTo>
                    <a:pt x="0" y="205"/>
                  </a:lnTo>
                  <a:lnTo>
                    <a:pt x="0" y="0"/>
                  </a:lnTo>
                  <a:lnTo>
                    <a:pt x="66" y="0"/>
                  </a:lnTo>
                  <a:cubicBezTo>
                    <a:pt x="103" y="0"/>
                    <a:pt x="125" y="25"/>
                    <a:pt x="124" y="61"/>
                  </a:cubicBezTo>
                  <a:cubicBezTo>
                    <a:pt x="124" y="97"/>
                    <a:pt x="100" y="123"/>
                    <a:pt x="63" y="123"/>
                  </a:cubicBezTo>
                  <a:lnTo>
                    <a:pt x="31" y="123"/>
                  </a:lnTo>
                  <a:lnTo>
                    <a:pt x="31" y="205"/>
                  </a:lnTo>
                  <a:lnTo>
                    <a:pt x="31" y="205"/>
                  </a:lnTo>
                  <a:close/>
                  <a:moveTo>
                    <a:pt x="59" y="94"/>
                  </a:moveTo>
                  <a:cubicBezTo>
                    <a:pt x="84" y="94"/>
                    <a:pt x="93" y="78"/>
                    <a:pt x="93" y="61"/>
                  </a:cubicBezTo>
                  <a:cubicBezTo>
                    <a:pt x="93" y="44"/>
                    <a:pt x="84" y="28"/>
                    <a:pt x="60" y="29"/>
                  </a:cubicBezTo>
                  <a:lnTo>
                    <a:pt x="32" y="29"/>
                  </a:lnTo>
                  <a:lnTo>
                    <a:pt x="32" y="94"/>
                  </a:lnTo>
                  <a:lnTo>
                    <a:pt x="59" y="94"/>
                  </a:lnTo>
                  <a:lnTo>
                    <a:pt x="59" y="9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7" name="Freeform 433"/>
            <p:cNvSpPr>
              <a:spLocks/>
            </p:cNvSpPr>
            <p:nvPr/>
          </p:nvSpPr>
          <p:spPr bwMode="auto">
            <a:xfrm>
              <a:off x="6815138" y="4746625"/>
              <a:ext cx="92075" cy="122238"/>
            </a:xfrm>
            <a:custGeom>
              <a:avLst/>
              <a:gdLst/>
              <a:ahLst/>
              <a:cxnLst>
                <a:cxn ang="0">
                  <a:pos x="0" y="4"/>
                </a:cxn>
                <a:cxn ang="0">
                  <a:pos x="0" y="212"/>
                </a:cxn>
                <a:cxn ang="0">
                  <a:pos x="39" y="212"/>
                </a:cxn>
                <a:cxn ang="0">
                  <a:pos x="39" y="37"/>
                </a:cxn>
                <a:cxn ang="0">
                  <a:pos x="77" y="37"/>
                </a:cxn>
                <a:cxn ang="0">
                  <a:pos x="99" y="45"/>
                </a:cxn>
                <a:cxn ang="0">
                  <a:pos x="107" y="65"/>
                </a:cxn>
                <a:cxn ang="0">
                  <a:pos x="98" y="87"/>
                </a:cxn>
                <a:cxn ang="0">
                  <a:pos x="70" y="95"/>
                </a:cxn>
                <a:cxn ang="0">
                  <a:pos x="40" y="95"/>
                </a:cxn>
                <a:cxn ang="0">
                  <a:pos x="117" y="212"/>
                </a:cxn>
                <a:cxn ang="0">
                  <a:pos x="161" y="212"/>
                </a:cxn>
                <a:cxn ang="0">
                  <a:pos x="105" y="126"/>
                </a:cxn>
                <a:cxn ang="0">
                  <a:pos x="145" y="66"/>
                </a:cxn>
                <a:cxn ang="0">
                  <a:pos x="83" y="0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4"/>
                </a:cxn>
              </a:cxnLst>
              <a:rect l="0" t="0" r="r" b="b"/>
              <a:pathLst>
                <a:path w="161" h="212">
                  <a:moveTo>
                    <a:pt x="0" y="4"/>
                  </a:moveTo>
                  <a:lnTo>
                    <a:pt x="0" y="212"/>
                  </a:lnTo>
                  <a:lnTo>
                    <a:pt x="39" y="212"/>
                  </a:lnTo>
                  <a:lnTo>
                    <a:pt x="39" y="37"/>
                  </a:lnTo>
                  <a:lnTo>
                    <a:pt x="77" y="37"/>
                  </a:lnTo>
                  <a:cubicBezTo>
                    <a:pt x="86" y="37"/>
                    <a:pt x="94" y="40"/>
                    <a:pt x="99" y="45"/>
                  </a:cubicBezTo>
                  <a:cubicBezTo>
                    <a:pt x="104" y="50"/>
                    <a:pt x="107" y="57"/>
                    <a:pt x="107" y="65"/>
                  </a:cubicBezTo>
                  <a:cubicBezTo>
                    <a:pt x="106" y="74"/>
                    <a:pt x="104" y="82"/>
                    <a:pt x="98" y="87"/>
                  </a:cubicBezTo>
                  <a:cubicBezTo>
                    <a:pt x="92" y="92"/>
                    <a:pt x="83" y="95"/>
                    <a:pt x="70" y="95"/>
                  </a:cubicBezTo>
                  <a:lnTo>
                    <a:pt x="40" y="95"/>
                  </a:lnTo>
                  <a:lnTo>
                    <a:pt x="117" y="212"/>
                  </a:lnTo>
                  <a:lnTo>
                    <a:pt x="161" y="212"/>
                  </a:lnTo>
                  <a:cubicBezTo>
                    <a:pt x="161" y="212"/>
                    <a:pt x="109" y="133"/>
                    <a:pt x="105" y="126"/>
                  </a:cubicBezTo>
                  <a:cubicBezTo>
                    <a:pt x="128" y="118"/>
                    <a:pt x="145" y="94"/>
                    <a:pt x="145" y="66"/>
                  </a:cubicBezTo>
                  <a:cubicBezTo>
                    <a:pt x="145" y="33"/>
                    <a:pt x="126" y="0"/>
                    <a:pt x="83" y="0"/>
                  </a:cubicBezTo>
                  <a:lnTo>
                    <a:pt x="0" y="0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8" name="Freeform 434"/>
            <p:cNvSpPr>
              <a:spLocks/>
            </p:cNvSpPr>
            <p:nvPr/>
          </p:nvSpPr>
          <p:spPr bwMode="auto">
            <a:xfrm>
              <a:off x="6818313" y="4749800"/>
              <a:ext cx="85725" cy="115888"/>
            </a:xfrm>
            <a:custGeom>
              <a:avLst/>
              <a:gdLst/>
              <a:ahLst/>
              <a:cxnLst>
                <a:cxn ang="0">
                  <a:pos x="31" y="204"/>
                </a:cxn>
                <a:cxn ang="0">
                  <a:pos x="0" y="204"/>
                </a:cxn>
                <a:cxn ang="0">
                  <a:pos x="0" y="0"/>
                </a:cxn>
                <a:cxn ang="0">
                  <a:pos x="79" y="0"/>
                </a:cxn>
                <a:cxn ang="0">
                  <a:pos x="137" y="62"/>
                </a:cxn>
                <a:cxn ang="0">
                  <a:pos x="95" y="120"/>
                </a:cxn>
                <a:cxn ang="0">
                  <a:pos x="150" y="205"/>
                </a:cxn>
                <a:cxn ang="0">
                  <a:pos x="115" y="205"/>
                </a:cxn>
                <a:cxn ang="0">
                  <a:pos x="43" y="95"/>
                </a:cxn>
                <a:cxn ang="0">
                  <a:pos x="66" y="95"/>
                </a:cxn>
                <a:cxn ang="0">
                  <a:pos x="106" y="61"/>
                </a:cxn>
                <a:cxn ang="0">
                  <a:pos x="73" y="29"/>
                </a:cxn>
                <a:cxn ang="0">
                  <a:pos x="31" y="29"/>
                </a:cxn>
                <a:cxn ang="0">
                  <a:pos x="31" y="204"/>
                </a:cxn>
                <a:cxn ang="0">
                  <a:pos x="31" y="204"/>
                </a:cxn>
              </a:cxnLst>
              <a:rect l="0" t="0" r="r" b="b"/>
              <a:pathLst>
                <a:path w="150" h="205">
                  <a:moveTo>
                    <a:pt x="31" y="204"/>
                  </a:moveTo>
                  <a:lnTo>
                    <a:pt x="0" y="204"/>
                  </a:lnTo>
                  <a:lnTo>
                    <a:pt x="0" y="0"/>
                  </a:lnTo>
                  <a:lnTo>
                    <a:pt x="79" y="0"/>
                  </a:lnTo>
                  <a:cubicBezTo>
                    <a:pt x="117" y="0"/>
                    <a:pt x="137" y="28"/>
                    <a:pt x="137" y="62"/>
                  </a:cubicBezTo>
                  <a:cubicBezTo>
                    <a:pt x="137" y="92"/>
                    <a:pt x="118" y="115"/>
                    <a:pt x="95" y="120"/>
                  </a:cubicBezTo>
                  <a:lnTo>
                    <a:pt x="150" y="205"/>
                  </a:lnTo>
                  <a:lnTo>
                    <a:pt x="115" y="205"/>
                  </a:lnTo>
                  <a:lnTo>
                    <a:pt x="43" y="95"/>
                  </a:lnTo>
                  <a:lnTo>
                    <a:pt x="66" y="95"/>
                  </a:lnTo>
                  <a:cubicBezTo>
                    <a:pt x="92" y="95"/>
                    <a:pt x="106" y="83"/>
                    <a:pt x="106" y="61"/>
                  </a:cubicBezTo>
                  <a:cubicBezTo>
                    <a:pt x="107" y="41"/>
                    <a:pt x="92" y="29"/>
                    <a:pt x="73" y="29"/>
                  </a:cubicBezTo>
                  <a:lnTo>
                    <a:pt x="31" y="29"/>
                  </a:lnTo>
                  <a:lnTo>
                    <a:pt x="31" y="204"/>
                  </a:lnTo>
                  <a:lnTo>
                    <a:pt x="31" y="20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9" name="Freeform 435"/>
            <p:cNvSpPr>
              <a:spLocks/>
            </p:cNvSpPr>
            <p:nvPr/>
          </p:nvSpPr>
          <p:spPr bwMode="auto">
            <a:xfrm>
              <a:off x="7405688" y="4746625"/>
              <a:ext cx="22225" cy="122238"/>
            </a:xfrm>
            <a:custGeom>
              <a:avLst/>
              <a:gdLst/>
              <a:ahLst/>
              <a:cxnLst>
                <a:cxn ang="0">
                  <a:pos x="13" y="0"/>
                </a:cxn>
                <a:cxn ang="0">
                  <a:pos x="0" y="0"/>
                </a:cxn>
                <a:cxn ang="0">
                  <a:pos x="0" y="77"/>
                </a:cxn>
                <a:cxn ang="0">
                  <a:pos x="14" y="77"/>
                </a:cxn>
                <a:cxn ang="0">
                  <a:pos x="14" y="0"/>
                </a:cxn>
                <a:cxn ang="0">
                  <a:pos x="13" y="0"/>
                </a:cxn>
              </a:cxnLst>
              <a:rect l="0" t="0" r="r" b="b"/>
              <a:pathLst>
                <a:path w="14" h="77">
                  <a:moveTo>
                    <a:pt x="13" y="0"/>
                  </a:moveTo>
                  <a:lnTo>
                    <a:pt x="0" y="0"/>
                  </a:lnTo>
                  <a:lnTo>
                    <a:pt x="0" y="77"/>
                  </a:lnTo>
                  <a:lnTo>
                    <a:pt x="14" y="77"/>
                  </a:lnTo>
                  <a:lnTo>
                    <a:pt x="14" y="0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0" name="Rectangle 436"/>
            <p:cNvSpPr>
              <a:spLocks noChangeArrowheads="1"/>
            </p:cNvSpPr>
            <p:nvPr/>
          </p:nvSpPr>
          <p:spPr bwMode="auto">
            <a:xfrm>
              <a:off x="7408863" y="4749800"/>
              <a:ext cx="17463" cy="115888"/>
            </a:xfrm>
            <a:prstGeom prst="rect">
              <a:avLst/>
            </a:prstGeom>
            <a:solidFill>
              <a:srgbClr val="FFFFFF"/>
            </a:solidFill>
            <a:ln w="0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1" name="Freeform 437"/>
            <p:cNvSpPr>
              <a:spLocks/>
            </p:cNvSpPr>
            <p:nvPr/>
          </p:nvSpPr>
          <p:spPr bwMode="auto">
            <a:xfrm>
              <a:off x="7427913" y="4746625"/>
              <a:ext cx="74613" cy="122238"/>
            </a:xfrm>
            <a:custGeom>
              <a:avLst/>
              <a:gdLst/>
              <a:ahLst/>
              <a:cxnLst>
                <a:cxn ang="0">
                  <a:pos x="120" y="0"/>
                </a:cxn>
                <a:cxn ang="0">
                  <a:pos x="80" y="0"/>
                </a:cxn>
                <a:cxn ang="0">
                  <a:pos x="0" y="99"/>
                </a:cxn>
                <a:cxn ang="0">
                  <a:pos x="82" y="212"/>
                </a:cxn>
                <a:cxn ang="0">
                  <a:pos x="131" y="212"/>
                </a:cxn>
                <a:cxn ang="0">
                  <a:pos x="47" y="99"/>
                </a:cxn>
                <a:cxn ang="0">
                  <a:pos x="128" y="0"/>
                </a:cxn>
                <a:cxn ang="0">
                  <a:pos x="120" y="0"/>
                </a:cxn>
                <a:cxn ang="0">
                  <a:pos x="120" y="0"/>
                </a:cxn>
              </a:cxnLst>
              <a:rect l="0" t="0" r="r" b="b"/>
              <a:pathLst>
                <a:path w="131" h="212">
                  <a:moveTo>
                    <a:pt x="120" y="0"/>
                  </a:moveTo>
                  <a:lnTo>
                    <a:pt x="80" y="0"/>
                  </a:lnTo>
                  <a:lnTo>
                    <a:pt x="0" y="99"/>
                  </a:lnTo>
                  <a:lnTo>
                    <a:pt x="82" y="212"/>
                  </a:lnTo>
                  <a:lnTo>
                    <a:pt x="131" y="212"/>
                  </a:lnTo>
                  <a:cubicBezTo>
                    <a:pt x="131" y="212"/>
                    <a:pt x="50" y="103"/>
                    <a:pt x="47" y="99"/>
                  </a:cubicBezTo>
                  <a:cubicBezTo>
                    <a:pt x="50" y="94"/>
                    <a:pt x="128" y="0"/>
                    <a:pt x="128" y="0"/>
                  </a:cubicBezTo>
                  <a:lnTo>
                    <a:pt x="120" y="0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2" name="Freeform 438"/>
            <p:cNvSpPr>
              <a:spLocks/>
            </p:cNvSpPr>
            <p:nvPr/>
          </p:nvSpPr>
          <p:spPr bwMode="auto">
            <a:xfrm>
              <a:off x="7431088" y="4749800"/>
              <a:ext cx="68263" cy="115888"/>
            </a:xfrm>
            <a:custGeom>
              <a:avLst/>
              <a:gdLst/>
              <a:ahLst/>
              <a:cxnLst>
                <a:cxn ang="0">
                  <a:pos x="0" y="34"/>
                </a:cxn>
                <a:cxn ang="0">
                  <a:pos x="28" y="0"/>
                </a:cxn>
                <a:cxn ang="0">
                  <a:pos x="41" y="0"/>
                </a:cxn>
                <a:cxn ang="0">
                  <a:pos x="13" y="34"/>
                </a:cxn>
                <a:cxn ang="0">
                  <a:pos x="43" y="73"/>
                </a:cxn>
                <a:cxn ang="0">
                  <a:pos x="28" y="73"/>
                </a:cxn>
                <a:cxn ang="0">
                  <a:pos x="0" y="34"/>
                </a:cxn>
              </a:cxnLst>
              <a:rect l="0" t="0" r="r" b="b"/>
              <a:pathLst>
                <a:path w="43" h="73">
                  <a:moveTo>
                    <a:pt x="0" y="34"/>
                  </a:moveTo>
                  <a:lnTo>
                    <a:pt x="28" y="0"/>
                  </a:lnTo>
                  <a:lnTo>
                    <a:pt x="41" y="0"/>
                  </a:lnTo>
                  <a:lnTo>
                    <a:pt x="13" y="34"/>
                  </a:lnTo>
                  <a:lnTo>
                    <a:pt x="43" y="73"/>
                  </a:lnTo>
                  <a:lnTo>
                    <a:pt x="28" y="73"/>
                  </a:lnTo>
                  <a:lnTo>
                    <a:pt x="0" y="3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3" name="Freeform 439"/>
            <p:cNvSpPr>
              <a:spLocks noEditPoints="1"/>
            </p:cNvSpPr>
            <p:nvPr/>
          </p:nvSpPr>
          <p:spPr bwMode="auto">
            <a:xfrm>
              <a:off x="6664325" y="4745038"/>
              <a:ext cx="125413" cy="125413"/>
            </a:xfrm>
            <a:custGeom>
              <a:avLst/>
              <a:gdLst/>
              <a:ahLst/>
              <a:cxnLst>
                <a:cxn ang="0">
                  <a:pos x="0" y="109"/>
                </a:cxn>
                <a:cxn ang="0">
                  <a:pos x="31" y="186"/>
                </a:cxn>
                <a:cxn ang="0">
                  <a:pos x="110" y="218"/>
                </a:cxn>
                <a:cxn ang="0">
                  <a:pos x="188" y="186"/>
                </a:cxn>
                <a:cxn ang="0">
                  <a:pos x="220" y="109"/>
                </a:cxn>
                <a:cxn ang="0">
                  <a:pos x="187" y="32"/>
                </a:cxn>
                <a:cxn ang="0">
                  <a:pos x="110" y="0"/>
                </a:cxn>
                <a:cxn ang="0">
                  <a:pos x="0" y="109"/>
                </a:cxn>
                <a:cxn ang="0">
                  <a:pos x="0" y="109"/>
                </a:cxn>
                <a:cxn ang="0">
                  <a:pos x="40" y="109"/>
                </a:cxn>
                <a:cxn ang="0">
                  <a:pos x="61" y="57"/>
                </a:cxn>
                <a:cxn ang="0">
                  <a:pos x="110" y="36"/>
                </a:cxn>
                <a:cxn ang="0">
                  <a:pos x="158" y="57"/>
                </a:cxn>
                <a:cxn ang="0">
                  <a:pos x="179" y="109"/>
                </a:cxn>
                <a:cxn ang="0">
                  <a:pos x="110" y="182"/>
                </a:cxn>
                <a:cxn ang="0">
                  <a:pos x="61" y="161"/>
                </a:cxn>
                <a:cxn ang="0">
                  <a:pos x="40" y="109"/>
                </a:cxn>
                <a:cxn ang="0">
                  <a:pos x="40" y="109"/>
                </a:cxn>
              </a:cxnLst>
              <a:rect l="0" t="0" r="r" b="b"/>
              <a:pathLst>
                <a:path w="220" h="218">
                  <a:moveTo>
                    <a:pt x="0" y="109"/>
                  </a:moveTo>
                  <a:cubicBezTo>
                    <a:pt x="0" y="138"/>
                    <a:pt x="11" y="165"/>
                    <a:pt x="31" y="186"/>
                  </a:cubicBezTo>
                  <a:cubicBezTo>
                    <a:pt x="52" y="207"/>
                    <a:pt x="80" y="218"/>
                    <a:pt x="110" y="218"/>
                  </a:cubicBezTo>
                  <a:cubicBezTo>
                    <a:pt x="139" y="218"/>
                    <a:pt x="167" y="207"/>
                    <a:pt x="188" y="186"/>
                  </a:cubicBezTo>
                  <a:cubicBezTo>
                    <a:pt x="208" y="165"/>
                    <a:pt x="220" y="138"/>
                    <a:pt x="220" y="109"/>
                  </a:cubicBezTo>
                  <a:cubicBezTo>
                    <a:pt x="220" y="80"/>
                    <a:pt x="208" y="53"/>
                    <a:pt x="187" y="32"/>
                  </a:cubicBezTo>
                  <a:cubicBezTo>
                    <a:pt x="167" y="11"/>
                    <a:pt x="139" y="0"/>
                    <a:pt x="110" y="0"/>
                  </a:cubicBezTo>
                  <a:cubicBezTo>
                    <a:pt x="49" y="0"/>
                    <a:pt x="0" y="49"/>
                    <a:pt x="0" y="109"/>
                  </a:cubicBezTo>
                  <a:lnTo>
                    <a:pt x="0" y="109"/>
                  </a:lnTo>
                  <a:close/>
                  <a:moveTo>
                    <a:pt x="40" y="109"/>
                  </a:moveTo>
                  <a:cubicBezTo>
                    <a:pt x="40" y="89"/>
                    <a:pt x="48" y="70"/>
                    <a:pt x="61" y="57"/>
                  </a:cubicBezTo>
                  <a:cubicBezTo>
                    <a:pt x="74" y="43"/>
                    <a:pt x="91" y="36"/>
                    <a:pt x="110" y="36"/>
                  </a:cubicBezTo>
                  <a:cubicBezTo>
                    <a:pt x="128" y="36"/>
                    <a:pt x="145" y="43"/>
                    <a:pt x="158" y="57"/>
                  </a:cubicBezTo>
                  <a:cubicBezTo>
                    <a:pt x="172" y="70"/>
                    <a:pt x="179" y="89"/>
                    <a:pt x="179" y="109"/>
                  </a:cubicBezTo>
                  <a:cubicBezTo>
                    <a:pt x="179" y="149"/>
                    <a:pt x="148" y="182"/>
                    <a:pt x="110" y="182"/>
                  </a:cubicBezTo>
                  <a:cubicBezTo>
                    <a:pt x="91" y="182"/>
                    <a:pt x="74" y="175"/>
                    <a:pt x="61" y="161"/>
                  </a:cubicBezTo>
                  <a:cubicBezTo>
                    <a:pt x="48" y="148"/>
                    <a:pt x="40" y="129"/>
                    <a:pt x="40" y="109"/>
                  </a:cubicBezTo>
                  <a:lnTo>
                    <a:pt x="40" y="10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4" name="Freeform 440"/>
            <p:cNvSpPr>
              <a:spLocks noEditPoints="1"/>
            </p:cNvSpPr>
            <p:nvPr/>
          </p:nvSpPr>
          <p:spPr bwMode="auto">
            <a:xfrm>
              <a:off x="6665913" y="4748213"/>
              <a:ext cx="122238" cy="119063"/>
            </a:xfrm>
            <a:custGeom>
              <a:avLst/>
              <a:gdLst/>
              <a:ahLst/>
              <a:cxnLst>
                <a:cxn ang="0">
                  <a:pos x="106" y="0"/>
                </a:cxn>
                <a:cxn ang="0">
                  <a:pos x="0" y="105"/>
                </a:cxn>
                <a:cxn ang="0">
                  <a:pos x="30" y="179"/>
                </a:cxn>
                <a:cxn ang="0">
                  <a:pos x="106" y="210"/>
                </a:cxn>
                <a:cxn ang="0">
                  <a:pos x="181" y="179"/>
                </a:cxn>
                <a:cxn ang="0">
                  <a:pos x="212" y="105"/>
                </a:cxn>
                <a:cxn ang="0">
                  <a:pos x="181" y="31"/>
                </a:cxn>
                <a:cxn ang="0">
                  <a:pos x="106" y="0"/>
                </a:cxn>
                <a:cxn ang="0">
                  <a:pos x="106" y="0"/>
                </a:cxn>
                <a:cxn ang="0">
                  <a:pos x="106" y="182"/>
                </a:cxn>
                <a:cxn ang="0">
                  <a:pos x="54" y="160"/>
                </a:cxn>
                <a:cxn ang="0">
                  <a:pos x="33" y="105"/>
                </a:cxn>
                <a:cxn ang="0">
                  <a:pos x="54" y="50"/>
                </a:cxn>
                <a:cxn ang="0">
                  <a:pos x="106" y="28"/>
                </a:cxn>
                <a:cxn ang="0">
                  <a:pos x="157" y="50"/>
                </a:cxn>
                <a:cxn ang="0">
                  <a:pos x="179" y="105"/>
                </a:cxn>
                <a:cxn ang="0">
                  <a:pos x="106" y="182"/>
                </a:cxn>
                <a:cxn ang="0">
                  <a:pos x="106" y="182"/>
                </a:cxn>
              </a:cxnLst>
              <a:rect l="0" t="0" r="r" b="b"/>
              <a:pathLst>
                <a:path w="212" h="210">
                  <a:moveTo>
                    <a:pt x="106" y="0"/>
                  </a:moveTo>
                  <a:cubicBezTo>
                    <a:pt x="47" y="0"/>
                    <a:pt x="0" y="47"/>
                    <a:pt x="0" y="105"/>
                  </a:cubicBezTo>
                  <a:cubicBezTo>
                    <a:pt x="0" y="133"/>
                    <a:pt x="10" y="160"/>
                    <a:pt x="30" y="179"/>
                  </a:cubicBezTo>
                  <a:cubicBezTo>
                    <a:pt x="50" y="199"/>
                    <a:pt x="77" y="210"/>
                    <a:pt x="106" y="210"/>
                  </a:cubicBezTo>
                  <a:cubicBezTo>
                    <a:pt x="134" y="210"/>
                    <a:pt x="161" y="199"/>
                    <a:pt x="181" y="179"/>
                  </a:cubicBezTo>
                  <a:cubicBezTo>
                    <a:pt x="201" y="160"/>
                    <a:pt x="212" y="133"/>
                    <a:pt x="212" y="105"/>
                  </a:cubicBezTo>
                  <a:cubicBezTo>
                    <a:pt x="212" y="77"/>
                    <a:pt x="201" y="51"/>
                    <a:pt x="181" y="31"/>
                  </a:cubicBezTo>
                  <a:cubicBezTo>
                    <a:pt x="161" y="11"/>
                    <a:pt x="134" y="0"/>
                    <a:pt x="106" y="0"/>
                  </a:cubicBezTo>
                  <a:lnTo>
                    <a:pt x="106" y="0"/>
                  </a:lnTo>
                  <a:close/>
                  <a:moveTo>
                    <a:pt x="106" y="182"/>
                  </a:moveTo>
                  <a:cubicBezTo>
                    <a:pt x="86" y="182"/>
                    <a:pt x="68" y="174"/>
                    <a:pt x="54" y="160"/>
                  </a:cubicBezTo>
                  <a:cubicBezTo>
                    <a:pt x="40" y="145"/>
                    <a:pt x="33" y="125"/>
                    <a:pt x="33" y="105"/>
                  </a:cubicBezTo>
                  <a:cubicBezTo>
                    <a:pt x="33" y="84"/>
                    <a:pt x="40" y="65"/>
                    <a:pt x="54" y="50"/>
                  </a:cubicBezTo>
                  <a:cubicBezTo>
                    <a:pt x="68" y="36"/>
                    <a:pt x="86" y="28"/>
                    <a:pt x="106" y="28"/>
                  </a:cubicBezTo>
                  <a:cubicBezTo>
                    <a:pt x="125" y="28"/>
                    <a:pt x="143" y="36"/>
                    <a:pt x="157" y="50"/>
                  </a:cubicBezTo>
                  <a:cubicBezTo>
                    <a:pt x="171" y="65"/>
                    <a:pt x="179" y="84"/>
                    <a:pt x="179" y="105"/>
                  </a:cubicBezTo>
                  <a:cubicBezTo>
                    <a:pt x="179" y="147"/>
                    <a:pt x="146" y="182"/>
                    <a:pt x="106" y="182"/>
                  </a:cubicBezTo>
                  <a:lnTo>
                    <a:pt x="106" y="18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5" name="Freeform 441"/>
            <p:cNvSpPr>
              <a:spLocks/>
            </p:cNvSpPr>
            <p:nvPr/>
          </p:nvSpPr>
          <p:spPr bwMode="auto">
            <a:xfrm>
              <a:off x="6923088" y="4746625"/>
              <a:ext cx="76200" cy="122238"/>
            </a:xfrm>
            <a:custGeom>
              <a:avLst/>
              <a:gdLst/>
              <a:ahLst/>
              <a:cxnLst>
                <a:cxn ang="0">
                  <a:pos x="47" y="0"/>
                </a:cxn>
                <a:cxn ang="0">
                  <a:pos x="0" y="0"/>
                </a:cxn>
                <a:cxn ang="0">
                  <a:pos x="0" y="14"/>
                </a:cxn>
                <a:cxn ang="0">
                  <a:pos x="17" y="14"/>
                </a:cxn>
                <a:cxn ang="0">
                  <a:pos x="17" y="77"/>
                </a:cxn>
                <a:cxn ang="0">
                  <a:pos x="31" y="77"/>
                </a:cxn>
                <a:cxn ang="0">
                  <a:pos x="31" y="14"/>
                </a:cxn>
                <a:cxn ang="0">
                  <a:pos x="48" y="14"/>
                </a:cxn>
                <a:cxn ang="0">
                  <a:pos x="48" y="0"/>
                </a:cxn>
                <a:cxn ang="0">
                  <a:pos x="47" y="0"/>
                </a:cxn>
                <a:cxn ang="0">
                  <a:pos x="47" y="0"/>
                </a:cxn>
              </a:cxnLst>
              <a:rect l="0" t="0" r="r" b="b"/>
              <a:pathLst>
                <a:path w="48" h="77">
                  <a:moveTo>
                    <a:pt x="47" y="0"/>
                  </a:moveTo>
                  <a:lnTo>
                    <a:pt x="0" y="0"/>
                  </a:lnTo>
                  <a:lnTo>
                    <a:pt x="0" y="14"/>
                  </a:lnTo>
                  <a:lnTo>
                    <a:pt x="17" y="14"/>
                  </a:lnTo>
                  <a:lnTo>
                    <a:pt x="17" y="77"/>
                  </a:lnTo>
                  <a:lnTo>
                    <a:pt x="31" y="77"/>
                  </a:lnTo>
                  <a:lnTo>
                    <a:pt x="31" y="14"/>
                  </a:lnTo>
                  <a:lnTo>
                    <a:pt x="48" y="14"/>
                  </a:lnTo>
                  <a:lnTo>
                    <a:pt x="48" y="0"/>
                  </a:lnTo>
                  <a:lnTo>
                    <a:pt x="47" y="0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6" name="Freeform 442"/>
            <p:cNvSpPr>
              <a:spLocks/>
            </p:cNvSpPr>
            <p:nvPr/>
          </p:nvSpPr>
          <p:spPr bwMode="auto">
            <a:xfrm>
              <a:off x="6924675" y="4749800"/>
              <a:ext cx="73025" cy="115888"/>
            </a:xfrm>
            <a:custGeom>
              <a:avLst/>
              <a:gdLst/>
              <a:ahLst/>
              <a:cxnLst>
                <a:cxn ang="0">
                  <a:pos x="2" y="0"/>
                </a:cxn>
                <a:cxn ang="0">
                  <a:pos x="0" y="0"/>
                </a:cxn>
                <a:cxn ang="0">
                  <a:pos x="0" y="1"/>
                </a:cxn>
                <a:cxn ang="0">
                  <a:pos x="0" y="9"/>
                </a:cxn>
                <a:cxn ang="0">
                  <a:pos x="0" y="10"/>
                </a:cxn>
                <a:cxn ang="0">
                  <a:pos x="2" y="10"/>
                </a:cxn>
                <a:cxn ang="0">
                  <a:pos x="17" y="10"/>
                </a:cxn>
                <a:cxn ang="0">
                  <a:pos x="17" y="72"/>
                </a:cxn>
                <a:cxn ang="0">
                  <a:pos x="17" y="73"/>
                </a:cxn>
                <a:cxn ang="0">
                  <a:pos x="19" y="73"/>
                </a:cxn>
                <a:cxn ang="0">
                  <a:pos x="27" y="73"/>
                </a:cxn>
                <a:cxn ang="0">
                  <a:pos x="28" y="73"/>
                </a:cxn>
                <a:cxn ang="0">
                  <a:pos x="28" y="72"/>
                </a:cxn>
                <a:cxn ang="0">
                  <a:pos x="28" y="10"/>
                </a:cxn>
                <a:cxn ang="0">
                  <a:pos x="44" y="10"/>
                </a:cxn>
                <a:cxn ang="0">
                  <a:pos x="46" y="10"/>
                </a:cxn>
                <a:cxn ang="0">
                  <a:pos x="46" y="8"/>
                </a:cxn>
                <a:cxn ang="0">
                  <a:pos x="46" y="1"/>
                </a:cxn>
                <a:cxn ang="0">
                  <a:pos x="46" y="0"/>
                </a:cxn>
                <a:cxn ang="0">
                  <a:pos x="44" y="0"/>
                </a:cxn>
                <a:cxn ang="0">
                  <a:pos x="2" y="0"/>
                </a:cxn>
              </a:cxnLst>
              <a:rect l="0" t="0" r="r" b="b"/>
              <a:pathLst>
                <a:path w="46" h="73">
                  <a:moveTo>
                    <a:pt x="2" y="0"/>
                  </a:moveTo>
                  <a:lnTo>
                    <a:pt x="0" y="0"/>
                  </a:lnTo>
                  <a:lnTo>
                    <a:pt x="0" y="1"/>
                  </a:lnTo>
                  <a:lnTo>
                    <a:pt x="0" y="9"/>
                  </a:lnTo>
                  <a:lnTo>
                    <a:pt x="0" y="10"/>
                  </a:lnTo>
                  <a:lnTo>
                    <a:pt x="2" y="10"/>
                  </a:lnTo>
                  <a:lnTo>
                    <a:pt x="17" y="10"/>
                  </a:lnTo>
                  <a:lnTo>
                    <a:pt x="17" y="72"/>
                  </a:lnTo>
                  <a:lnTo>
                    <a:pt x="17" y="73"/>
                  </a:lnTo>
                  <a:lnTo>
                    <a:pt x="19" y="73"/>
                  </a:lnTo>
                  <a:lnTo>
                    <a:pt x="27" y="73"/>
                  </a:lnTo>
                  <a:lnTo>
                    <a:pt x="28" y="73"/>
                  </a:lnTo>
                  <a:lnTo>
                    <a:pt x="28" y="72"/>
                  </a:lnTo>
                  <a:lnTo>
                    <a:pt x="28" y="10"/>
                  </a:lnTo>
                  <a:lnTo>
                    <a:pt x="44" y="10"/>
                  </a:lnTo>
                  <a:lnTo>
                    <a:pt x="46" y="10"/>
                  </a:lnTo>
                  <a:lnTo>
                    <a:pt x="46" y="8"/>
                  </a:lnTo>
                  <a:lnTo>
                    <a:pt x="46" y="1"/>
                  </a:lnTo>
                  <a:lnTo>
                    <a:pt x="46" y="0"/>
                  </a:lnTo>
                  <a:lnTo>
                    <a:pt x="44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7" name="Freeform 443"/>
            <p:cNvSpPr>
              <a:spLocks/>
            </p:cNvSpPr>
            <p:nvPr/>
          </p:nvSpPr>
          <p:spPr bwMode="auto">
            <a:xfrm>
              <a:off x="7175500" y="4746625"/>
              <a:ext cx="90488" cy="122238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43" y="0"/>
                </a:cxn>
                <a:cxn ang="0">
                  <a:pos x="43" y="29"/>
                </a:cxn>
                <a:cxn ang="0">
                  <a:pos x="13" y="29"/>
                </a:cxn>
                <a:cxn ang="0">
                  <a:pos x="13" y="0"/>
                </a:cxn>
                <a:cxn ang="0">
                  <a:pos x="0" y="0"/>
                </a:cxn>
                <a:cxn ang="0">
                  <a:pos x="0" y="77"/>
                </a:cxn>
                <a:cxn ang="0">
                  <a:pos x="13" y="77"/>
                </a:cxn>
                <a:cxn ang="0">
                  <a:pos x="13" y="42"/>
                </a:cxn>
                <a:cxn ang="0">
                  <a:pos x="43" y="42"/>
                </a:cxn>
                <a:cxn ang="0">
                  <a:pos x="43" y="77"/>
                </a:cxn>
                <a:cxn ang="0">
                  <a:pos x="57" y="77"/>
                </a:cxn>
                <a:cxn ang="0">
                  <a:pos x="57" y="0"/>
                </a:cxn>
                <a:cxn ang="0">
                  <a:pos x="56" y="0"/>
                </a:cxn>
                <a:cxn ang="0">
                  <a:pos x="56" y="0"/>
                </a:cxn>
              </a:cxnLst>
              <a:rect l="0" t="0" r="r" b="b"/>
              <a:pathLst>
                <a:path w="57" h="77">
                  <a:moveTo>
                    <a:pt x="56" y="0"/>
                  </a:moveTo>
                  <a:lnTo>
                    <a:pt x="43" y="0"/>
                  </a:lnTo>
                  <a:lnTo>
                    <a:pt x="43" y="29"/>
                  </a:lnTo>
                  <a:lnTo>
                    <a:pt x="13" y="29"/>
                  </a:lnTo>
                  <a:lnTo>
                    <a:pt x="13" y="0"/>
                  </a:lnTo>
                  <a:lnTo>
                    <a:pt x="0" y="0"/>
                  </a:lnTo>
                  <a:lnTo>
                    <a:pt x="0" y="77"/>
                  </a:lnTo>
                  <a:lnTo>
                    <a:pt x="13" y="77"/>
                  </a:lnTo>
                  <a:lnTo>
                    <a:pt x="13" y="42"/>
                  </a:lnTo>
                  <a:lnTo>
                    <a:pt x="43" y="42"/>
                  </a:lnTo>
                  <a:lnTo>
                    <a:pt x="43" y="77"/>
                  </a:lnTo>
                  <a:lnTo>
                    <a:pt x="57" y="77"/>
                  </a:lnTo>
                  <a:lnTo>
                    <a:pt x="57" y="0"/>
                  </a:lnTo>
                  <a:lnTo>
                    <a:pt x="56" y="0"/>
                  </a:lnTo>
                  <a:lnTo>
                    <a:pt x="56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8" name="Freeform 444"/>
            <p:cNvSpPr>
              <a:spLocks/>
            </p:cNvSpPr>
            <p:nvPr/>
          </p:nvSpPr>
          <p:spPr bwMode="auto">
            <a:xfrm>
              <a:off x="7177088" y="4749800"/>
              <a:ext cx="87313" cy="115888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44" y="28"/>
                </a:cxn>
                <a:cxn ang="0">
                  <a:pos x="11" y="28"/>
                </a:cxn>
                <a:cxn ang="0">
                  <a:pos x="11" y="0"/>
                </a:cxn>
                <a:cxn ang="0">
                  <a:pos x="0" y="0"/>
                </a:cxn>
                <a:cxn ang="0">
                  <a:pos x="0" y="73"/>
                </a:cxn>
                <a:cxn ang="0">
                  <a:pos x="11" y="73"/>
                </a:cxn>
                <a:cxn ang="0">
                  <a:pos x="11" y="39"/>
                </a:cxn>
                <a:cxn ang="0">
                  <a:pos x="44" y="39"/>
                </a:cxn>
                <a:cxn ang="0">
                  <a:pos x="44" y="73"/>
                </a:cxn>
                <a:cxn ang="0">
                  <a:pos x="55" y="73"/>
                </a:cxn>
                <a:cxn ang="0">
                  <a:pos x="55" y="0"/>
                </a:cxn>
                <a:cxn ang="0">
                  <a:pos x="44" y="0"/>
                </a:cxn>
              </a:cxnLst>
              <a:rect l="0" t="0" r="r" b="b"/>
              <a:pathLst>
                <a:path w="55" h="73">
                  <a:moveTo>
                    <a:pt x="44" y="0"/>
                  </a:moveTo>
                  <a:lnTo>
                    <a:pt x="44" y="28"/>
                  </a:lnTo>
                  <a:lnTo>
                    <a:pt x="11" y="28"/>
                  </a:lnTo>
                  <a:lnTo>
                    <a:pt x="11" y="0"/>
                  </a:lnTo>
                  <a:lnTo>
                    <a:pt x="0" y="0"/>
                  </a:lnTo>
                  <a:lnTo>
                    <a:pt x="0" y="73"/>
                  </a:lnTo>
                  <a:lnTo>
                    <a:pt x="11" y="73"/>
                  </a:lnTo>
                  <a:lnTo>
                    <a:pt x="11" y="39"/>
                  </a:lnTo>
                  <a:lnTo>
                    <a:pt x="44" y="39"/>
                  </a:lnTo>
                  <a:lnTo>
                    <a:pt x="44" y="73"/>
                  </a:lnTo>
                  <a:lnTo>
                    <a:pt x="55" y="73"/>
                  </a:lnTo>
                  <a:lnTo>
                    <a:pt x="55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9" name="Freeform 445"/>
            <p:cNvSpPr>
              <a:spLocks/>
            </p:cNvSpPr>
            <p:nvPr/>
          </p:nvSpPr>
          <p:spPr bwMode="auto">
            <a:xfrm>
              <a:off x="7304088" y="4746625"/>
              <a:ext cx="66675" cy="122238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0" y="0"/>
                </a:cxn>
                <a:cxn ang="0">
                  <a:pos x="0" y="77"/>
                </a:cxn>
                <a:cxn ang="0">
                  <a:pos x="42" y="77"/>
                </a:cxn>
                <a:cxn ang="0">
                  <a:pos x="42" y="63"/>
                </a:cxn>
                <a:cxn ang="0">
                  <a:pos x="14" y="63"/>
                </a:cxn>
                <a:cxn ang="0">
                  <a:pos x="14" y="42"/>
                </a:cxn>
                <a:cxn ang="0">
                  <a:pos x="41" y="42"/>
                </a:cxn>
                <a:cxn ang="0">
                  <a:pos x="41" y="28"/>
                </a:cxn>
                <a:cxn ang="0">
                  <a:pos x="14" y="28"/>
                </a:cxn>
                <a:cxn ang="0">
                  <a:pos x="14" y="14"/>
                </a:cxn>
                <a:cxn ang="0">
                  <a:pos x="42" y="14"/>
                </a:cxn>
                <a:cxn ang="0">
                  <a:pos x="42" y="0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42" h="77">
                  <a:moveTo>
                    <a:pt x="41" y="0"/>
                  </a:moveTo>
                  <a:lnTo>
                    <a:pt x="0" y="0"/>
                  </a:lnTo>
                  <a:lnTo>
                    <a:pt x="0" y="77"/>
                  </a:lnTo>
                  <a:lnTo>
                    <a:pt x="42" y="77"/>
                  </a:lnTo>
                  <a:lnTo>
                    <a:pt x="42" y="63"/>
                  </a:lnTo>
                  <a:lnTo>
                    <a:pt x="14" y="63"/>
                  </a:lnTo>
                  <a:lnTo>
                    <a:pt x="14" y="42"/>
                  </a:lnTo>
                  <a:lnTo>
                    <a:pt x="41" y="42"/>
                  </a:lnTo>
                  <a:lnTo>
                    <a:pt x="41" y="28"/>
                  </a:lnTo>
                  <a:lnTo>
                    <a:pt x="14" y="28"/>
                  </a:lnTo>
                  <a:lnTo>
                    <a:pt x="14" y="14"/>
                  </a:lnTo>
                  <a:lnTo>
                    <a:pt x="42" y="14"/>
                  </a:lnTo>
                  <a:lnTo>
                    <a:pt x="42" y="0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0" name="Freeform 446"/>
            <p:cNvSpPr>
              <a:spLocks/>
            </p:cNvSpPr>
            <p:nvPr/>
          </p:nvSpPr>
          <p:spPr bwMode="auto">
            <a:xfrm>
              <a:off x="7305675" y="4749800"/>
              <a:ext cx="63500" cy="1158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73"/>
                </a:cxn>
                <a:cxn ang="0">
                  <a:pos x="40" y="73"/>
                </a:cxn>
                <a:cxn ang="0">
                  <a:pos x="40" y="63"/>
                </a:cxn>
                <a:cxn ang="0">
                  <a:pos x="12" y="63"/>
                </a:cxn>
                <a:cxn ang="0">
                  <a:pos x="12" y="38"/>
                </a:cxn>
                <a:cxn ang="0">
                  <a:pos x="39" y="38"/>
                </a:cxn>
                <a:cxn ang="0">
                  <a:pos x="39" y="28"/>
                </a:cxn>
                <a:cxn ang="0">
                  <a:pos x="12" y="28"/>
                </a:cxn>
                <a:cxn ang="0">
                  <a:pos x="12" y="10"/>
                </a:cxn>
                <a:cxn ang="0">
                  <a:pos x="40" y="10"/>
                </a:cxn>
                <a:cxn ang="0">
                  <a:pos x="40" y="0"/>
                </a:cxn>
                <a:cxn ang="0">
                  <a:pos x="0" y="0"/>
                </a:cxn>
              </a:cxnLst>
              <a:rect l="0" t="0" r="r" b="b"/>
              <a:pathLst>
                <a:path w="40" h="73">
                  <a:moveTo>
                    <a:pt x="0" y="0"/>
                  </a:moveTo>
                  <a:lnTo>
                    <a:pt x="0" y="73"/>
                  </a:lnTo>
                  <a:lnTo>
                    <a:pt x="40" y="73"/>
                  </a:lnTo>
                  <a:lnTo>
                    <a:pt x="40" y="63"/>
                  </a:lnTo>
                  <a:lnTo>
                    <a:pt x="12" y="63"/>
                  </a:lnTo>
                  <a:lnTo>
                    <a:pt x="12" y="38"/>
                  </a:lnTo>
                  <a:lnTo>
                    <a:pt x="39" y="38"/>
                  </a:lnTo>
                  <a:lnTo>
                    <a:pt x="39" y="28"/>
                  </a:lnTo>
                  <a:lnTo>
                    <a:pt x="12" y="28"/>
                  </a:lnTo>
                  <a:lnTo>
                    <a:pt x="12" y="10"/>
                  </a:lnTo>
                  <a:lnTo>
                    <a:pt x="40" y="10"/>
                  </a:lnTo>
                  <a:lnTo>
                    <a:pt x="4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1" name="Freeform 447"/>
            <p:cNvSpPr>
              <a:spLocks/>
            </p:cNvSpPr>
            <p:nvPr/>
          </p:nvSpPr>
          <p:spPr bwMode="auto">
            <a:xfrm>
              <a:off x="7026275" y="4724400"/>
              <a:ext cx="115888" cy="144463"/>
            </a:xfrm>
            <a:custGeom>
              <a:avLst/>
              <a:gdLst/>
              <a:ahLst/>
              <a:cxnLst>
                <a:cxn ang="0">
                  <a:pos x="0" y="126"/>
                </a:cxn>
                <a:cxn ang="0">
                  <a:pos x="37" y="215"/>
                </a:cxn>
                <a:cxn ang="0">
                  <a:pos x="127" y="253"/>
                </a:cxn>
                <a:cxn ang="0">
                  <a:pos x="200" y="229"/>
                </a:cxn>
                <a:cxn ang="0">
                  <a:pos x="201" y="228"/>
                </a:cxn>
                <a:cxn ang="0">
                  <a:pos x="203" y="227"/>
                </a:cxn>
                <a:cxn ang="0">
                  <a:pos x="203" y="177"/>
                </a:cxn>
                <a:cxn ang="0">
                  <a:pos x="192" y="187"/>
                </a:cxn>
                <a:cxn ang="0">
                  <a:pos x="127" y="216"/>
                </a:cxn>
                <a:cxn ang="0">
                  <a:pos x="70" y="191"/>
                </a:cxn>
                <a:cxn ang="0">
                  <a:pos x="43" y="127"/>
                </a:cxn>
                <a:cxn ang="0">
                  <a:pos x="69" y="59"/>
                </a:cxn>
                <a:cxn ang="0">
                  <a:pos x="126" y="36"/>
                </a:cxn>
                <a:cxn ang="0">
                  <a:pos x="192" y="66"/>
                </a:cxn>
                <a:cxn ang="0">
                  <a:pos x="203" y="77"/>
                </a:cxn>
                <a:cxn ang="0">
                  <a:pos x="203" y="26"/>
                </a:cxn>
                <a:cxn ang="0">
                  <a:pos x="201" y="24"/>
                </a:cxn>
                <a:cxn ang="0">
                  <a:pos x="127" y="0"/>
                </a:cxn>
                <a:cxn ang="0">
                  <a:pos x="0" y="126"/>
                </a:cxn>
                <a:cxn ang="0">
                  <a:pos x="0" y="126"/>
                </a:cxn>
              </a:cxnLst>
              <a:rect l="0" t="0" r="r" b="b"/>
              <a:pathLst>
                <a:path w="203" h="253">
                  <a:moveTo>
                    <a:pt x="0" y="126"/>
                  </a:moveTo>
                  <a:cubicBezTo>
                    <a:pt x="0" y="160"/>
                    <a:pt x="13" y="192"/>
                    <a:pt x="37" y="215"/>
                  </a:cubicBezTo>
                  <a:cubicBezTo>
                    <a:pt x="60" y="239"/>
                    <a:pt x="94" y="253"/>
                    <a:pt x="127" y="253"/>
                  </a:cubicBezTo>
                  <a:cubicBezTo>
                    <a:pt x="153" y="253"/>
                    <a:pt x="179" y="244"/>
                    <a:pt x="200" y="229"/>
                  </a:cubicBezTo>
                  <a:lnTo>
                    <a:pt x="201" y="228"/>
                  </a:lnTo>
                  <a:lnTo>
                    <a:pt x="203" y="227"/>
                  </a:lnTo>
                  <a:lnTo>
                    <a:pt x="203" y="177"/>
                  </a:lnTo>
                  <a:lnTo>
                    <a:pt x="192" y="187"/>
                  </a:lnTo>
                  <a:cubicBezTo>
                    <a:pt x="174" y="205"/>
                    <a:pt x="150" y="216"/>
                    <a:pt x="127" y="216"/>
                  </a:cubicBezTo>
                  <a:cubicBezTo>
                    <a:pt x="107" y="216"/>
                    <a:pt x="84" y="205"/>
                    <a:pt x="70" y="191"/>
                  </a:cubicBezTo>
                  <a:cubicBezTo>
                    <a:pt x="53" y="173"/>
                    <a:pt x="43" y="149"/>
                    <a:pt x="43" y="127"/>
                  </a:cubicBezTo>
                  <a:cubicBezTo>
                    <a:pt x="43" y="100"/>
                    <a:pt x="52" y="75"/>
                    <a:pt x="69" y="59"/>
                  </a:cubicBezTo>
                  <a:cubicBezTo>
                    <a:pt x="84" y="44"/>
                    <a:pt x="105" y="36"/>
                    <a:pt x="126" y="36"/>
                  </a:cubicBezTo>
                  <a:cubicBezTo>
                    <a:pt x="150" y="36"/>
                    <a:pt x="174" y="47"/>
                    <a:pt x="192" y="66"/>
                  </a:cubicBezTo>
                  <a:lnTo>
                    <a:pt x="203" y="77"/>
                  </a:lnTo>
                  <a:lnTo>
                    <a:pt x="203" y="26"/>
                  </a:lnTo>
                  <a:lnTo>
                    <a:pt x="201" y="24"/>
                  </a:lnTo>
                  <a:cubicBezTo>
                    <a:pt x="179" y="8"/>
                    <a:pt x="155" y="0"/>
                    <a:pt x="127" y="0"/>
                  </a:cubicBezTo>
                  <a:cubicBezTo>
                    <a:pt x="54" y="0"/>
                    <a:pt x="0" y="53"/>
                    <a:pt x="0" y="126"/>
                  </a:cubicBezTo>
                  <a:lnTo>
                    <a:pt x="0" y="12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2" name="Freeform 448"/>
            <p:cNvSpPr>
              <a:spLocks/>
            </p:cNvSpPr>
            <p:nvPr/>
          </p:nvSpPr>
          <p:spPr bwMode="auto">
            <a:xfrm>
              <a:off x="7027863" y="4727575"/>
              <a:ext cx="112713" cy="139700"/>
            </a:xfrm>
            <a:custGeom>
              <a:avLst/>
              <a:gdLst/>
              <a:ahLst/>
              <a:cxnLst>
                <a:cxn ang="0">
                  <a:pos x="123" y="0"/>
                </a:cxn>
                <a:cxn ang="0">
                  <a:pos x="0" y="122"/>
                </a:cxn>
                <a:cxn ang="0">
                  <a:pos x="35" y="209"/>
                </a:cxn>
                <a:cxn ang="0">
                  <a:pos x="123" y="245"/>
                </a:cxn>
                <a:cxn ang="0">
                  <a:pos x="194" y="222"/>
                </a:cxn>
                <a:cxn ang="0">
                  <a:pos x="195" y="221"/>
                </a:cxn>
                <a:cxn ang="0">
                  <a:pos x="195" y="220"/>
                </a:cxn>
                <a:cxn ang="0">
                  <a:pos x="195" y="188"/>
                </a:cxn>
                <a:cxn ang="0">
                  <a:pos x="195" y="182"/>
                </a:cxn>
                <a:cxn ang="0">
                  <a:pos x="191" y="186"/>
                </a:cxn>
                <a:cxn ang="0">
                  <a:pos x="123" y="215"/>
                </a:cxn>
                <a:cxn ang="0">
                  <a:pos x="63" y="189"/>
                </a:cxn>
                <a:cxn ang="0">
                  <a:pos x="35" y="123"/>
                </a:cxn>
                <a:cxn ang="0">
                  <a:pos x="62" y="52"/>
                </a:cxn>
                <a:cxn ang="0">
                  <a:pos x="122" y="28"/>
                </a:cxn>
                <a:cxn ang="0">
                  <a:pos x="191" y="59"/>
                </a:cxn>
                <a:cxn ang="0">
                  <a:pos x="195" y="64"/>
                </a:cxn>
                <a:cxn ang="0">
                  <a:pos x="195" y="57"/>
                </a:cxn>
                <a:cxn ang="0">
                  <a:pos x="195" y="25"/>
                </a:cxn>
                <a:cxn ang="0">
                  <a:pos x="195" y="24"/>
                </a:cxn>
                <a:cxn ang="0">
                  <a:pos x="194" y="23"/>
                </a:cxn>
                <a:cxn ang="0">
                  <a:pos x="123" y="0"/>
                </a:cxn>
                <a:cxn ang="0">
                  <a:pos x="123" y="0"/>
                </a:cxn>
              </a:cxnLst>
              <a:rect l="0" t="0" r="r" b="b"/>
              <a:pathLst>
                <a:path w="195" h="245">
                  <a:moveTo>
                    <a:pt x="123" y="0"/>
                  </a:moveTo>
                  <a:cubicBezTo>
                    <a:pt x="52" y="0"/>
                    <a:pt x="0" y="51"/>
                    <a:pt x="0" y="122"/>
                  </a:cubicBezTo>
                  <a:cubicBezTo>
                    <a:pt x="0" y="154"/>
                    <a:pt x="12" y="186"/>
                    <a:pt x="35" y="209"/>
                  </a:cubicBezTo>
                  <a:cubicBezTo>
                    <a:pt x="59" y="232"/>
                    <a:pt x="91" y="245"/>
                    <a:pt x="123" y="245"/>
                  </a:cubicBezTo>
                  <a:cubicBezTo>
                    <a:pt x="148" y="245"/>
                    <a:pt x="173" y="237"/>
                    <a:pt x="194" y="222"/>
                  </a:cubicBezTo>
                  <a:lnTo>
                    <a:pt x="195" y="221"/>
                  </a:lnTo>
                  <a:lnTo>
                    <a:pt x="195" y="220"/>
                  </a:lnTo>
                  <a:lnTo>
                    <a:pt x="195" y="188"/>
                  </a:lnTo>
                  <a:lnTo>
                    <a:pt x="195" y="182"/>
                  </a:lnTo>
                  <a:lnTo>
                    <a:pt x="191" y="186"/>
                  </a:lnTo>
                  <a:cubicBezTo>
                    <a:pt x="172" y="205"/>
                    <a:pt x="147" y="215"/>
                    <a:pt x="123" y="215"/>
                  </a:cubicBezTo>
                  <a:cubicBezTo>
                    <a:pt x="103" y="215"/>
                    <a:pt x="78" y="205"/>
                    <a:pt x="63" y="189"/>
                  </a:cubicBezTo>
                  <a:cubicBezTo>
                    <a:pt x="46" y="171"/>
                    <a:pt x="35" y="147"/>
                    <a:pt x="35" y="123"/>
                  </a:cubicBezTo>
                  <a:cubicBezTo>
                    <a:pt x="35" y="98"/>
                    <a:pt x="43" y="72"/>
                    <a:pt x="62" y="52"/>
                  </a:cubicBezTo>
                  <a:cubicBezTo>
                    <a:pt x="79" y="36"/>
                    <a:pt x="101" y="28"/>
                    <a:pt x="122" y="28"/>
                  </a:cubicBezTo>
                  <a:cubicBezTo>
                    <a:pt x="147" y="28"/>
                    <a:pt x="172" y="40"/>
                    <a:pt x="191" y="59"/>
                  </a:cubicBezTo>
                  <a:lnTo>
                    <a:pt x="195" y="64"/>
                  </a:lnTo>
                  <a:lnTo>
                    <a:pt x="195" y="57"/>
                  </a:lnTo>
                  <a:lnTo>
                    <a:pt x="195" y="25"/>
                  </a:lnTo>
                  <a:lnTo>
                    <a:pt x="195" y="24"/>
                  </a:lnTo>
                  <a:lnTo>
                    <a:pt x="194" y="23"/>
                  </a:lnTo>
                  <a:cubicBezTo>
                    <a:pt x="173" y="8"/>
                    <a:pt x="150" y="0"/>
                    <a:pt x="123" y="0"/>
                  </a:cubicBezTo>
                  <a:lnTo>
                    <a:pt x="123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3" name="Freeform 449"/>
            <p:cNvSpPr>
              <a:spLocks/>
            </p:cNvSpPr>
            <p:nvPr/>
          </p:nvSpPr>
          <p:spPr bwMode="auto">
            <a:xfrm>
              <a:off x="6451600" y="4724400"/>
              <a:ext cx="84138" cy="144463"/>
            </a:xfrm>
            <a:custGeom>
              <a:avLst/>
              <a:gdLst/>
              <a:ahLst/>
              <a:cxnLst>
                <a:cxn ang="0">
                  <a:pos x="73" y="1"/>
                </a:cxn>
                <a:cxn ang="0">
                  <a:pos x="1" y="65"/>
                </a:cxn>
                <a:cxn ang="0">
                  <a:pos x="54" y="134"/>
                </a:cxn>
                <a:cxn ang="0">
                  <a:pos x="54" y="134"/>
                </a:cxn>
                <a:cxn ang="0">
                  <a:pos x="69" y="141"/>
                </a:cxn>
                <a:cxn ang="0">
                  <a:pos x="72" y="142"/>
                </a:cxn>
                <a:cxn ang="0">
                  <a:pos x="105" y="179"/>
                </a:cxn>
                <a:cxn ang="0">
                  <a:pos x="105" y="180"/>
                </a:cxn>
                <a:cxn ang="0">
                  <a:pos x="65" y="217"/>
                </a:cxn>
                <a:cxn ang="0">
                  <a:pos x="10" y="197"/>
                </a:cxn>
                <a:cxn ang="0">
                  <a:pos x="3" y="187"/>
                </a:cxn>
                <a:cxn ang="0">
                  <a:pos x="3" y="235"/>
                </a:cxn>
                <a:cxn ang="0">
                  <a:pos x="5" y="236"/>
                </a:cxn>
                <a:cxn ang="0">
                  <a:pos x="65" y="253"/>
                </a:cxn>
                <a:cxn ang="0">
                  <a:pos x="122" y="231"/>
                </a:cxn>
                <a:cxn ang="0">
                  <a:pos x="145" y="176"/>
                </a:cxn>
                <a:cxn ang="0">
                  <a:pos x="86" y="103"/>
                </a:cxn>
                <a:cxn ang="0">
                  <a:pos x="71" y="96"/>
                </a:cxn>
                <a:cxn ang="0">
                  <a:pos x="40" y="66"/>
                </a:cxn>
                <a:cxn ang="0">
                  <a:pos x="49" y="46"/>
                </a:cxn>
                <a:cxn ang="0">
                  <a:pos x="72" y="37"/>
                </a:cxn>
                <a:cxn ang="0">
                  <a:pos x="127" y="56"/>
                </a:cxn>
                <a:cxn ang="0">
                  <a:pos x="134" y="66"/>
                </a:cxn>
                <a:cxn ang="0">
                  <a:pos x="134" y="18"/>
                </a:cxn>
                <a:cxn ang="0">
                  <a:pos x="133" y="17"/>
                </a:cxn>
                <a:cxn ang="0">
                  <a:pos x="73" y="1"/>
                </a:cxn>
                <a:cxn ang="0">
                  <a:pos x="73" y="1"/>
                </a:cxn>
              </a:cxnLst>
              <a:rect l="0" t="0" r="r" b="b"/>
              <a:pathLst>
                <a:path w="145" h="253">
                  <a:moveTo>
                    <a:pt x="73" y="1"/>
                  </a:moveTo>
                  <a:cubicBezTo>
                    <a:pt x="32" y="1"/>
                    <a:pt x="1" y="28"/>
                    <a:pt x="1" y="65"/>
                  </a:cubicBezTo>
                  <a:cubicBezTo>
                    <a:pt x="0" y="104"/>
                    <a:pt x="31" y="123"/>
                    <a:pt x="54" y="134"/>
                  </a:cubicBezTo>
                  <a:cubicBezTo>
                    <a:pt x="54" y="134"/>
                    <a:pt x="54" y="134"/>
                    <a:pt x="54" y="134"/>
                  </a:cubicBezTo>
                  <a:cubicBezTo>
                    <a:pt x="54" y="134"/>
                    <a:pt x="57" y="135"/>
                    <a:pt x="69" y="141"/>
                  </a:cubicBezTo>
                  <a:cubicBezTo>
                    <a:pt x="69" y="141"/>
                    <a:pt x="72" y="142"/>
                    <a:pt x="72" y="142"/>
                  </a:cubicBezTo>
                  <a:cubicBezTo>
                    <a:pt x="91" y="151"/>
                    <a:pt x="105" y="158"/>
                    <a:pt x="105" y="179"/>
                  </a:cubicBezTo>
                  <a:cubicBezTo>
                    <a:pt x="105" y="179"/>
                    <a:pt x="105" y="179"/>
                    <a:pt x="105" y="180"/>
                  </a:cubicBezTo>
                  <a:cubicBezTo>
                    <a:pt x="105" y="201"/>
                    <a:pt x="88" y="216"/>
                    <a:pt x="65" y="217"/>
                  </a:cubicBezTo>
                  <a:cubicBezTo>
                    <a:pt x="43" y="217"/>
                    <a:pt x="16" y="207"/>
                    <a:pt x="10" y="197"/>
                  </a:cubicBezTo>
                  <a:lnTo>
                    <a:pt x="3" y="187"/>
                  </a:lnTo>
                  <a:lnTo>
                    <a:pt x="3" y="235"/>
                  </a:lnTo>
                  <a:lnTo>
                    <a:pt x="5" y="236"/>
                  </a:lnTo>
                  <a:cubicBezTo>
                    <a:pt x="10" y="240"/>
                    <a:pt x="27" y="253"/>
                    <a:pt x="65" y="253"/>
                  </a:cubicBezTo>
                  <a:cubicBezTo>
                    <a:pt x="86" y="253"/>
                    <a:pt x="106" y="245"/>
                    <a:pt x="122" y="231"/>
                  </a:cubicBezTo>
                  <a:cubicBezTo>
                    <a:pt x="136" y="216"/>
                    <a:pt x="145" y="197"/>
                    <a:pt x="145" y="176"/>
                  </a:cubicBezTo>
                  <a:cubicBezTo>
                    <a:pt x="145" y="136"/>
                    <a:pt x="117" y="117"/>
                    <a:pt x="86" y="103"/>
                  </a:cubicBezTo>
                  <a:lnTo>
                    <a:pt x="71" y="96"/>
                  </a:lnTo>
                  <a:cubicBezTo>
                    <a:pt x="54" y="88"/>
                    <a:pt x="40" y="80"/>
                    <a:pt x="40" y="66"/>
                  </a:cubicBezTo>
                  <a:cubicBezTo>
                    <a:pt x="40" y="58"/>
                    <a:pt x="43" y="52"/>
                    <a:pt x="49" y="46"/>
                  </a:cubicBezTo>
                  <a:cubicBezTo>
                    <a:pt x="54" y="41"/>
                    <a:pt x="62" y="37"/>
                    <a:pt x="72" y="37"/>
                  </a:cubicBezTo>
                  <a:cubicBezTo>
                    <a:pt x="99" y="35"/>
                    <a:pt x="122" y="48"/>
                    <a:pt x="127" y="56"/>
                  </a:cubicBezTo>
                  <a:lnTo>
                    <a:pt x="134" y="66"/>
                  </a:lnTo>
                  <a:lnTo>
                    <a:pt x="134" y="18"/>
                  </a:lnTo>
                  <a:lnTo>
                    <a:pt x="133" y="17"/>
                  </a:lnTo>
                  <a:cubicBezTo>
                    <a:pt x="117" y="6"/>
                    <a:pt x="97" y="0"/>
                    <a:pt x="73" y="1"/>
                  </a:cubicBezTo>
                  <a:lnTo>
                    <a:pt x="73" y="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4" name="Freeform 450"/>
            <p:cNvSpPr>
              <a:spLocks/>
            </p:cNvSpPr>
            <p:nvPr/>
          </p:nvSpPr>
          <p:spPr bwMode="auto">
            <a:xfrm>
              <a:off x="6454775" y="4727575"/>
              <a:ext cx="79375" cy="139700"/>
            </a:xfrm>
            <a:custGeom>
              <a:avLst/>
              <a:gdLst/>
              <a:ahLst/>
              <a:cxnLst>
                <a:cxn ang="0">
                  <a:pos x="61" y="245"/>
                </a:cxn>
                <a:cxn ang="0">
                  <a:pos x="2" y="229"/>
                </a:cxn>
                <a:cxn ang="0">
                  <a:pos x="3" y="195"/>
                </a:cxn>
                <a:cxn ang="0">
                  <a:pos x="61" y="216"/>
                </a:cxn>
                <a:cxn ang="0">
                  <a:pos x="105" y="176"/>
                </a:cxn>
                <a:cxn ang="0">
                  <a:pos x="67" y="134"/>
                </a:cxn>
                <a:cxn ang="0">
                  <a:pos x="52" y="127"/>
                </a:cxn>
                <a:cxn ang="0">
                  <a:pos x="0" y="61"/>
                </a:cxn>
                <a:cxn ang="0">
                  <a:pos x="69" y="0"/>
                </a:cxn>
                <a:cxn ang="0">
                  <a:pos x="127" y="16"/>
                </a:cxn>
                <a:cxn ang="0">
                  <a:pos x="127" y="50"/>
                </a:cxn>
                <a:cxn ang="0">
                  <a:pos x="68" y="29"/>
                </a:cxn>
                <a:cxn ang="0">
                  <a:pos x="42" y="40"/>
                </a:cxn>
                <a:cxn ang="0">
                  <a:pos x="33" y="61"/>
                </a:cxn>
                <a:cxn ang="0">
                  <a:pos x="66" y="96"/>
                </a:cxn>
                <a:cxn ang="0">
                  <a:pos x="81" y="103"/>
                </a:cxn>
                <a:cxn ang="0">
                  <a:pos x="137" y="172"/>
                </a:cxn>
                <a:cxn ang="0">
                  <a:pos x="115" y="224"/>
                </a:cxn>
                <a:cxn ang="0">
                  <a:pos x="61" y="245"/>
                </a:cxn>
                <a:cxn ang="0">
                  <a:pos x="61" y="245"/>
                </a:cxn>
              </a:cxnLst>
              <a:rect l="0" t="0" r="r" b="b"/>
              <a:pathLst>
                <a:path w="138" h="246">
                  <a:moveTo>
                    <a:pt x="61" y="245"/>
                  </a:moveTo>
                  <a:cubicBezTo>
                    <a:pt x="23" y="245"/>
                    <a:pt x="7" y="232"/>
                    <a:pt x="2" y="229"/>
                  </a:cubicBezTo>
                  <a:lnTo>
                    <a:pt x="3" y="195"/>
                  </a:lnTo>
                  <a:cubicBezTo>
                    <a:pt x="10" y="206"/>
                    <a:pt x="39" y="217"/>
                    <a:pt x="61" y="216"/>
                  </a:cubicBezTo>
                  <a:cubicBezTo>
                    <a:pt x="86" y="215"/>
                    <a:pt x="104" y="199"/>
                    <a:pt x="105" y="176"/>
                  </a:cubicBezTo>
                  <a:cubicBezTo>
                    <a:pt x="105" y="151"/>
                    <a:pt x="87" y="143"/>
                    <a:pt x="67" y="134"/>
                  </a:cubicBezTo>
                  <a:lnTo>
                    <a:pt x="52" y="127"/>
                  </a:lnTo>
                  <a:cubicBezTo>
                    <a:pt x="25" y="115"/>
                    <a:pt x="0" y="96"/>
                    <a:pt x="0" y="61"/>
                  </a:cubicBezTo>
                  <a:cubicBezTo>
                    <a:pt x="1" y="26"/>
                    <a:pt x="30" y="1"/>
                    <a:pt x="69" y="0"/>
                  </a:cubicBezTo>
                  <a:cubicBezTo>
                    <a:pt x="100" y="0"/>
                    <a:pt x="118" y="10"/>
                    <a:pt x="127" y="16"/>
                  </a:cubicBezTo>
                  <a:lnTo>
                    <a:pt x="127" y="50"/>
                  </a:lnTo>
                  <a:cubicBezTo>
                    <a:pt x="121" y="41"/>
                    <a:pt x="95" y="27"/>
                    <a:pt x="68" y="29"/>
                  </a:cubicBezTo>
                  <a:cubicBezTo>
                    <a:pt x="58" y="30"/>
                    <a:pt x="49" y="33"/>
                    <a:pt x="42" y="40"/>
                  </a:cubicBezTo>
                  <a:cubicBezTo>
                    <a:pt x="36" y="46"/>
                    <a:pt x="33" y="53"/>
                    <a:pt x="33" y="61"/>
                  </a:cubicBezTo>
                  <a:cubicBezTo>
                    <a:pt x="32" y="80"/>
                    <a:pt x="50" y="88"/>
                    <a:pt x="66" y="96"/>
                  </a:cubicBezTo>
                  <a:lnTo>
                    <a:pt x="81" y="103"/>
                  </a:lnTo>
                  <a:cubicBezTo>
                    <a:pt x="110" y="116"/>
                    <a:pt x="138" y="133"/>
                    <a:pt x="137" y="172"/>
                  </a:cubicBezTo>
                  <a:cubicBezTo>
                    <a:pt x="137" y="192"/>
                    <a:pt x="129" y="210"/>
                    <a:pt x="115" y="224"/>
                  </a:cubicBezTo>
                  <a:cubicBezTo>
                    <a:pt x="101" y="238"/>
                    <a:pt x="81" y="246"/>
                    <a:pt x="61" y="245"/>
                  </a:cubicBezTo>
                  <a:lnTo>
                    <a:pt x="61" y="24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87" name="Group 786"/>
          <p:cNvGrpSpPr/>
          <p:nvPr/>
        </p:nvGrpSpPr>
        <p:grpSpPr>
          <a:xfrm>
            <a:off x="3498850" y="3225800"/>
            <a:ext cx="1100138" cy="201613"/>
            <a:chOff x="3498850" y="3225800"/>
            <a:chExt cx="1100138" cy="201613"/>
          </a:xfrm>
        </p:grpSpPr>
        <p:sp>
          <p:nvSpPr>
            <p:cNvPr id="1475" name="Freeform 451"/>
            <p:cNvSpPr>
              <a:spLocks/>
            </p:cNvSpPr>
            <p:nvPr/>
          </p:nvSpPr>
          <p:spPr bwMode="auto">
            <a:xfrm>
              <a:off x="3498850" y="3225800"/>
              <a:ext cx="141288" cy="173038"/>
            </a:xfrm>
            <a:custGeom>
              <a:avLst/>
              <a:gdLst/>
              <a:ahLst/>
              <a:cxnLst>
                <a:cxn ang="0">
                  <a:pos x="165" y="91"/>
                </a:cxn>
                <a:cxn ang="0">
                  <a:pos x="156" y="72"/>
                </a:cxn>
                <a:cxn ang="0">
                  <a:pos x="136" y="66"/>
                </a:cxn>
                <a:cxn ang="0">
                  <a:pos x="108" y="83"/>
                </a:cxn>
                <a:cxn ang="0">
                  <a:pos x="231" y="204"/>
                </a:cxn>
                <a:cxn ang="0">
                  <a:pos x="101" y="303"/>
                </a:cxn>
                <a:cxn ang="0">
                  <a:pos x="6" y="206"/>
                </a:cxn>
                <a:cxn ang="0">
                  <a:pos x="83" y="206"/>
                </a:cxn>
                <a:cxn ang="0">
                  <a:pos x="93" y="229"/>
                </a:cxn>
                <a:cxn ang="0">
                  <a:pos x="115" y="236"/>
                </a:cxn>
                <a:cxn ang="0">
                  <a:pos x="152" y="215"/>
                </a:cxn>
                <a:cxn ang="0">
                  <a:pos x="29" y="92"/>
                </a:cxn>
                <a:cxn ang="0">
                  <a:pos x="150" y="0"/>
                </a:cxn>
                <a:cxn ang="0">
                  <a:pos x="242" y="91"/>
                </a:cxn>
                <a:cxn ang="0">
                  <a:pos x="165" y="91"/>
                </a:cxn>
              </a:cxnLst>
              <a:rect l="0" t="0" r="r" b="b"/>
              <a:pathLst>
                <a:path w="247" h="303">
                  <a:moveTo>
                    <a:pt x="165" y="91"/>
                  </a:moveTo>
                  <a:cubicBezTo>
                    <a:pt x="165" y="81"/>
                    <a:pt x="161" y="76"/>
                    <a:pt x="156" y="72"/>
                  </a:cubicBezTo>
                  <a:cubicBezTo>
                    <a:pt x="151" y="68"/>
                    <a:pt x="144" y="66"/>
                    <a:pt x="136" y="66"/>
                  </a:cubicBezTo>
                  <a:cubicBezTo>
                    <a:pt x="118" y="66"/>
                    <a:pt x="109" y="72"/>
                    <a:pt x="108" y="83"/>
                  </a:cubicBezTo>
                  <a:cubicBezTo>
                    <a:pt x="101" y="126"/>
                    <a:pt x="247" y="99"/>
                    <a:pt x="231" y="204"/>
                  </a:cubicBezTo>
                  <a:cubicBezTo>
                    <a:pt x="221" y="270"/>
                    <a:pt x="169" y="303"/>
                    <a:pt x="101" y="303"/>
                  </a:cubicBezTo>
                  <a:cubicBezTo>
                    <a:pt x="35" y="303"/>
                    <a:pt x="0" y="258"/>
                    <a:pt x="6" y="206"/>
                  </a:cubicBezTo>
                  <a:lnTo>
                    <a:pt x="83" y="206"/>
                  </a:lnTo>
                  <a:cubicBezTo>
                    <a:pt x="84" y="217"/>
                    <a:pt x="87" y="224"/>
                    <a:pt x="93" y="229"/>
                  </a:cubicBezTo>
                  <a:cubicBezTo>
                    <a:pt x="99" y="234"/>
                    <a:pt x="107" y="236"/>
                    <a:pt x="115" y="236"/>
                  </a:cubicBezTo>
                  <a:cubicBezTo>
                    <a:pt x="135" y="236"/>
                    <a:pt x="150" y="229"/>
                    <a:pt x="152" y="215"/>
                  </a:cubicBezTo>
                  <a:cubicBezTo>
                    <a:pt x="158" y="172"/>
                    <a:pt x="12" y="202"/>
                    <a:pt x="29" y="92"/>
                  </a:cubicBezTo>
                  <a:cubicBezTo>
                    <a:pt x="38" y="31"/>
                    <a:pt x="88" y="0"/>
                    <a:pt x="150" y="0"/>
                  </a:cubicBezTo>
                  <a:cubicBezTo>
                    <a:pt x="218" y="0"/>
                    <a:pt x="243" y="41"/>
                    <a:pt x="242" y="91"/>
                  </a:cubicBezTo>
                  <a:lnTo>
                    <a:pt x="165" y="91"/>
                  </a:lnTo>
                </a:path>
              </a:pathLst>
            </a:custGeom>
            <a:solidFill>
              <a:srgbClr val="D80E2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6" name="Freeform 452"/>
            <p:cNvSpPr>
              <a:spLocks/>
            </p:cNvSpPr>
            <p:nvPr/>
          </p:nvSpPr>
          <p:spPr bwMode="auto">
            <a:xfrm>
              <a:off x="3625850" y="3259138"/>
              <a:ext cx="53975" cy="134938"/>
            </a:xfrm>
            <a:custGeom>
              <a:avLst/>
              <a:gdLst/>
              <a:ahLst/>
              <a:cxnLst>
                <a:cxn ang="0">
                  <a:pos x="0" y="85"/>
                </a:cxn>
                <a:cxn ang="0">
                  <a:pos x="13" y="0"/>
                </a:cxn>
                <a:cxn ang="0">
                  <a:pos x="34" y="0"/>
                </a:cxn>
                <a:cxn ang="0">
                  <a:pos x="21" y="85"/>
                </a:cxn>
                <a:cxn ang="0">
                  <a:pos x="0" y="85"/>
                </a:cxn>
              </a:cxnLst>
              <a:rect l="0" t="0" r="r" b="b"/>
              <a:pathLst>
                <a:path w="34" h="85">
                  <a:moveTo>
                    <a:pt x="0" y="85"/>
                  </a:moveTo>
                  <a:lnTo>
                    <a:pt x="13" y="0"/>
                  </a:lnTo>
                  <a:lnTo>
                    <a:pt x="34" y="0"/>
                  </a:lnTo>
                  <a:lnTo>
                    <a:pt x="21" y="85"/>
                  </a:lnTo>
                  <a:lnTo>
                    <a:pt x="0" y="85"/>
                  </a:lnTo>
                  <a:close/>
                </a:path>
              </a:pathLst>
            </a:custGeom>
            <a:solidFill>
              <a:srgbClr val="D80E2B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7" name="Freeform 453"/>
            <p:cNvSpPr>
              <a:spLocks noEditPoints="1"/>
            </p:cNvSpPr>
            <p:nvPr/>
          </p:nvSpPr>
          <p:spPr bwMode="auto">
            <a:xfrm>
              <a:off x="3663950" y="3294063"/>
              <a:ext cx="296863" cy="133350"/>
            </a:xfrm>
            <a:custGeom>
              <a:avLst/>
              <a:gdLst/>
              <a:ahLst/>
              <a:cxnLst>
                <a:cxn ang="0">
                  <a:pos x="453" y="90"/>
                </a:cxn>
                <a:cxn ang="0">
                  <a:pos x="421" y="129"/>
                </a:cxn>
                <a:cxn ang="0">
                  <a:pos x="403" y="89"/>
                </a:cxn>
                <a:cxn ang="0">
                  <a:pos x="433" y="50"/>
                </a:cxn>
                <a:cxn ang="0">
                  <a:pos x="453" y="90"/>
                </a:cxn>
                <a:cxn ang="0">
                  <a:pos x="290" y="71"/>
                </a:cxn>
                <a:cxn ang="0">
                  <a:pos x="237" y="71"/>
                </a:cxn>
                <a:cxn ang="0">
                  <a:pos x="269" y="42"/>
                </a:cxn>
                <a:cxn ang="0">
                  <a:pos x="290" y="71"/>
                </a:cxn>
                <a:cxn ang="0">
                  <a:pos x="124" y="71"/>
                </a:cxn>
                <a:cxn ang="0">
                  <a:pos x="70" y="71"/>
                </a:cxn>
                <a:cxn ang="0">
                  <a:pos x="102" y="42"/>
                </a:cxn>
                <a:cxn ang="0">
                  <a:pos x="124" y="71"/>
                </a:cxn>
                <a:cxn ang="0">
                  <a:pos x="459" y="0"/>
                </a:cxn>
                <a:cxn ang="0">
                  <a:pos x="408" y="30"/>
                </a:cxn>
                <a:cxn ang="0">
                  <a:pos x="407" y="30"/>
                </a:cxn>
                <a:cxn ang="0">
                  <a:pos x="411" y="5"/>
                </a:cxn>
                <a:cxn ang="0">
                  <a:pos x="359" y="5"/>
                </a:cxn>
                <a:cxn ang="0">
                  <a:pos x="345" y="94"/>
                </a:cxn>
                <a:cxn ang="0">
                  <a:pos x="273" y="0"/>
                </a:cxn>
                <a:cxn ang="0">
                  <a:pos x="179" y="75"/>
                </a:cxn>
                <a:cxn ang="0">
                  <a:pos x="106" y="0"/>
                </a:cxn>
                <a:cxn ang="0">
                  <a:pos x="8" y="92"/>
                </a:cxn>
                <a:cxn ang="0">
                  <a:pos x="79" y="181"/>
                </a:cxn>
                <a:cxn ang="0">
                  <a:pos x="169" y="125"/>
                </a:cxn>
                <a:cxn ang="0">
                  <a:pos x="113" y="125"/>
                </a:cxn>
                <a:cxn ang="0">
                  <a:pos x="89" y="140"/>
                </a:cxn>
                <a:cxn ang="0">
                  <a:pos x="65" y="106"/>
                </a:cxn>
                <a:cxn ang="0">
                  <a:pos x="174" y="106"/>
                </a:cxn>
                <a:cxn ang="0">
                  <a:pos x="245" y="181"/>
                </a:cxn>
                <a:cxn ang="0">
                  <a:pos x="336" y="125"/>
                </a:cxn>
                <a:cxn ang="0">
                  <a:pos x="280" y="125"/>
                </a:cxn>
                <a:cxn ang="0">
                  <a:pos x="256" y="140"/>
                </a:cxn>
                <a:cxn ang="0">
                  <a:pos x="231" y="106"/>
                </a:cxn>
                <a:cxn ang="0">
                  <a:pos x="343" y="106"/>
                </a:cxn>
                <a:cxn ang="0">
                  <a:pos x="324" y="235"/>
                </a:cxn>
                <a:cxn ang="0">
                  <a:pos x="382" y="235"/>
                </a:cxn>
                <a:cxn ang="0">
                  <a:pos x="394" y="159"/>
                </a:cxn>
                <a:cxn ang="0">
                  <a:pos x="428" y="181"/>
                </a:cxn>
                <a:cxn ang="0">
                  <a:pos x="511" y="89"/>
                </a:cxn>
                <a:cxn ang="0">
                  <a:pos x="459" y="0"/>
                </a:cxn>
              </a:cxnLst>
              <a:rect l="0" t="0" r="r" b="b"/>
              <a:pathLst>
                <a:path w="518" h="235">
                  <a:moveTo>
                    <a:pt x="453" y="90"/>
                  </a:moveTo>
                  <a:cubicBezTo>
                    <a:pt x="449" y="114"/>
                    <a:pt x="437" y="129"/>
                    <a:pt x="421" y="129"/>
                  </a:cubicBezTo>
                  <a:cubicBezTo>
                    <a:pt x="406" y="129"/>
                    <a:pt x="400" y="113"/>
                    <a:pt x="403" y="89"/>
                  </a:cubicBezTo>
                  <a:cubicBezTo>
                    <a:pt x="407" y="66"/>
                    <a:pt x="419" y="50"/>
                    <a:pt x="433" y="50"/>
                  </a:cubicBezTo>
                  <a:cubicBezTo>
                    <a:pt x="448" y="50"/>
                    <a:pt x="457" y="63"/>
                    <a:pt x="453" y="90"/>
                  </a:cubicBezTo>
                  <a:moveTo>
                    <a:pt x="290" y="71"/>
                  </a:moveTo>
                  <a:lnTo>
                    <a:pt x="237" y="71"/>
                  </a:lnTo>
                  <a:cubicBezTo>
                    <a:pt x="239" y="53"/>
                    <a:pt x="251" y="42"/>
                    <a:pt x="269" y="42"/>
                  </a:cubicBezTo>
                  <a:cubicBezTo>
                    <a:pt x="283" y="42"/>
                    <a:pt x="293" y="56"/>
                    <a:pt x="290" y="71"/>
                  </a:cubicBezTo>
                  <a:close/>
                  <a:moveTo>
                    <a:pt x="124" y="71"/>
                  </a:moveTo>
                  <a:lnTo>
                    <a:pt x="70" y="71"/>
                  </a:lnTo>
                  <a:cubicBezTo>
                    <a:pt x="73" y="53"/>
                    <a:pt x="84" y="42"/>
                    <a:pt x="102" y="42"/>
                  </a:cubicBezTo>
                  <a:cubicBezTo>
                    <a:pt x="116" y="42"/>
                    <a:pt x="126" y="56"/>
                    <a:pt x="124" y="71"/>
                  </a:cubicBezTo>
                  <a:close/>
                  <a:moveTo>
                    <a:pt x="459" y="0"/>
                  </a:moveTo>
                  <a:cubicBezTo>
                    <a:pt x="442" y="0"/>
                    <a:pt x="419" y="9"/>
                    <a:pt x="408" y="30"/>
                  </a:cubicBezTo>
                  <a:lnTo>
                    <a:pt x="407" y="30"/>
                  </a:lnTo>
                  <a:lnTo>
                    <a:pt x="411" y="5"/>
                  </a:lnTo>
                  <a:lnTo>
                    <a:pt x="359" y="5"/>
                  </a:lnTo>
                  <a:lnTo>
                    <a:pt x="345" y="94"/>
                  </a:lnTo>
                  <a:cubicBezTo>
                    <a:pt x="350" y="38"/>
                    <a:pt x="324" y="0"/>
                    <a:pt x="273" y="0"/>
                  </a:cubicBezTo>
                  <a:cubicBezTo>
                    <a:pt x="230" y="0"/>
                    <a:pt x="193" y="29"/>
                    <a:pt x="179" y="75"/>
                  </a:cubicBezTo>
                  <a:cubicBezTo>
                    <a:pt x="177" y="30"/>
                    <a:pt x="151" y="0"/>
                    <a:pt x="106" y="0"/>
                  </a:cubicBezTo>
                  <a:cubicBezTo>
                    <a:pt x="59" y="0"/>
                    <a:pt x="17" y="36"/>
                    <a:pt x="8" y="92"/>
                  </a:cubicBezTo>
                  <a:cubicBezTo>
                    <a:pt x="0" y="150"/>
                    <a:pt x="31" y="181"/>
                    <a:pt x="79" y="181"/>
                  </a:cubicBezTo>
                  <a:cubicBezTo>
                    <a:pt x="113" y="181"/>
                    <a:pt x="153" y="167"/>
                    <a:pt x="169" y="125"/>
                  </a:cubicBezTo>
                  <a:lnTo>
                    <a:pt x="113" y="125"/>
                  </a:lnTo>
                  <a:cubicBezTo>
                    <a:pt x="107" y="135"/>
                    <a:pt x="98" y="140"/>
                    <a:pt x="89" y="140"/>
                  </a:cubicBezTo>
                  <a:cubicBezTo>
                    <a:pt x="73" y="140"/>
                    <a:pt x="62" y="126"/>
                    <a:pt x="65" y="106"/>
                  </a:cubicBezTo>
                  <a:lnTo>
                    <a:pt x="174" y="106"/>
                  </a:lnTo>
                  <a:cubicBezTo>
                    <a:pt x="172" y="155"/>
                    <a:pt x="202" y="181"/>
                    <a:pt x="245" y="181"/>
                  </a:cubicBezTo>
                  <a:cubicBezTo>
                    <a:pt x="280" y="181"/>
                    <a:pt x="319" y="167"/>
                    <a:pt x="336" y="125"/>
                  </a:cubicBezTo>
                  <a:lnTo>
                    <a:pt x="280" y="125"/>
                  </a:lnTo>
                  <a:cubicBezTo>
                    <a:pt x="274" y="135"/>
                    <a:pt x="265" y="140"/>
                    <a:pt x="256" y="140"/>
                  </a:cubicBezTo>
                  <a:cubicBezTo>
                    <a:pt x="240" y="140"/>
                    <a:pt x="228" y="126"/>
                    <a:pt x="231" y="106"/>
                  </a:cubicBezTo>
                  <a:lnTo>
                    <a:pt x="343" y="106"/>
                  </a:lnTo>
                  <a:lnTo>
                    <a:pt x="324" y="235"/>
                  </a:lnTo>
                  <a:lnTo>
                    <a:pt x="382" y="235"/>
                  </a:lnTo>
                  <a:lnTo>
                    <a:pt x="394" y="159"/>
                  </a:lnTo>
                  <a:cubicBezTo>
                    <a:pt x="401" y="174"/>
                    <a:pt x="412" y="181"/>
                    <a:pt x="428" y="181"/>
                  </a:cubicBezTo>
                  <a:cubicBezTo>
                    <a:pt x="461" y="181"/>
                    <a:pt x="501" y="157"/>
                    <a:pt x="511" y="89"/>
                  </a:cubicBezTo>
                  <a:cubicBezTo>
                    <a:pt x="518" y="42"/>
                    <a:pt x="503" y="0"/>
                    <a:pt x="459" y="0"/>
                  </a:cubicBezTo>
                </a:path>
              </a:pathLst>
            </a:custGeom>
            <a:solidFill>
              <a:srgbClr val="D80E2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8" name="Freeform 454"/>
            <p:cNvSpPr>
              <a:spLocks/>
            </p:cNvSpPr>
            <p:nvPr/>
          </p:nvSpPr>
          <p:spPr bwMode="auto">
            <a:xfrm>
              <a:off x="4186238" y="3295650"/>
              <a:ext cx="104775" cy="101600"/>
            </a:xfrm>
            <a:custGeom>
              <a:avLst/>
              <a:gdLst/>
              <a:ahLst/>
              <a:cxnLst>
                <a:cxn ang="0">
                  <a:pos x="157" y="171"/>
                </a:cxn>
                <a:cxn ang="0">
                  <a:pos x="103" y="171"/>
                </a:cxn>
                <a:cxn ang="0">
                  <a:pos x="107" y="146"/>
                </a:cxn>
                <a:cxn ang="0">
                  <a:pos x="49" y="176"/>
                </a:cxn>
                <a:cxn ang="0">
                  <a:pos x="7" y="104"/>
                </a:cxn>
                <a:cxn ang="0">
                  <a:pos x="23" y="0"/>
                </a:cxn>
                <a:cxn ang="0">
                  <a:pos x="82" y="0"/>
                </a:cxn>
                <a:cxn ang="0">
                  <a:pos x="67" y="92"/>
                </a:cxn>
                <a:cxn ang="0">
                  <a:pos x="84" y="123"/>
                </a:cxn>
                <a:cxn ang="0">
                  <a:pos x="113" y="82"/>
                </a:cxn>
                <a:cxn ang="0">
                  <a:pos x="125" y="0"/>
                </a:cxn>
                <a:cxn ang="0">
                  <a:pos x="183" y="0"/>
                </a:cxn>
                <a:cxn ang="0">
                  <a:pos x="157" y="171"/>
                </a:cxn>
              </a:cxnLst>
              <a:rect l="0" t="0" r="r" b="b"/>
              <a:pathLst>
                <a:path w="183" h="176">
                  <a:moveTo>
                    <a:pt x="157" y="171"/>
                  </a:moveTo>
                  <a:lnTo>
                    <a:pt x="103" y="171"/>
                  </a:lnTo>
                  <a:lnTo>
                    <a:pt x="107" y="146"/>
                  </a:lnTo>
                  <a:cubicBezTo>
                    <a:pt x="89" y="170"/>
                    <a:pt x="73" y="176"/>
                    <a:pt x="49" y="176"/>
                  </a:cubicBezTo>
                  <a:cubicBezTo>
                    <a:pt x="17" y="176"/>
                    <a:pt x="0" y="153"/>
                    <a:pt x="7" y="104"/>
                  </a:cubicBezTo>
                  <a:lnTo>
                    <a:pt x="23" y="0"/>
                  </a:lnTo>
                  <a:lnTo>
                    <a:pt x="82" y="0"/>
                  </a:lnTo>
                  <a:lnTo>
                    <a:pt x="67" y="92"/>
                  </a:lnTo>
                  <a:cubicBezTo>
                    <a:pt x="64" y="116"/>
                    <a:pt x="70" y="123"/>
                    <a:pt x="84" y="123"/>
                  </a:cubicBezTo>
                  <a:cubicBezTo>
                    <a:pt x="101" y="123"/>
                    <a:pt x="109" y="109"/>
                    <a:pt x="113" y="82"/>
                  </a:cubicBezTo>
                  <a:lnTo>
                    <a:pt x="125" y="0"/>
                  </a:lnTo>
                  <a:lnTo>
                    <a:pt x="183" y="0"/>
                  </a:lnTo>
                  <a:lnTo>
                    <a:pt x="157" y="171"/>
                  </a:lnTo>
                </a:path>
              </a:pathLst>
            </a:custGeom>
            <a:solidFill>
              <a:srgbClr val="D80E2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9" name="Freeform 455"/>
            <p:cNvSpPr>
              <a:spLocks/>
            </p:cNvSpPr>
            <p:nvPr/>
          </p:nvSpPr>
          <p:spPr bwMode="auto">
            <a:xfrm>
              <a:off x="4279900" y="3265488"/>
              <a:ext cx="166688" cy="131763"/>
            </a:xfrm>
            <a:custGeom>
              <a:avLst/>
              <a:gdLst/>
              <a:ahLst/>
              <a:cxnLst>
                <a:cxn ang="0">
                  <a:pos x="257" y="93"/>
                </a:cxn>
                <a:cxn ang="0">
                  <a:pos x="285" y="93"/>
                </a:cxn>
                <a:cxn ang="0">
                  <a:pos x="291" y="54"/>
                </a:cxn>
                <a:cxn ang="0">
                  <a:pos x="263" y="54"/>
                </a:cxn>
                <a:cxn ang="0">
                  <a:pos x="271" y="0"/>
                </a:cxn>
                <a:cxn ang="0">
                  <a:pos x="213" y="0"/>
                </a:cxn>
                <a:cxn ang="0">
                  <a:pos x="205" y="54"/>
                </a:cxn>
                <a:cxn ang="0">
                  <a:pos x="183" y="54"/>
                </a:cxn>
                <a:cxn ang="0">
                  <a:pos x="177" y="93"/>
                </a:cxn>
                <a:cxn ang="0">
                  <a:pos x="130" y="49"/>
                </a:cxn>
                <a:cxn ang="0">
                  <a:pos x="75" y="81"/>
                </a:cxn>
                <a:cxn ang="0">
                  <a:pos x="79" y="54"/>
                </a:cxn>
                <a:cxn ang="0">
                  <a:pos x="26" y="54"/>
                </a:cxn>
                <a:cxn ang="0">
                  <a:pos x="0" y="225"/>
                </a:cxn>
                <a:cxn ang="0">
                  <a:pos x="58" y="225"/>
                </a:cxn>
                <a:cxn ang="0">
                  <a:pos x="71" y="138"/>
                </a:cxn>
                <a:cxn ang="0">
                  <a:pos x="100" y="102"/>
                </a:cxn>
                <a:cxn ang="0">
                  <a:pos x="115" y="135"/>
                </a:cxn>
                <a:cxn ang="0">
                  <a:pos x="102" y="225"/>
                </a:cxn>
                <a:cxn ang="0">
                  <a:pos x="160" y="225"/>
                </a:cxn>
                <a:cxn ang="0">
                  <a:pos x="176" y="123"/>
                </a:cxn>
                <a:cxn ang="0">
                  <a:pos x="177" y="93"/>
                </a:cxn>
                <a:cxn ang="0">
                  <a:pos x="198" y="93"/>
                </a:cxn>
                <a:cxn ang="0">
                  <a:pos x="187" y="165"/>
                </a:cxn>
                <a:cxn ang="0">
                  <a:pos x="264" y="225"/>
                </a:cxn>
                <a:cxn ang="0">
                  <a:pos x="271" y="176"/>
                </a:cxn>
                <a:cxn ang="0">
                  <a:pos x="262" y="176"/>
                </a:cxn>
                <a:cxn ang="0">
                  <a:pos x="247" y="155"/>
                </a:cxn>
                <a:cxn ang="0">
                  <a:pos x="257" y="93"/>
                </a:cxn>
              </a:cxnLst>
              <a:rect l="0" t="0" r="r" b="b"/>
              <a:pathLst>
                <a:path w="291" h="230">
                  <a:moveTo>
                    <a:pt x="257" y="93"/>
                  </a:moveTo>
                  <a:lnTo>
                    <a:pt x="285" y="93"/>
                  </a:lnTo>
                  <a:lnTo>
                    <a:pt x="291" y="54"/>
                  </a:lnTo>
                  <a:lnTo>
                    <a:pt x="263" y="54"/>
                  </a:lnTo>
                  <a:lnTo>
                    <a:pt x="271" y="0"/>
                  </a:lnTo>
                  <a:lnTo>
                    <a:pt x="213" y="0"/>
                  </a:lnTo>
                  <a:lnTo>
                    <a:pt x="205" y="54"/>
                  </a:lnTo>
                  <a:lnTo>
                    <a:pt x="183" y="54"/>
                  </a:lnTo>
                  <a:lnTo>
                    <a:pt x="177" y="93"/>
                  </a:lnTo>
                  <a:cubicBezTo>
                    <a:pt x="175" y="64"/>
                    <a:pt x="160" y="49"/>
                    <a:pt x="130" y="49"/>
                  </a:cubicBezTo>
                  <a:cubicBezTo>
                    <a:pt x="108" y="49"/>
                    <a:pt x="92" y="60"/>
                    <a:pt x="75" y="81"/>
                  </a:cubicBezTo>
                  <a:lnTo>
                    <a:pt x="79" y="54"/>
                  </a:lnTo>
                  <a:lnTo>
                    <a:pt x="26" y="54"/>
                  </a:lnTo>
                  <a:lnTo>
                    <a:pt x="0" y="225"/>
                  </a:lnTo>
                  <a:lnTo>
                    <a:pt x="58" y="225"/>
                  </a:lnTo>
                  <a:lnTo>
                    <a:pt x="71" y="138"/>
                  </a:lnTo>
                  <a:cubicBezTo>
                    <a:pt x="75" y="116"/>
                    <a:pt x="82" y="102"/>
                    <a:pt x="100" y="102"/>
                  </a:cubicBezTo>
                  <a:cubicBezTo>
                    <a:pt x="116" y="102"/>
                    <a:pt x="118" y="118"/>
                    <a:pt x="115" y="135"/>
                  </a:cubicBezTo>
                  <a:lnTo>
                    <a:pt x="102" y="225"/>
                  </a:lnTo>
                  <a:lnTo>
                    <a:pt x="160" y="225"/>
                  </a:lnTo>
                  <a:lnTo>
                    <a:pt x="176" y="123"/>
                  </a:lnTo>
                  <a:cubicBezTo>
                    <a:pt x="178" y="112"/>
                    <a:pt x="178" y="102"/>
                    <a:pt x="177" y="93"/>
                  </a:cubicBezTo>
                  <a:lnTo>
                    <a:pt x="198" y="93"/>
                  </a:lnTo>
                  <a:lnTo>
                    <a:pt x="187" y="165"/>
                  </a:lnTo>
                  <a:cubicBezTo>
                    <a:pt x="178" y="224"/>
                    <a:pt x="187" y="230"/>
                    <a:pt x="264" y="225"/>
                  </a:cubicBezTo>
                  <a:lnTo>
                    <a:pt x="271" y="176"/>
                  </a:lnTo>
                  <a:lnTo>
                    <a:pt x="262" y="176"/>
                  </a:lnTo>
                  <a:cubicBezTo>
                    <a:pt x="246" y="176"/>
                    <a:pt x="245" y="171"/>
                    <a:pt x="247" y="155"/>
                  </a:cubicBezTo>
                  <a:lnTo>
                    <a:pt x="257" y="93"/>
                  </a:lnTo>
                </a:path>
              </a:pathLst>
            </a:custGeom>
            <a:solidFill>
              <a:srgbClr val="D80E2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0" name="Freeform 456"/>
            <p:cNvSpPr>
              <a:spLocks/>
            </p:cNvSpPr>
            <p:nvPr/>
          </p:nvSpPr>
          <p:spPr bwMode="auto">
            <a:xfrm>
              <a:off x="4435475" y="3294063"/>
              <a:ext cx="163513" cy="133350"/>
            </a:xfrm>
            <a:custGeom>
              <a:avLst/>
              <a:gdLst/>
              <a:ahLst/>
              <a:cxnLst>
                <a:cxn ang="0">
                  <a:pos x="232" y="5"/>
                </a:cxn>
                <a:cxn ang="0">
                  <a:pos x="190" y="111"/>
                </a:cxn>
                <a:cxn ang="0">
                  <a:pos x="180" y="5"/>
                </a:cxn>
                <a:cxn ang="0">
                  <a:pos x="132" y="5"/>
                </a:cxn>
                <a:cxn ang="0">
                  <a:pos x="133" y="1"/>
                </a:cxn>
                <a:cxn ang="0">
                  <a:pos x="125" y="0"/>
                </a:cxn>
                <a:cxn ang="0">
                  <a:pos x="74" y="39"/>
                </a:cxn>
                <a:cxn ang="0">
                  <a:pos x="74" y="39"/>
                </a:cxn>
                <a:cxn ang="0">
                  <a:pos x="79" y="5"/>
                </a:cxn>
                <a:cxn ang="0">
                  <a:pos x="26" y="5"/>
                </a:cxn>
                <a:cxn ang="0">
                  <a:pos x="0" y="176"/>
                </a:cxn>
                <a:cxn ang="0">
                  <a:pos x="58" y="176"/>
                </a:cxn>
                <a:cxn ang="0">
                  <a:pos x="67" y="117"/>
                </a:cxn>
                <a:cxn ang="0">
                  <a:pos x="111" y="67"/>
                </a:cxn>
                <a:cxn ang="0">
                  <a:pos x="123" y="69"/>
                </a:cxn>
                <a:cxn ang="0">
                  <a:pos x="127" y="40"/>
                </a:cxn>
                <a:cxn ang="0">
                  <a:pos x="146" y="161"/>
                </a:cxn>
                <a:cxn ang="0">
                  <a:pos x="126" y="186"/>
                </a:cxn>
                <a:cxn ang="0">
                  <a:pos x="114" y="186"/>
                </a:cxn>
                <a:cxn ang="0">
                  <a:pos x="107" y="233"/>
                </a:cxn>
                <a:cxn ang="0">
                  <a:pos x="132" y="235"/>
                </a:cxn>
                <a:cxn ang="0">
                  <a:pos x="217" y="165"/>
                </a:cxn>
                <a:cxn ang="0">
                  <a:pos x="288" y="5"/>
                </a:cxn>
                <a:cxn ang="0">
                  <a:pos x="232" y="5"/>
                </a:cxn>
              </a:cxnLst>
              <a:rect l="0" t="0" r="r" b="b"/>
              <a:pathLst>
                <a:path w="288" h="235">
                  <a:moveTo>
                    <a:pt x="232" y="5"/>
                  </a:moveTo>
                  <a:lnTo>
                    <a:pt x="190" y="111"/>
                  </a:lnTo>
                  <a:lnTo>
                    <a:pt x="180" y="5"/>
                  </a:lnTo>
                  <a:lnTo>
                    <a:pt x="132" y="5"/>
                  </a:lnTo>
                  <a:lnTo>
                    <a:pt x="133" y="1"/>
                  </a:lnTo>
                  <a:cubicBezTo>
                    <a:pt x="130" y="0"/>
                    <a:pt x="128" y="0"/>
                    <a:pt x="125" y="0"/>
                  </a:cubicBezTo>
                  <a:cubicBezTo>
                    <a:pt x="103" y="0"/>
                    <a:pt x="86" y="13"/>
                    <a:pt x="74" y="39"/>
                  </a:cubicBezTo>
                  <a:lnTo>
                    <a:pt x="74" y="39"/>
                  </a:lnTo>
                  <a:lnTo>
                    <a:pt x="79" y="5"/>
                  </a:lnTo>
                  <a:lnTo>
                    <a:pt x="26" y="5"/>
                  </a:lnTo>
                  <a:lnTo>
                    <a:pt x="0" y="176"/>
                  </a:lnTo>
                  <a:lnTo>
                    <a:pt x="58" y="176"/>
                  </a:lnTo>
                  <a:lnTo>
                    <a:pt x="67" y="117"/>
                  </a:lnTo>
                  <a:cubicBezTo>
                    <a:pt x="73" y="80"/>
                    <a:pt x="87" y="67"/>
                    <a:pt x="111" y="67"/>
                  </a:cubicBezTo>
                  <a:cubicBezTo>
                    <a:pt x="115" y="67"/>
                    <a:pt x="119" y="68"/>
                    <a:pt x="123" y="69"/>
                  </a:cubicBezTo>
                  <a:lnTo>
                    <a:pt x="127" y="40"/>
                  </a:lnTo>
                  <a:lnTo>
                    <a:pt x="146" y="161"/>
                  </a:lnTo>
                  <a:cubicBezTo>
                    <a:pt x="149" y="180"/>
                    <a:pt x="144" y="186"/>
                    <a:pt x="126" y="186"/>
                  </a:cubicBezTo>
                  <a:cubicBezTo>
                    <a:pt x="122" y="186"/>
                    <a:pt x="118" y="186"/>
                    <a:pt x="114" y="186"/>
                  </a:cubicBezTo>
                  <a:lnTo>
                    <a:pt x="107" y="233"/>
                  </a:lnTo>
                  <a:cubicBezTo>
                    <a:pt x="111" y="233"/>
                    <a:pt x="122" y="235"/>
                    <a:pt x="132" y="235"/>
                  </a:cubicBezTo>
                  <a:cubicBezTo>
                    <a:pt x="184" y="235"/>
                    <a:pt x="193" y="218"/>
                    <a:pt x="217" y="165"/>
                  </a:cubicBezTo>
                  <a:lnTo>
                    <a:pt x="288" y="5"/>
                  </a:lnTo>
                  <a:lnTo>
                    <a:pt x="232" y="5"/>
                  </a:lnTo>
                </a:path>
              </a:pathLst>
            </a:custGeom>
            <a:solidFill>
              <a:srgbClr val="D80E2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1" name="Freeform 457"/>
            <p:cNvSpPr>
              <a:spLocks noEditPoints="1"/>
            </p:cNvSpPr>
            <p:nvPr/>
          </p:nvSpPr>
          <p:spPr bwMode="auto">
            <a:xfrm>
              <a:off x="3952875" y="3225800"/>
              <a:ext cx="242888" cy="173038"/>
            </a:xfrm>
            <a:custGeom>
              <a:avLst/>
              <a:gdLst/>
              <a:ahLst/>
              <a:cxnLst>
                <a:cxn ang="0">
                  <a:pos x="377" y="233"/>
                </a:cxn>
                <a:cxn ang="0">
                  <a:pos x="348" y="242"/>
                </a:cxn>
                <a:cxn ang="0">
                  <a:pos x="345" y="252"/>
                </a:cxn>
                <a:cxn ang="0">
                  <a:pos x="325" y="240"/>
                </a:cxn>
                <a:cxn ang="0">
                  <a:pos x="322" y="239"/>
                </a:cxn>
                <a:cxn ang="0">
                  <a:pos x="297" y="234"/>
                </a:cxn>
                <a:cxn ang="0">
                  <a:pos x="303" y="226"/>
                </a:cxn>
                <a:cxn ang="0">
                  <a:pos x="287" y="199"/>
                </a:cxn>
                <a:cxn ang="0">
                  <a:pos x="293" y="196"/>
                </a:cxn>
                <a:cxn ang="0">
                  <a:pos x="296" y="180"/>
                </a:cxn>
                <a:cxn ang="0">
                  <a:pos x="308" y="188"/>
                </a:cxn>
                <a:cxn ang="0">
                  <a:pos x="314" y="183"/>
                </a:cxn>
                <a:cxn ang="0">
                  <a:pos x="324" y="199"/>
                </a:cxn>
                <a:cxn ang="0">
                  <a:pos x="329" y="170"/>
                </a:cxn>
                <a:cxn ang="0">
                  <a:pos x="336" y="177"/>
                </a:cxn>
                <a:cxn ang="0">
                  <a:pos x="351" y="166"/>
                </a:cxn>
                <a:cxn ang="0">
                  <a:pos x="354" y="185"/>
                </a:cxn>
                <a:cxn ang="0">
                  <a:pos x="366" y="184"/>
                </a:cxn>
                <a:cxn ang="0">
                  <a:pos x="349" y="209"/>
                </a:cxn>
                <a:cxn ang="0">
                  <a:pos x="368" y="203"/>
                </a:cxn>
                <a:cxn ang="0">
                  <a:pos x="369" y="210"/>
                </a:cxn>
                <a:cxn ang="0">
                  <a:pos x="384" y="212"/>
                </a:cxn>
                <a:cxn ang="0">
                  <a:pos x="374" y="225"/>
                </a:cxn>
                <a:cxn ang="0">
                  <a:pos x="377" y="233"/>
                </a:cxn>
                <a:cxn ang="0">
                  <a:pos x="346" y="119"/>
                </a:cxn>
                <a:cxn ang="0">
                  <a:pos x="255" y="184"/>
                </a:cxn>
                <a:cxn ang="0">
                  <a:pos x="180" y="184"/>
                </a:cxn>
                <a:cxn ang="0">
                  <a:pos x="131" y="232"/>
                </a:cxn>
                <a:cxn ang="0">
                  <a:pos x="94" y="154"/>
                </a:cxn>
                <a:cxn ang="0">
                  <a:pos x="153" y="70"/>
                </a:cxn>
                <a:cxn ang="0">
                  <a:pos x="189" y="118"/>
                </a:cxn>
                <a:cxn ang="0">
                  <a:pos x="267" y="118"/>
                </a:cxn>
                <a:cxn ang="0">
                  <a:pos x="160" y="0"/>
                </a:cxn>
                <a:cxn ang="0">
                  <a:pos x="14" y="151"/>
                </a:cxn>
                <a:cxn ang="0">
                  <a:pos x="122" y="303"/>
                </a:cxn>
                <a:cxn ang="0">
                  <a:pos x="248" y="215"/>
                </a:cxn>
                <a:cxn ang="0">
                  <a:pos x="319" y="300"/>
                </a:cxn>
                <a:cxn ang="0">
                  <a:pos x="417" y="208"/>
                </a:cxn>
                <a:cxn ang="0">
                  <a:pos x="346" y="119"/>
                </a:cxn>
              </a:cxnLst>
              <a:rect l="0" t="0" r="r" b="b"/>
              <a:pathLst>
                <a:path w="425" h="303">
                  <a:moveTo>
                    <a:pt x="377" y="233"/>
                  </a:moveTo>
                  <a:lnTo>
                    <a:pt x="348" y="242"/>
                  </a:lnTo>
                  <a:lnTo>
                    <a:pt x="345" y="252"/>
                  </a:lnTo>
                  <a:lnTo>
                    <a:pt x="325" y="240"/>
                  </a:lnTo>
                  <a:lnTo>
                    <a:pt x="322" y="239"/>
                  </a:lnTo>
                  <a:lnTo>
                    <a:pt x="297" y="234"/>
                  </a:lnTo>
                  <a:lnTo>
                    <a:pt x="303" y="226"/>
                  </a:lnTo>
                  <a:lnTo>
                    <a:pt x="287" y="199"/>
                  </a:lnTo>
                  <a:lnTo>
                    <a:pt x="293" y="196"/>
                  </a:lnTo>
                  <a:lnTo>
                    <a:pt x="296" y="180"/>
                  </a:lnTo>
                  <a:lnTo>
                    <a:pt x="308" y="188"/>
                  </a:lnTo>
                  <a:lnTo>
                    <a:pt x="314" y="183"/>
                  </a:lnTo>
                  <a:lnTo>
                    <a:pt x="324" y="199"/>
                  </a:lnTo>
                  <a:lnTo>
                    <a:pt x="329" y="170"/>
                  </a:lnTo>
                  <a:lnTo>
                    <a:pt x="336" y="177"/>
                  </a:lnTo>
                  <a:lnTo>
                    <a:pt x="351" y="166"/>
                  </a:lnTo>
                  <a:lnTo>
                    <a:pt x="354" y="185"/>
                  </a:lnTo>
                  <a:lnTo>
                    <a:pt x="366" y="184"/>
                  </a:lnTo>
                  <a:lnTo>
                    <a:pt x="349" y="209"/>
                  </a:lnTo>
                  <a:lnTo>
                    <a:pt x="368" y="203"/>
                  </a:lnTo>
                  <a:lnTo>
                    <a:pt x="369" y="210"/>
                  </a:lnTo>
                  <a:lnTo>
                    <a:pt x="384" y="212"/>
                  </a:lnTo>
                  <a:lnTo>
                    <a:pt x="374" y="225"/>
                  </a:lnTo>
                  <a:lnTo>
                    <a:pt x="377" y="233"/>
                  </a:lnTo>
                  <a:moveTo>
                    <a:pt x="346" y="119"/>
                  </a:moveTo>
                  <a:cubicBezTo>
                    <a:pt x="305" y="119"/>
                    <a:pt x="271" y="142"/>
                    <a:pt x="255" y="184"/>
                  </a:cubicBezTo>
                  <a:lnTo>
                    <a:pt x="180" y="184"/>
                  </a:lnTo>
                  <a:cubicBezTo>
                    <a:pt x="173" y="211"/>
                    <a:pt x="157" y="232"/>
                    <a:pt x="131" y="232"/>
                  </a:cubicBezTo>
                  <a:cubicBezTo>
                    <a:pt x="90" y="232"/>
                    <a:pt x="88" y="194"/>
                    <a:pt x="94" y="154"/>
                  </a:cubicBezTo>
                  <a:cubicBezTo>
                    <a:pt x="103" y="99"/>
                    <a:pt x="124" y="70"/>
                    <a:pt x="153" y="70"/>
                  </a:cubicBezTo>
                  <a:cubicBezTo>
                    <a:pt x="178" y="70"/>
                    <a:pt x="192" y="88"/>
                    <a:pt x="189" y="118"/>
                  </a:cubicBezTo>
                  <a:lnTo>
                    <a:pt x="267" y="118"/>
                  </a:lnTo>
                  <a:cubicBezTo>
                    <a:pt x="271" y="44"/>
                    <a:pt x="236" y="0"/>
                    <a:pt x="160" y="0"/>
                  </a:cubicBezTo>
                  <a:cubicBezTo>
                    <a:pt x="91" y="0"/>
                    <a:pt x="28" y="58"/>
                    <a:pt x="14" y="151"/>
                  </a:cubicBezTo>
                  <a:cubicBezTo>
                    <a:pt x="0" y="244"/>
                    <a:pt x="40" y="303"/>
                    <a:pt x="122" y="303"/>
                  </a:cubicBezTo>
                  <a:cubicBezTo>
                    <a:pt x="177" y="303"/>
                    <a:pt x="224" y="270"/>
                    <a:pt x="248" y="215"/>
                  </a:cubicBezTo>
                  <a:cubicBezTo>
                    <a:pt x="241" y="271"/>
                    <a:pt x="272" y="300"/>
                    <a:pt x="319" y="300"/>
                  </a:cubicBezTo>
                  <a:cubicBezTo>
                    <a:pt x="366" y="300"/>
                    <a:pt x="407" y="271"/>
                    <a:pt x="417" y="208"/>
                  </a:cubicBezTo>
                  <a:cubicBezTo>
                    <a:pt x="425" y="155"/>
                    <a:pt x="398" y="119"/>
                    <a:pt x="346" y="119"/>
                  </a:cubicBezTo>
                </a:path>
              </a:pathLst>
            </a:custGeom>
            <a:solidFill>
              <a:srgbClr val="D80E2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74" name="Group 773"/>
          <p:cNvGrpSpPr/>
          <p:nvPr/>
        </p:nvGrpSpPr>
        <p:grpSpPr>
          <a:xfrm>
            <a:off x="3062288" y="1381125"/>
            <a:ext cx="1249362" cy="244475"/>
            <a:chOff x="3062288" y="1381125"/>
            <a:chExt cx="1249362" cy="244475"/>
          </a:xfrm>
        </p:grpSpPr>
        <p:sp>
          <p:nvSpPr>
            <p:cNvPr id="1482" name="Freeform 458"/>
            <p:cNvSpPr>
              <a:spLocks noEditPoints="1"/>
            </p:cNvSpPr>
            <p:nvPr/>
          </p:nvSpPr>
          <p:spPr bwMode="auto">
            <a:xfrm>
              <a:off x="4267200" y="1573213"/>
              <a:ext cx="19050" cy="19050"/>
            </a:xfrm>
            <a:custGeom>
              <a:avLst/>
              <a:gdLst/>
              <a:ahLst/>
              <a:cxnLst>
                <a:cxn ang="0">
                  <a:pos x="17" y="1"/>
                </a:cxn>
                <a:cxn ang="0">
                  <a:pos x="32" y="17"/>
                </a:cxn>
                <a:cxn ang="0">
                  <a:pos x="16" y="32"/>
                </a:cxn>
                <a:cxn ang="0">
                  <a:pos x="1" y="16"/>
                </a:cxn>
                <a:cxn ang="0">
                  <a:pos x="17" y="1"/>
                </a:cxn>
                <a:cxn ang="0">
                  <a:pos x="17" y="4"/>
                </a:cxn>
                <a:cxn ang="0">
                  <a:pos x="4" y="16"/>
                </a:cxn>
                <a:cxn ang="0">
                  <a:pos x="16" y="29"/>
                </a:cxn>
                <a:cxn ang="0">
                  <a:pos x="28" y="17"/>
                </a:cxn>
                <a:cxn ang="0">
                  <a:pos x="17" y="4"/>
                </a:cxn>
                <a:cxn ang="0">
                  <a:pos x="17" y="4"/>
                </a:cxn>
                <a:cxn ang="0">
                  <a:pos x="13" y="25"/>
                </a:cxn>
                <a:cxn ang="0">
                  <a:pos x="10" y="25"/>
                </a:cxn>
                <a:cxn ang="0">
                  <a:pos x="10" y="8"/>
                </a:cxn>
                <a:cxn ang="0">
                  <a:pos x="16" y="7"/>
                </a:cxn>
                <a:cxn ang="0">
                  <a:pos x="22" y="9"/>
                </a:cxn>
                <a:cxn ang="0">
                  <a:pos x="23" y="13"/>
                </a:cxn>
                <a:cxn ang="0">
                  <a:pos x="20" y="17"/>
                </a:cxn>
                <a:cxn ang="0">
                  <a:pos x="20" y="17"/>
                </a:cxn>
                <a:cxn ang="0">
                  <a:pos x="22" y="21"/>
                </a:cxn>
                <a:cxn ang="0">
                  <a:pos x="23" y="26"/>
                </a:cxn>
                <a:cxn ang="0">
                  <a:pos x="19" y="25"/>
                </a:cxn>
                <a:cxn ang="0">
                  <a:pos x="18" y="21"/>
                </a:cxn>
                <a:cxn ang="0">
                  <a:pos x="15" y="18"/>
                </a:cxn>
                <a:cxn ang="0">
                  <a:pos x="14" y="18"/>
                </a:cxn>
                <a:cxn ang="0">
                  <a:pos x="13" y="25"/>
                </a:cxn>
                <a:cxn ang="0">
                  <a:pos x="14" y="15"/>
                </a:cxn>
                <a:cxn ang="0">
                  <a:pos x="16" y="15"/>
                </a:cxn>
                <a:cxn ang="0">
                  <a:pos x="19" y="13"/>
                </a:cxn>
                <a:cxn ang="0">
                  <a:pos x="16" y="10"/>
                </a:cxn>
                <a:cxn ang="0">
                  <a:pos x="14" y="10"/>
                </a:cxn>
                <a:cxn ang="0">
                  <a:pos x="14" y="15"/>
                </a:cxn>
              </a:cxnLst>
              <a:rect l="0" t="0" r="r" b="b"/>
              <a:pathLst>
                <a:path w="32" h="32">
                  <a:moveTo>
                    <a:pt x="17" y="1"/>
                  </a:moveTo>
                  <a:cubicBezTo>
                    <a:pt x="26" y="1"/>
                    <a:pt x="32" y="8"/>
                    <a:pt x="32" y="17"/>
                  </a:cubicBezTo>
                  <a:cubicBezTo>
                    <a:pt x="32" y="26"/>
                    <a:pt x="24" y="32"/>
                    <a:pt x="16" y="32"/>
                  </a:cubicBezTo>
                  <a:cubicBezTo>
                    <a:pt x="7" y="32"/>
                    <a:pt x="0" y="24"/>
                    <a:pt x="1" y="16"/>
                  </a:cubicBezTo>
                  <a:cubicBezTo>
                    <a:pt x="1" y="7"/>
                    <a:pt x="8" y="0"/>
                    <a:pt x="17" y="1"/>
                  </a:cubicBezTo>
                  <a:moveTo>
                    <a:pt x="17" y="4"/>
                  </a:moveTo>
                  <a:cubicBezTo>
                    <a:pt x="10" y="3"/>
                    <a:pt x="5" y="9"/>
                    <a:pt x="4" y="16"/>
                  </a:cubicBezTo>
                  <a:cubicBezTo>
                    <a:pt x="4" y="23"/>
                    <a:pt x="9" y="29"/>
                    <a:pt x="16" y="29"/>
                  </a:cubicBezTo>
                  <a:cubicBezTo>
                    <a:pt x="23" y="29"/>
                    <a:pt x="28" y="24"/>
                    <a:pt x="28" y="17"/>
                  </a:cubicBezTo>
                  <a:cubicBezTo>
                    <a:pt x="29" y="10"/>
                    <a:pt x="23" y="4"/>
                    <a:pt x="17" y="4"/>
                  </a:cubicBezTo>
                  <a:lnTo>
                    <a:pt x="17" y="4"/>
                  </a:lnTo>
                  <a:close/>
                  <a:moveTo>
                    <a:pt x="13" y="25"/>
                  </a:moveTo>
                  <a:lnTo>
                    <a:pt x="10" y="25"/>
                  </a:lnTo>
                  <a:lnTo>
                    <a:pt x="10" y="8"/>
                  </a:lnTo>
                  <a:cubicBezTo>
                    <a:pt x="12" y="8"/>
                    <a:pt x="13" y="7"/>
                    <a:pt x="16" y="7"/>
                  </a:cubicBezTo>
                  <a:cubicBezTo>
                    <a:pt x="19" y="8"/>
                    <a:pt x="21" y="8"/>
                    <a:pt x="22" y="9"/>
                  </a:cubicBezTo>
                  <a:cubicBezTo>
                    <a:pt x="23" y="10"/>
                    <a:pt x="23" y="11"/>
                    <a:pt x="23" y="13"/>
                  </a:cubicBezTo>
                  <a:cubicBezTo>
                    <a:pt x="23" y="15"/>
                    <a:pt x="22" y="16"/>
                    <a:pt x="20" y="17"/>
                  </a:cubicBezTo>
                  <a:lnTo>
                    <a:pt x="20" y="17"/>
                  </a:lnTo>
                  <a:cubicBezTo>
                    <a:pt x="21" y="17"/>
                    <a:pt x="22" y="19"/>
                    <a:pt x="22" y="21"/>
                  </a:cubicBezTo>
                  <a:cubicBezTo>
                    <a:pt x="23" y="24"/>
                    <a:pt x="23" y="25"/>
                    <a:pt x="23" y="26"/>
                  </a:cubicBezTo>
                  <a:lnTo>
                    <a:pt x="19" y="25"/>
                  </a:lnTo>
                  <a:cubicBezTo>
                    <a:pt x="19" y="25"/>
                    <a:pt x="19" y="23"/>
                    <a:pt x="18" y="21"/>
                  </a:cubicBezTo>
                  <a:cubicBezTo>
                    <a:pt x="18" y="19"/>
                    <a:pt x="17" y="18"/>
                    <a:pt x="15" y="18"/>
                  </a:cubicBezTo>
                  <a:lnTo>
                    <a:pt x="14" y="18"/>
                  </a:lnTo>
                  <a:lnTo>
                    <a:pt x="13" y="25"/>
                  </a:lnTo>
                  <a:close/>
                  <a:moveTo>
                    <a:pt x="14" y="15"/>
                  </a:moveTo>
                  <a:lnTo>
                    <a:pt x="16" y="15"/>
                  </a:lnTo>
                  <a:cubicBezTo>
                    <a:pt x="18" y="15"/>
                    <a:pt x="19" y="15"/>
                    <a:pt x="19" y="13"/>
                  </a:cubicBezTo>
                  <a:cubicBezTo>
                    <a:pt x="19" y="11"/>
                    <a:pt x="18" y="10"/>
                    <a:pt x="16" y="10"/>
                  </a:cubicBezTo>
                  <a:lnTo>
                    <a:pt x="14" y="10"/>
                  </a:lnTo>
                  <a:lnTo>
                    <a:pt x="14" y="15"/>
                  </a:lnTo>
                  <a:close/>
                </a:path>
              </a:pathLst>
            </a:custGeom>
            <a:solidFill>
              <a:srgbClr val="26B4E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3" name="Freeform 459"/>
            <p:cNvSpPr>
              <a:spLocks/>
            </p:cNvSpPr>
            <p:nvPr/>
          </p:nvSpPr>
          <p:spPr bwMode="auto">
            <a:xfrm>
              <a:off x="4067175" y="1381125"/>
              <a:ext cx="244475" cy="244475"/>
            </a:xfrm>
            <a:custGeom>
              <a:avLst/>
              <a:gdLst/>
              <a:ahLst/>
              <a:cxnLst>
                <a:cxn ang="0">
                  <a:pos x="328" y="329"/>
                </a:cxn>
                <a:cxn ang="0">
                  <a:pos x="63" y="366"/>
                </a:cxn>
                <a:cxn ang="0">
                  <a:pos x="100" y="100"/>
                </a:cxn>
                <a:cxn ang="0">
                  <a:pos x="365" y="63"/>
                </a:cxn>
                <a:cxn ang="0">
                  <a:pos x="328" y="329"/>
                </a:cxn>
              </a:cxnLst>
              <a:rect l="0" t="0" r="r" b="b"/>
              <a:pathLst>
                <a:path w="428" h="429">
                  <a:moveTo>
                    <a:pt x="328" y="329"/>
                  </a:moveTo>
                  <a:cubicBezTo>
                    <a:pt x="244" y="412"/>
                    <a:pt x="126" y="429"/>
                    <a:pt x="63" y="366"/>
                  </a:cubicBezTo>
                  <a:cubicBezTo>
                    <a:pt x="0" y="303"/>
                    <a:pt x="16" y="184"/>
                    <a:pt x="100" y="100"/>
                  </a:cubicBezTo>
                  <a:cubicBezTo>
                    <a:pt x="183" y="17"/>
                    <a:pt x="302" y="0"/>
                    <a:pt x="365" y="63"/>
                  </a:cubicBezTo>
                  <a:cubicBezTo>
                    <a:pt x="428" y="126"/>
                    <a:pt x="411" y="245"/>
                    <a:pt x="328" y="329"/>
                  </a:cubicBezTo>
                </a:path>
              </a:pathLst>
            </a:custGeom>
            <a:solidFill>
              <a:srgbClr val="26B4E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4" name="Freeform 460"/>
            <p:cNvSpPr>
              <a:spLocks noEditPoints="1"/>
            </p:cNvSpPr>
            <p:nvPr/>
          </p:nvSpPr>
          <p:spPr bwMode="auto">
            <a:xfrm>
              <a:off x="4127500" y="1454150"/>
              <a:ext cx="131763" cy="130175"/>
            </a:xfrm>
            <a:custGeom>
              <a:avLst/>
              <a:gdLst/>
              <a:ahLst/>
              <a:cxnLst>
                <a:cxn ang="0">
                  <a:pos x="186" y="227"/>
                </a:cxn>
                <a:cxn ang="0">
                  <a:pos x="18" y="227"/>
                </a:cxn>
                <a:cxn ang="0">
                  <a:pos x="2" y="216"/>
                </a:cxn>
                <a:cxn ang="0">
                  <a:pos x="8" y="197"/>
                </a:cxn>
                <a:cxn ang="0">
                  <a:pos x="60" y="159"/>
                </a:cxn>
                <a:cxn ang="0">
                  <a:pos x="86" y="173"/>
                </a:cxn>
                <a:cxn ang="0">
                  <a:pos x="80" y="187"/>
                </a:cxn>
                <a:cxn ang="0">
                  <a:pos x="70" y="194"/>
                </a:cxn>
                <a:cxn ang="0">
                  <a:pos x="163" y="194"/>
                </a:cxn>
                <a:cxn ang="0">
                  <a:pos x="14" y="79"/>
                </a:cxn>
                <a:cxn ang="0">
                  <a:pos x="7" y="65"/>
                </a:cxn>
                <a:cxn ang="0">
                  <a:pos x="23" y="49"/>
                </a:cxn>
                <a:cxn ang="0">
                  <a:pos x="212" y="49"/>
                </a:cxn>
                <a:cxn ang="0">
                  <a:pos x="229" y="66"/>
                </a:cxn>
                <a:cxn ang="0">
                  <a:pos x="223" y="78"/>
                </a:cxn>
                <a:cxn ang="0">
                  <a:pos x="173" y="120"/>
                </a:cxn>
                <a:cxn ang="0">
                  <a:pos x="149" y="118"/>
                </a:cxn>
                <a:cxn ang="0">
                  <a:pos x="146" y="107"/>
                </a:cxn>
                <a:cxn ang="0">
                  <a:pos x="151" y="94"/>
                </a:cxn>
                <a:cxn ang="0">
                  <a:pos x="165" y="82"/>
                </a:cxn>
                <a:cxn ang="0">
                  <a:pos x="74" y="82"/>
                </a:cxn>
                <a:cxn ang="0">
                  <a:pos x="222" y="196"/>
                </a:cxn>
                <a:cxn ang="0">
                  <a:pos x="186" y="227"/>
                </a:cxn>
                <a:cxn ang="0">
                  <a:pos x="24" y="0"/>
                </a:cxn>
                <a:cxn ang="0">
                  <a:pos x="212" y="0"/>
                </a:cxn>
                <a:cxn ang="0">
                  <a:pos x="229" y="17"/>
                </a:cxn>
                <a:cxn ang="0">
                  <a:pos x="212" y="33"/>
                </a:cxn>
                <a:cxn ang="0">
                  <a:pos x="24" y="33"/>
                </a:cxn>
                <a:cxn ang="0">
                  <a:pos x="7" y="17"/>
                </a:cxn>
                <a:cxn ang="0">
                  <a:pos x="24" y="0"/>
                </a:cxn>
              </a:cxnLst>
              <a:rect l="0" t="0" r="r" b="b"/>
              <a:pathLst>
                <a:path w="229" h="227">
                  <a:moveTo>
                    <a:pt x="186" y="227"/>
                  </a:moveTo>
                  <a:lnTo>
                    <a:pt x="18" y="227"/>
                  </a:lnTo>
                  <a:cubicBezTo>
                    <a:pt x="11" y="227"/>
                    <a:pt x="4" y="223"/>
                    <a:pt x="2" y="216"/>
                  </a:cubicBezTo>
                  <a:cubicBezTo>
                    <a:pt x="0" y="209"/>
                    <a:pt x="2" y="201"/>
                    <a:pt x="8" y="197"/>
                  </a:cubicBezTo>
                  <a:lnTo>
                    <a:pt x="60" y="159"/>
                  </a:lnTo>
                  <a:cubicBezTo>
                    <a:pt x="70" y="151"/>
                    <a:pt x="86" y="159"/>
                    <a:pt x="86" y="173"/>
                  </a:cubicBezTo>
                  <a:cubicBezTo>
                    <a:pt x="86" y="178"/>
                    <a:pt x="84" y="183"/>
                    <a:pt x="80" y="187"/>
                  </a:cubicBezTo>
                  <a:cubicBezTo>
                    <a:pt x="80" y="187"/>
                    <a:pt x="73" y="192"/>
                    <a:pt x="70" y="194"/>
                  </a:cubicBezTo>
                  <a:lnTo>
                    <a:pt x="163" y="194"/>
                  </a:lnTo>
                  <a:cubicBezTo>
                    <a:pt x="114" y="156"/>
                    <a:pt x="14" y="79"/>
                    <a:pt x="14" y="79"/>
                  </a:cubicBezTo>
                  <a:cubicBezTo>
                    <a:pt x="10" y="76"/>
                    <a:pt x="7" y="72"/>
                    <a:pt x="7" y="65"/>
                  </a:cubicBezTo>
                  <a:cubicBezTo>
                    <a:pt x="7" y="56"/>
                    <a:pt x="15" y="49"/>
                    <a:pt x="23" y="49"/>
                  </a:cubicBezTo>
                  <a:lnTo>
                    <a:pt x="212" y="49"/>
                  </a:lnTo>
                  <a:cubicBezTo>
                    <a:pt x="221" y="49"/>
                    <a:pt x="229" y="56"/>
                    <a:pt x="229" y="66"/>
                  </a:cubicBezTo>
                  <a:cubicBezTo>
                    <a:pt x="229" y="72"/>
                    <a:pt x="226" y="76"/>
                    <a:pt x="223" y="78"/>
                  </a:cubicBezTo>
                  <a:lnTo>
                    <a:pt x="173" y="120"/>
                  </a:lnTo>
                  <a:cubicBezTo>
                    <a:pt x="166" y="126"/>
                    <a:pt x="155" y="125"/>
                    <a:pt x="149" y="118"/>
                  </a:cubicBezTo>
                  <a:cubicBezTo>
                    <a:pt x="147" y="115"/>
                    <a:pt x="146" y="111"/>
                    <a:pt x="146" y="107"/>
                  </a:cubicBezTo>
                  <a:cubicBezTo>
                    <a:pt x="146" y="102"/>
                    <a:pt x="148" y="97"/>
                    <a:pt x="151" y="94"/>
                  </a:cubicBezTo>
                  <a:cubicBezTo>
                    <a:pt x="151" y="94"/>
                    <a:pt x="160" y="87"/>
                    <a:pt x="165" y="82"/>
                  </a:cubicBezTo>
                  <a:lnTo>
                    <a:pt x="74" y="82"/>
                  </a:lnTo>
                  <a:cubicBezTo>
                    <a:pt x="118" y="117"/>
                    <a:pt x="206" y="184"/>
                    <a:pt x="222" y="196"/>
                  </a:cubicBezTo>
                  <a:cubicBezTo>
                    <a:pt x="217" y="203"/>
                    <a:pt x="195" y="223"/>
                    <a:pt x="186" y="227"/>
                  </a:cubicBezTo>
                  <a:moveTo>
                    <a:pt x="24" y="0"/>
                  </a:moveTo>
                  <a:lnTo>
                    <a:pt x="212" y="0"/>
                  </a:lnTo>
                  <a:cubicBezTo>
                    <a:pt x="221" y="0"/>
                    <a:pt x="229" y="7"/>
                    <a:pt x="229" y="17"/>
                  </a:cubicBezTo>
                  <a:cubicBezTo>
                    <a:pt x="229" y="26"/>
                    <a:pt x="221" y="33"/>
                    <a:pt x="212" y="33"/>
                  </a:cubicBezTo>
                  <a:lnTo>
                    <a:pt x="24" y="33"/>
                  </a:lnTo>
                  <a:cubicBezTo>
                    <a:pt x="15" y="33"/>
                    <a:pt x="7" y="26"/>
                    <a:pt x="7" y="17"/>
                  </a:cubicBezTo>
                  <a:cubicBezTo>
                    <a:pt x="7" y="7"/>
                    <a:pt x="15" y="0"/>
                    <a:pt x="24" y="0"/>
                  </a:cubicBez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5" name="Freeform 461"/>
            <p:cNvSpPr>
              <a:spLocks/>
            </p:cNvSpPr>
            <p:nvPr/>
          </p:nvSpPr>
          <p:spPr bwMode="auto">
            <a:xfrm>
              <a:off x="4213225" y="1417638"/>
              <a:ext cx="38100" cy="33338"/>
            </a:xfrm>
            <a:custGeom>
              <a:avLst/>
              <a:gdLst/>
              <a:ahLst/>
              <a:cxnLst>
                <a:cxn ang="0">
                  <a:pos x="10" y="24"/>
                </a:cxn>
                <a:cxn ang="0">
                  <a:pos x="39" y="5"/>
                </a:cxn>
                <a:cxn ang="0">
                  <a:pos x="62" y="10"/>
                </a:cxn>
                <a:cxn ang="0">
                  <a:pos x="57" y="34"/>
                </a:cxn>
                <a:cxn ang="0">
                  <a:pos x="28" y="52"/>
                </a:cxn>
                <a:cxn ang="0">
                  <a:pos x="5" y="47"/>
                </a:cxn>
                <a:cxn ang="0">
                  <a:pos x="10" y="24"/>
                </a:cxn>
              </a:cxnLst>
              <a:rect l="0" t="0" r="r" b="b"/>
              <a:pathLst>
                <a:path w="67" h="58">
                  <a:moveTo>
                    <a:pt x="10" y="24"/>
                  </a:moveTo>
                  <a:lnTo>
                    <a:pt x="39" y="5"/>
                  </a:lnTo>
                  <a:cubicBezTo>
                    <a:pt x="47" y="0"/>
                    <a:pt x="57" y="2"/>
                    <a:pt x="62" y="10"/>
                  </a:cubicBezTo>
                  <a:cubicBezTo>
                    <a:pt x="67" y="18"/>
                    <a:pt x="65" y="28"/>
                    <a:pt x="57" y="34"/>
                  </a:cubicBezTo>
                  <a:lnTo>
                    <a:pt x="28" y="52"/>
                  </a:lnTo>
                  <a:cubicBezTo>
                    <a:pt x="21" y="58"/>
                    <a:pt x="10" y="55"/>
                    <a:pt x="5" y="47"/>
                  </a:cubicBezTo>
                  <a:cubicBezTo>
                    <a:pt x="0" y="40"/>
                    <a:pt x="2" y="29"/>
                    <a:pt x="10" y="24"/>
                  </a:cubicBezTo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6" name="Freeform 462"/>
            <p:cNvSpPr>
              <a:spLocks noEditPoints="1"/>
            </p:cNvSpPr>
            <p:nvPr/>
          </p:nvSpPr>
          <p:spPr bwMode="auto">
            <a:xfrm>
              <a:off x="3451225" y="1533525"/>
              <a:ext cx="61913" cy="508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" y="0"/>
                </a:cxn>
                <a:cxn ang="0">
                  <a:pos x="90" y="10"/>
                </a:cxn>
                <a:cxn ang="0">
                  <a:pos x="107" y="44"/>
                </a:cxn>
                <a:cxn ang="0">
                  <a:pos x="104" y="62"/>
                </a:cxn>
                <a:cxn ang="0">
                  <a:pos x="47" y="90"/>
                </a:cxn>
                <a:cxn ang="0">
                  <a:pos x="0" y="90"/>
                </a:cxn>
                <a:cxn ang="0">
                  <a:pos x="30" y="19"/>
                </a:cxn>
                <a:cxn ang="0">
                  <a:pos x="30" y="72"/>
                </a:cxn>
                <a:cxn ang="0">
                  <a:pos x="39" y="72"/>
                </a:cxn>
                <a:cxn ang="0">
                  <a:pos x="77" y="45"/>
                </a:cxn>
                <a:cxn ang="0">
                  <a:pos x="71" y="27"/>
                </a:cxn>
                <a:cxn ang="0">
                  <a:pos x="42" y="19"/>
                </a:cxn>
                <a:cxn ang="0">
                  <a:pos x="30" y="19"/>
                </a:cxn>
              </a:cxnLst>
              <a:rect l="0" t="0" r="r" b="b"/>
              <a:pathLst>
                <a:path w="107" h="90">
                  <a:moveTo>
                    <a:pt x="0" y="0"/>
                  </a:moveTo>
                  <a:lnTo>
                    <a:pt x="38" y="0"/>
                  </a:lnTo>
                  <a:cubicBezTo>
                    <a:pt x="53" y="0"/>
                    <a:pt x="75" y="0"/>
                    <a:pt x="90" y="10"/>
                  </a:cubicBezTo>
                  <a:cubicBezTo>
                    <a:pt x="102" y="19"/>
                    <a:pt x="107" y="32"/>
                    <a:pt x="107" y="44"/>
                  </a:cubicBezTo>
                  <a:cubicBezTo>
                    <a:pt x="107" y="52"/>
                    <a:pt x="105" y="58"/>
                    <a:pt x="104" y="62"/>
                  </a:cubicBezTo>
                  <a:cubicBezTo>
                    <a:pt x="93" y="90"/>
                    <a:pt x="60" y="90"/>
                    <a:pt x="47" y="90"/>
                  </a:cubicBezTo>
                  <a:lnTo>
                    <a:pt x="0" y="90"/>
                  </a:lnTo>
                  <a:moveTo>
                    <a:pt x="30" y="19"/>
                  </a:moveTo>
                  <a:lnTo>
                    <a:pt x="30" y="72"/>
                  </a:lnTo>
                  <a:lnTo>
                    <a:pt x="39" y="72"/>
                  </a:lnTo>
                  <a:cubicBezTo>
                    <a:pt x="55" y="72"/>
                    <a:pt x="77" y="71"/>
                    <a:pt x="77" y="45"/>
                  </a:cubicBezTo>
                  <a:cubicBezTo>
                    <a:pt x="77" y="39"/>
                    <a:pt x="76" y="33"/>
                    <a:pt x="71" y="27"/>
                  </a:cubicBezTo>
                  <a:cubicBezTo>
                    <a:pt x="63" y="19"/>
                    <a:pt x="51" y="19"/>
                    <a:pt x="42" y="19"/>
                  </a:cubicBezTo>
                  <a:lnTo>
                    <a:pt x="30" y="19"/>
                  </a:lnTo>
                  <a:close/>
                </a:path>
              </a:pathLst>
            </a:custGeom>
            <a:solidFill>
              <a:srgbClr val="E4191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7" name="Freeform 463"/>
            <p:cNvSpPr>
              <a:spLocks noEditPoints="1"/>
            </p:cNvSpPr>
            <p:nvPr/>
          </p:nvSpPr>
          <p:spPr bwMode="auto">
            <a:xfrm>
              <a:off x="3522663" y="1533525"/>
              <a:ext cx="60325" cy="508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9" y="0"/>
                </a:cxn>
                <a:cxn ang="0">
                  <a:pos x="102" y="29"/>
                </a:cxn>
                <a:cxn ang="0">
                  <a:pos x="78" y="54"/>
                </a:cxn>
                <a:cxn ang="0">
                  <a:pos x="105" y="90"/>
                </a:cxn>
                <a:cxn ang="0">
                  <a:pos x="72" y="90"/>
                </a:cxn>
                <a:cxn ang="0">
                  <a:pos x="49" y="58"/>
                </a:cxn>
                <a:cxn ang="0">
                  <a:pos x="30" y="58"/>
                </a:cxn>
                <a:cxn ang="0">
                  <a:pos x="30" y="90"/>
                </a:cxn>
                <a:cxn ang="0">
                  <a:pos x="0" y="90"/>
                </a:cxn>
                <a:cxn ang="0">
                  <a:pos x="30" y="17"/>
                </a:cxn>
                <a:cxn ang="0">
                  <a:pos x="30" y="41"/>
                </a:cxn>
                <a:cxn ang="0">
                  <a:pos x="54" y="41"/>
                </a:cxn>
                <a:cxn ang="0">
                  <a:pos x="72" y="29"/>
                </a:cxn>
                <a:cxn ang="0">
                  <a:pos x="55" y="17"/>
                </a:cxn>
                <a:cxn ang="0">
                  <a:pos x="30" y="17"/>
                </a:cxn>
                <a:cxn ang="0">
                  <a:pos x="30" y="17"/>
                </a:cxn>
              </a:cxnLst>
              <a:rect l="0" t="0" r="r" b="b"/>
              <a:pathLst>
                <a:path w="105" h="90">
                  <a:moveTo>
                    <a:pt x="0" y="0"/>
                  </a:moveTo>
                  <a:lnTo>
                    <a:pt x="59" y="0"/>
                  </a:lnTo>
                  <a:cubicBezTo>
                    <a:pt x="90" y="0"/>
                    <a:pt x="102" y="13"/>
                    <a:pt x="102" y="29"/>
                  </a:cubicBezTo>
                  <a:cubicBezTo>
                    <a:pt x="102" y="47"/>
                    <a:pt x="86" y="52"/>
                    <a:pt x="78" y="54"/>
                  </a:cubicBezTo>
                  <a:lnTo>
                    <a:pt x="105" y="90"/>
                  </a:lnTo>
                  <a:lnTo>
                    <a:pt x="72" y="90"/>
                  </a:lnTo>
                  <a:lnTo>
                    <a:pt x="49" y="58"/>
                  </a:lnTo>
                  <a:lnTo>
                    <a:pt x="30" y="58"/>
                  </a:lnTo>
                  <a:lnTo>
                    <a:pt x="30" y="90"/>
                  </a:lnTo>
                  <a:lnTo>
                    <a:pt x="0" y="90"/>
                  </a:lnTo>
                  <a:moveTo>
                    <a:pt x="30" y="17"/>
                  </a:moveTo>
                  <a:lnTo>
                    <a:pt x="30" y="41"/>
                  </a:lnTo>
                  <a:lnTo>
                    <a:pt x="54" y="41"/>
                  </a:lnTo>
                  <a:cubicBezTo>
                    <a:pt x="59" y="41"/>
                    <a:pt x="72" y="41"/>
                    <a:pt x="72" y="29"/>
                  </a:cubicBezTo>
                  <a:cubicBezTo>
                    <a:pt x="72" y="17"/>
                    <a:pt x="62" y="17"/>
                    <a:pt x="55" y="17"/>
                  </a:cubicBezTo>
                  <a:lnTo>
                    <a:pt x="30" y="17"/>
                  </a:lnTo>
                  <a:lnTo>
                    <a:pt x="30" y="17"/>
                  </a:lnTo>
                  <a:close/>
                </a:path>
              </a:pathLst>
            </a:custGeom>
            <a:solidFill>
              <a:srgbClr val="E4191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8" name="Freeform 464"/>
            <p:cNvSpPr>
              <a:spLocks noEditPoints="1"/>
            </p:cNvSpPr>
            <p:nvPr/>
          </p:nvSpPr>
          <p:spPr bwMode="auto">
            <a:xfrm>
              <a:off x="3910013" y="1533525"/>
              <a:ext cx="60325" cy="508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9" y="0"/>
                </a:cxn>
                <a:cxn ang="0">
                  <a:pos x="102" y="29"/>
                </a:cxn>
                <a:cxn ang="0">
                  <a:pos x="78" y="54"/>
                </a:cxn>
                <a:cxn ang="0">
                  <a:pos x="106" y="90"/>
                </a:cxn>
                <a:cxn ang="0">
                  <a:pos x="73" y="90"/>
                </a:cxn>
                <a:cxn ang="0">
                  <a:pos x="49" y="58"/>
                </a:cxn>
                <a:cxn ang="0">
                  <a:pos x="30" y="58"/>
                </a:cxn>
                <a:cxn ang="0">
                  <a:pos x="30" y="90"/>
                </a:cxn>
                <a:cxn ang="0">
                  <a:pos x="0" y="90"/>
                </a:cxn>
                <a:cxn ang="0">
                  <a:pos x="30" y="17"/>
                </a:cxn>
                <a:cxn ang="0">
                  <a:pos x="30" y="41"/>
                </a:cxn>
                <a:cxn ang="0">
                  <a:pos x="55" y="41"/>
                </a:cxn>
                <a:cxn ang="0">
                  <a:pos x="73" y="29"/>
                </a:cxn>
                <a:cxn ang="0">
                  <a:pos x="56" y="17"/>
                </a:cxn>
                <a:cxn ang="0">
                  <a:pos x="30" y="17"/>
                </a:cxn>
                <a:cxn ang="0">
                  <a:pos x="30" y="17"/>
                </a:cxn>
              </a:cxnLst>
              <a:rect l="0" t="0" r="r" b="b"/>
              <a:pathLst>
                <a:path w="106" h="90">
                  <a:moveTo>
                    <a:pt x="0" y="0"/>
                  </a:moveTo>
                  <a:lnTo>
                    <a:pt x="59" y="0"/>
                  </a:lnTo>
                  <a:cubicBezTo>
                    <a:pt x="90" y="0"/>
                    <a:pt x="102" y="13"/>
                    <a:pt x="102" y="29"/>
                  </a:cubicBezTo>
                  <a:cubicBezTo>
                    <a:pt x="102" y="47"/>
                    <a:pt x="86" y="52"/>
                    <a:pt x="78" y="54"/>
                  </a:cubicBezTo>
                  <a:lnTo>
                    <a:pt x="106" y="90"/>
                  </a:lnTo>
                  <a:lnTo>
                    <a:pt x="73" y="90"/>
                  </a:lnTo>
                  <a:lnTo>
                    <a:pt x="49" y="58"/>
                  </a:lnTo>
                  <a:lnTo>
                    <a:pt x="30" y="58"/>
                  </a:lnTo>
                  <a:lnTo>
                    <a:pt x="30" y="90"/>
                  </a:lnTo>
                  <a:lnTo>
                    <a:pt x="0" y="90"/>
                  </a:lnTo>
                  <a:moveTo>
                    <a:pt x="30" y="17"/>
                  </a:moveTo>
                  <a:lnTo>
                    <a:pt x="30" y="41"/>
                  </a:lnTo>
                  <a:lnTo>
                    <a:pt x="55" y="41"/>
                  </a:lnTo>
                  <a:cubicBezTo>
                    <a:pt x="59" y="41"/>
                    <a:pt x="73" y="41"/>
                    <a:pt x="73" y="29"/>
                  </a:cubicBezTo>
                  <a:cubicBezTo>
                    <a:pt x="73" y="17"/>
                    <a:pt x="62" y="17"/>
                    <a:pt x="56" y="17"/>
                  </a:cubicBezTo>
                  <a:lnTo>
                    <a:pt x="30" y="17"/>
                  </a:lnTo>
                  <a:lnTo>
                    <a:pt x="30" y="17"/>
                  </a:lnTo>
                  <a:close/>
                </a:path>
              </a:pathLst>
            </a:custGeom>
            <a:solidFill>
              <a:srgbClr val="E4191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9" name="Freeform 465"/>
            <p:cNvSpPr>
              <a:spLocks/>
            </p:cNvSpPr>
            <p:nvPr/>
          </p:nvSpPr>
          <p:spPr bwMode="auto">
            <a:xfrm>
              <a:off x="3589338" y="1533525"/>
              <a:ext cx="58738" cy="52388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102" y="50"/>
                </a:cxn>
                <a:cxn ang="0">
                  <a:pos x="96" y="76"/>
                </a:cxn>
                <a:cxn ang="0">
                  <a:pos x="51" y="92"/>
                </a:cxn>
                <a:cxn ang="0">
                  <a:pos x="23" y="87"/>
                </a:cxn>
                <a:cxn ang="0">
                  <a:pos x="0" y="50"/>
                </a:cxn>
                <a:cxn ang="0">
                  <a:pos x="0" y="0"/>
                </a:cxn>
                <a:cxn ang="0">
                  <a:pos x="31" y="0"/>
                </a:cxn>
                <a:cxn ang="0">
                  <a:pos x="31" y="56"/>
                </a:cxn>
                <a:cxn ang="0">
                  <a:pos x="33" y="68"/>
                </a:cxn>
                <a:cxn ang="0">
                  <a:pos x="52" y="74"/>
                </a:cxn>
                <a:cxn ang="0">
                  <a:pos x="73" y="56"/>
                </a:cxn>
                <a:cxn ang="0">
                  <a:pos x="73" y="0"/>
                </a:cxn>
              </a:cxnLst>
              <a:rect l="0" t="0" r="r" b="b"/>
              <a:pathLst>
                <a:path w="102" h="92">
                  <a:moveTo>
                    <a:pt x="102" y="0"/>
                  </a:moveTo>
                  <a:lnTo>
                    <a:pt x="102" y="50"/>
                  </a:lnTo>
                  <a:cubicBezTo>
                    <a:pt x="102" y="59"/>
                    <a:pt x="102" y="68"/>
                    <a:pt x="96" y="76"/>
                  </a:cubicBezTo>
                  <a:cubicBezTo>
                    <a:pt x="83" y="92"/>
                    <a:pt x="56" y="92"/>
                    <a:pt x="51" y="92"/>
                  </a:cubicBezTo>
                  <a:cubicBezTo>
                    <a:pt x="42" y="92"/>
                    <a:pt x="32" y="91"/>
                    <a:pt x="23" y="87"/>
                  </a:cubicBezTo>
                  <a:cubicBezTo>
                    <a:pt x="0" y="79"/>
                    <a:pt x="0" y="63"/>
                    <a:pt x="0" y="50"/>
                  </a:cubicBezTo>
                  <a:lnTo>
                    <a:pt x="0" y="0"/>
                  </a:lnTo>
                  <a:lnTo>
                    <a:pt x="31" y="0"/>
                  </a:lnTo>
                  <a:lnTo>
                    <a:pt x="31" y="56"/>
                  </a:lnTo>
                  <a:cubicBezTo>
                    <a:pt x="31" y="61"/>
                    <a:pt x="31" y="65"/>
                    <a:pt x="33" y="68"/>
                  </a:cubicBezTo>
                  <a:cubicBezTo>
                    <a:pt x="36" y="72"/>
                    <a:pt x="45" y="74"/>
                    <a:pt x="52" y="74"/>
                  </a:cubicBezTo>
                  <a:cubicBezTo>
                    <a:pt x="72" y="74"/>
                    <a:pt x="72" y="63"/>
                    <a:pt x="73" y="56"/>
                  </a:cubicBezTo>
                  <a:lnTo>
                    <a:pt x="73" y="0"/>
                  </a:lnTo>
                </a:path>
              </a:pathLst>
            </a:custGeom>
            <a:solidFill>
              <a:srgbClr val="E4191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0" name="Freeform 466"/>
            <p:cNvSpPr>
              <a:spLocks/>
            </p:cNvSpPr>
            <p:nvPr/>
          </p:nvSpPr>
          <p:spPr bwMode="auto">
            <a:xfrm>
              <a:off x="3657600" y="1531938"/>
              <a:ext cx="63500" cy="53975"/>
            </a:xfrm>
            <a:custGeom>
              <a:avLst/>
              <a:gdLst/>
              <a:ahLst/>
              <a:cxnLst>
                <a:cxn ang="0">
                  <a:pos x="89" y="85"/>
                </a:cxn>
                <a:cxn ang="0">
                  <a:pos x="54" y="95"/>
                </a:cxn>
                <a:cxn ang="0">
                  <a:pos x="0" y="48"/>
                </a:cxn>
                <a:cxn ang="0">
                  <a:pos x="59" y="0"/>
                </a:cxn>
                <a:cxn ang="0">
                  <a:pos x="111" y="21"/>
                </a:cxn>
                <a:cxn ang="0">
                  <a:pos x="88" y="31"/>
                </a:cxn>
                <a:cxn ang="0">
                  <a:pos x="61" y="18"/>
                </a:cxn>
                <a:cxn ang="0">
                  <a:pos x="29" y="48"/>
                </a:cxn>
                <a:cxn ang="0">
                  <a:pos x="39" y="71"/>
                </a:cxn>
                <a:cxn ang="0">
                  <a:pos x="61" y="77"/>
                </a:cxn>
                <a:cxn ang="0">
                  <a:pos x="77" y="74"/>
                </a:cxn>
                <a:cxn ang="0">
                  <a:pos x="87" y="60"/>
                </a:cxn>
                <a:cxn ang="0">
                  <a:pos x="60" y="60"/>
                </a:cxn>
                <a:cxn ang="0">
                  <a:pos x="60" y="43"/>
                </a:cxn>
                <a:cxn ang="0">
                  <a:pos x="112" y="43"/>
                </a:cxn>
                <a:cxn ang="0">
                  <a:pos x="112" y="93"/>
                </a:cxn>
                <a:cxn ang="0">
                  <a:pos x="89" y="93"/>
                </a:cxn>
              </a:cxnLst>
              <a:rect l="0" t="0" r="r" b="b"/>
              <a:pathLst>
                <a:path w="112" h="95">
                  <a:moveTo>
                    <a:pt x="89" y="85"/>
                  </a:moveTo>
                  <a:cubicBezTo>
                    <a:pt x="84" y="88"/>
                    <a:pt x="74" y="95"/>
                    <a:pt x="54" y="95"/>
                  </a:cubicBezTo>
                  <a:cubicBezTo>
                    <a:pt x="20" y="95"/>
                    <a:pt x="0" y="75"/>
                    <a:pt x="0" y="48"/>
                  </a:cubicBezTo>
                  <a:cubicBezTo>
                    <a:pt x="0" y="19"/>
                    <a:pt x="25" y="0"/>
                    <a:pt x="59" y="0"/>
                  </a:cubicBezTo>
                  <a:cubicBezTo>
                    <a:pt x="90" y="0"/>
                    <a:pt x="106" y="15"/>
                    <a:pt x="111" y="21"/>
                  </a:cubicBezTo>
                  <a:lnTo>
                    <a:pt x="88" y="31"/>
                  </a:lnTo>
                  <a:cubicBezTo>
                    <a:pt x="84" y="26"/>
                    <a:pt x="77" y="18"/>
                    <a:pt x="61" y="18"/>
                  </a:cubicBezTo>
                  <a:cubicBezTo>
                    <a:pt x="38" y="18"/>
                    <a:pt x="29" y="32"/>
                    <a:pt x="29" y="48"/>
                  </a:cubicBezTo>
                  <a:cubicBezTo>
                    <a:pt x="29" y="58"/>
                    <a:pt x="33" y="66"/>
                    <a:pt x="39" y="71"/>
                  </a:cubicBezTo>
                  <a:cubicBezTo>
                    <a:pt x="44" y="74"/>
                    <a:pt x="52" y="77"/>
                    <a:pt x="61" y="77"/>
                  </a:cubicBezTo>
                  <a:cubicBezTo>
                    <a:pt x="66" y="77"/>
                    <a:pt x="72" y="76"/>
                    <a:pt x="77" y="74"/>
                  </a:cubicBezTo>
                  <a:cubicBezTo>
                    <a:pt x="85" y="70"/>
                    <a:pt x="86" y="65"/>
                    <a:pt x="87" y="60"/>
                  </a:cubicBezTo>
                  <a:lnTo>
                    <a:pt x="60" y="60"/>
                  </a:lnTo>
                  <a:lnTo>
                    <a:pt x="60" y="43"/>
                  </a:lnTo>
                  <a:lnTo>
                    <a:pt x="112" y="43"/>
                  </a:lnTo>
                  <a:lnTo>
                    <a:pt x="112" y="93"/>
                  </a:lnTo>
                  <a:lnTo>
                    <a:pt x="89" y="93"/>
                  </a:lnTo>
                </a:path>
              </a:pathLst>
            </a:custGeom>
            <a:solidFill>
              <a:srgbClr val="E4191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1" name="Freeform 467"/>
            <p:cNvSpPr>
              <a:spLocks/>
            </p:cNvSpPr>
            <p:nvPr/>
          </p:nvSpPr>
          <p:spPr bwMode="auto">
            <a:xfrm>
              <a:off x="3754438" y="1533525"/>
              <a:ext cx="74613" cy="50800"/>
            </a:xfrm>
            <a:custGeom>
              <a:avLst/>
              <a:gdLst/>
              <a:ahLst/>
              <a:cxnLst>
                <a:cxn ang="0">
                  <a:pos x="132" y="0"/>
                </a:cxn>
                <a:cxn ang="0">
                  <a:pos x="132" y="90"/>
                </a:cxn>
                <a:cxn ang="0">
                  <a:pos x="103" y="90"/>
                </a:cxn>
                <a:cxn ang="0">
                  <a:pos x="105" y="26"/>
                </a:cxn>
                <a:cxn ang="0">
                  <a:pos x="105" y="17"/>
                </a:cxn>
                <a:cxn ang="0">
                  <a:pos x="105" y="20"/>
                </a:cxn>
                <a:cxn ang="0">
                  <a:pos x="101" y="30"/>
                </a:cxn>
                <a:cxn ang="0">
                  <a:pos x="79" y="90"/>
                </a:cxn>
                <a:cxn ang="0">
                  <a:pos x="53" y="90"/>
                </a:cxn>
                <a:cxn ang="0">
                  <a:pos x="32" y="32"/>
                </a:cxn>
                <a:cxn ang="0">
                  <a:pos x="26" y="16"/>
                </a:cxn>
                <a:cxn ang="0">
                  <a:pos x="27" y="33"/>
                </a:cxn>
                <a:cxn ang="0">
                  <a:pos x="29" y="90"/>
                </a:cxn>
                <a:cxn ang="0">
                  <a:pos x="0" y="90"/>
                </a:cxn>
                <a:cxn ang="0">
                  <a:pos x="0" y="0"/>
                </a:cxn>
                <a:cxn ang="0">
                  <a:pos x="44" y="0"/>
                </a:cxn>
                <a:cxn ang="0">
                  <a:pos x="62" y="51"/>
                </a:cxn>
                <a:cxn ang="0">
                  <a:pos x="66" y="65"/>
                </a:cxn>
                <a:cxn ang="0">
                  <a:pos x="69" y="54"/>
                </a:cxn>
                <a:cxn ang="0">
                  <a:pos x="88" y="0"/>
                </a:cxn>
              </a:cxnLst>
              <a:rect l="0" t="0" r="r" b="b"/>
              <a:pathLst>
                <a:path w="132" h="90">
                  <a:moveTo>
                    <a:pt x="132" y="0"/>
                  </a:moveTo>
                  <a:lnTo>
                    <a:pt x="132" y="90"/>
                  </a:lnTo>
                  <a:lnTo>
                    <a:pt x="103" y="90"/>
                  </a:lnTo>
                  <a:lnTo>
                    <a:pt x="105" y="26"/>
                  </a:lnTo>
                  <a:lnTo>
                    <a:pt x="105" y="17"/>
                  </a:lnTo>
                  <a:lnTo>
                    <a:pt x="105" y="20"/>
                  </a:lnTo>
                  <a:cubicBezTo>
                    <a:pt x="103" y="25"/>
                    <a:pt x="103" y="26"/>
                    <a:pt x="101" y="30"/>
                  </a:cubicBezTo>
                  <a:lnTo>
                    <a:pt x="79" y="90"/>
                  </a:lnTo>
                  <a:lnTo>
                    <a:pt x="53" y="90"/>
                  </a:lnTo>
                  <a:lnTo>
                    <a:pt x="32" y="32"/>
                  </a:lnTo>
                  <a:lnTo>
                    <a:pt x="26" y="16"/>
                  </a:lnTo>
                  <a:cubicBezTo>
                    <a:pt x="27" y="23"/>
                    <a:pt x="27" y="25"/>
                    <a:pt x="27" y="33"/>
                  </a:cubicBezTo>
                  <a:lnTo>
                    <a:pt x="29" y="90"/>
                  </a:lnTo>
                  <a:lnTo>
                    <a:pt x="0" y="90"/>
                  </a:lnTo>
                  <a:lnTo>
                    <a:pt x="0" y="0"/>
                  </a:lnTo>
                  <a:lnTo>
                    <a:pt x="44" y="0"/>
                  </a:lnTo>
                  <a:lnTo>
                    <a:pt x="62" y="51"/>
                  </a:lnTo>
                  <a:lnTo>
                    <a:pt x="66" y="65"/>
                  </a:lnTo>
                  <a:cubicBezTo>
                    <a:pt x="68" y="59"/>
                    <a:pt x="68" y="58"/>
                    <a:pt x="69" y="54"/>
                  </a:cubicBezTo>
                  <a:lnTo>
                    <a:pt x="88" y="0"/>
                  </a:lnTo>
                </a:path>
              </a:pathLst>
            </a:custGeom>
            <a:solidFill>
              <a:srgbClr val="E4191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2" name="Freeform 468"/>
            <p:cNvSpPr>
              <a:spLocks noEditPoints="1"/>
            </p:cNvSpPr>
            <p:nvPr/>
          </p:nvSpPr>
          <p:spPr bwMode="auto">
            <a:xfrm>
              <a:off x="3835400" y="1533525"/>
              <a:ext cx="68263" cy="50800"/>
            </a:xfrm>
            <a:custGeom>
              <a:avLst/>
              <a:gdLst/>
              <a:ahLst/>
              <a:cxnLst>
                <a:cxn ang="0">
                  <a:pos x="76" y="0"/>
                </a:cxn>
                <a:cxn ang="0">
                  <a:pos x="119" y="90"/>
                </a:cxn>
                <a:cxn ang="0">
                  <a:pos x="88" y="90"/>
                </a:cxn>
                <a:cxn ang="0">
                  <a:pos x="82" y="76"/>
                </a:cxn>
                <a:cxn ang="0">
                  <a:pos x="38" y="76"/>
                </a:cxn>
                <a:cxn ang="0">
                  <a:pos x="32" y="90"/>
                </a:cxn>
                <a:cxn ang="0">
                  <a:pos x="0" y="90"/>
                </a:cxn>
                <a:cxn ang="0">
                  <a:pos x="44" y="0"/>
                </a:cxn>
                <a:cxn ang="0">
                  <a:pos x="60" y="21"/>
                </a:cxn>
                <a:cxn ang="0">
                  <a:pos x="54" y="35"/>
                </a:cxn>
                <a:cxn ang="0">
                  <a:pos x="45" y="60"/>
                </a:cxn>
                <a:cxn ang="0">
                  <a:pos x="75" y="60"/>
                </a:cxn>
                <a:cxn ang="0">
                  <a:pos x="60" y="21"/>
                </a:cxn>
              </a:cxnLst>
              <a:rect l="0" t="0" r="r" b="b"/>
              <a:pathLst>
                <a:path w="119" h="90">
                  <a:moveTo>
                    <a:pt x="76" y="0"/>
                  </a:moveTo>
                  <a:lnTo>
                    <a:pt x="119" y="90"/>
                  </a:lnTo>
                  <a:lnTo>
                    <a:pt x="88" y="90"/>
                  </a:lnTo>
                  <a:lnTo>
                    <a:pt x="82" y="76"/>
                  </a:lnTo>
                  <a:lnTo>
                    <a:pt x="38" y="76"/>
                  </a:lnTo>
                  <a:lnTo>
                    <a:pt x="32" y="90"/>
                  </a:lnTo>
                  <a:lnTo>
                    <a:pt x="0" y="90"/>
                  </a:lnTo>
                  <a:lnTo>
                    <a:pt x="44" y="0"/>
                  </a:lnTo>
                  <a:moveTo>
                    <a:pt x="60" y="21"/>
                  </a:moveTo>
                  <a:cubicBezTo>
                    <a:pt x="58" y="26"/>
                    <a:pt x="56" y="31"/>
                    <a:pt x="54" y="35"/>
                  </a:cubicBezTo>
                  <a:cubicBezTo>
                    <a:pt x="52" y="42"/>
                    <a:pt x="47" y="53"/>
                    <a:pt x="45" y="60"/>
                  </a:cubicBezTo>
                  <a:lnTo>
                    <a:pt x="75" y="60"/>
                  </a:lnTo>
                  <a:lnTo>
                    <a:pt x="60" y="21"/>
                  </a:lnTo>
                  <a:close/>
                </a:path>
              </a:pathLst>
            </a:custGeom>
            <a:solidFill>
              <a:srgbClr val="E4191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3" name="Freeform 469"/>
            <p:cNvSpPr>
              <a:spLocks/>
            </p:cNvSpPr>
            <p:nvPr/>
          </p:nvSpPr>
          <p:spPr bwMode="auto">
            <a:xfrm>
              <a:off x="3970338" y="1533525"/>
              <a:ext cx="58738" cy="508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3" y="0"/>
                </a:cxn>
                <a:cxn ang="0">
                  <a:pos x="103" y="18"/>
                </a:cxn>
                <a:cxn ang="0">
                  <a:pos x="67" y="18"/>
                </a:cxn>
                <a:cxn ang="0">
                  <a:pos x="67" y="90"/>
                </a:cxn>
                <a:cxn ang="0">
                  <a:pos x="37" y="90"/>
                </a:cxn>
                <a:cxn ang="0">
                  <a:pos x="37" y="18"/>
                </a:cxn>
                <a:cxn ang="0">
                  <a:pos x="0" y="18"/>
                </a:cxn>
              </a:cxnLst>
              <a:rect l="0" t="0" r="r" b="b"/>
              <a:pathLst>
                <a:path w="103" h="90">
                  <a:moveTo>
                    <a:pt x="0" y="0"/>
                  </a:moveTo>
                  <a:lnTo>
                    <a:pt x="103" y="0"/>
                  </a:lnTo>
                  <a:lnTo>
                    <a:pt x="103" y="18"/>
                  </a:lnTo>
                  <a:lnTo>
                    <a:pt x="67" y="18"/>
                  </a:lnTo>
                  <a:lnTo>
                    <a:pt x="67" y="90"/>
                  </a:lnTo>
                  <a:lnTo>
                    <a:pt x="37" y="90"/>
                  </a:lnTo>
                  <a:lnTo>
                    <a:pt x="37" y="18"/>
                  </a:lnTo>
                  <a:lnTo>
                    <a:pt x="0" y="18"/>
                  </a:lnTo>
                </a:path>
              </a:pathLst>
            </a:custGeom>
            <a:solidFill>
              <a:srgbClr val="E4191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4" name="Freeform 470"/>
            <p:cNvSpPr>
              <a:spLocks/>
            </p:cNvSpPr>
            <p:nvPr/>
          </p:nvSpPr>
          <p:spPr bwMode="auto">
            <a:xfrm>
              <a:off x="3190875" y="1419225"/>
              <a:ext cx="109538" cy="904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5" y="0"/>
                </a:cxn>
                <a:cxn ang="0">
                  <a:pos x="65" y="58"/>
                </a:cxn>
                <a:cxn ang="0">
                  <a:pos x="128" y="58"/>
                </a:cxn>
                <a:cxn ang="0">
                  <a:pos x="128" y="0"/>
                </a:cxn>
                <a:cxn ang="0">
                  <a:pos x="194" y="0"/>
                </a:cxn>
                <a:cxn ang="0">
                  <a:pos x="194" y="159"/>
                </a:cxn>
                <a:cxn ang="0">
                  <a:pos x="128" y="159"/>
                </a:cxn>
                <a:cxn ang="0">
                  <a:pos x="128" y="98"/>
                </a:cxn>
                <a:cxn ang="0">
                  <a:pos x="65" y="98"/>
                </a:cxn>
                <a:cxn ang="0">
                  <a:pos x="65" y="159"/>
                </a:cxn>
                <a:cxn ang="0">
                  <a:pos x="0" y="159"/>
                </a:cxn>
              </a:cxnLst>
              <a:rect l="0" t="0" r="r" b="b"/>
              <a:pathLst>
                <a:path w="194" h="159">
                  <a:moveTo>
                    <a:pt x="0" y="0"/>
                  </a:moveTo>
                  <a:lnTo>
                    <a:pt x="65" y="0"/>
                  </a:lnTo>
                  <a:lnTo>
                    <a:pt x="65" y="58"/>
                  </a:lnTo>
                  <a:lnTo>
                    <a:pt x="128" y="58"/>
                  </a:lnTo>
                  <a:lnTo>
                    <a:pt x="128" y="0"/>
                  </a:lnTo>
                  <a:lnTo>
                    <a:pt x="194" y="0"/>
                  </a:lnTo>
                  <a:lnTo>
                    <a:pt x="194" y="159"/>
                  </a:lnTo>
                  <a:lnTo>
                    <a:pt x="128" y="159"/>
                  </a:lnTo>
                  <a:lnTo>
                    <a:pt x="128" y="98"/>
                  </a:lnTo>
                  <a:lnTo>
                    <a:pt x="65" y="98"/>
                  </a:lnTo>
                  <a:lnTo>
                    <a:pt x="65" y="159"/>
                  </a:lnTo>
                  <a:lnTo>
                    <a:pt x="0" y="159"/>
                  </a:lnTo>
                </a:path>
              </a:pathLst>
            </a:custGeom>
            <a:solidFill>
              <a:srgbClr val="E4191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5" name="Freeform 471"/>
            <p:cNvSpPr>
              <a:spLocks noEditPoints="1"/>
            </p:cNvSpPr>
            <p:nvPr/>
          </p:nvSpPr>
          <p:spPr bwMode="auto">
            <a:xfrm>
              <a:off x="3313113" y="1416050"/>
              <a:ext cx="127000" cy="96838"/>
            </a:xfrm>
            <a:custGeom>
              <a:avLst/>
              <a:gdLst/>
              <a:ahLst/>
              <a:cxnLst>
                <a:cxn ang="0">
                  <a:pos x="222" y="84"/>
                </a:cxn>
                <a:cxn ang="0">
                  <a:pos x="110" y="170"/>
                </a:cxn>
                <a:cxn ang="0">
                  <a:pos x="0" y="85"/>
                </a:cxn>
                <a:cxn ang="0">
                  <a:pos x="111" y="0"/>
                </a:cxn>
                <a:cxn ang="0">
                  <a:pos x="222" y="84"/>
                </a:cxn>
                <a:cxn ang="0">
                  <a:pos x="65" y="85"/>
                </a:cxn>
                <a:cxn ang="0">
                  <a:pos x="111" y="129"/>
                </a:cxn>
                <a:cxn ang="0">
                  <a:pos x="156" y="83"/>
                </a:cxn>
                <a:cxn ang="0">
                  <a:pos x="152" y="63"/>
                </a:cxn>
                <a:cxn ang="0">
                  <a:pos x="111" y="40"/>
                </a:cxn>
                <a:cxn ang="0">
                  <a:pos x="65" y="85"/>
                </a:cxn>
              </a:cxnLst>
              <a:rect l="0" t="0" r="r" b="b"/>
              <a:pathLst>
                <a:path w="222" h="170">
                  <a:moveTo>
                    <a:pt x="222" y="84"/>
                  </a:moveTo>
                  <a:cubicBezTo>
                    <a:pt x="222" y="124"/>
                    <a:pt x="191" y="170"/>
                    <a:pt x="110" y="170"/>
                  </a:cubicBezTo>
                  <a:cubicBezTo>
                    <a:pt x="25" y="170"/>
                    <a:pt x="0" y="122"/>
                    <a:pt x="0" y="85"/>
                  </a:cubicBezTo>
                  <a:cubicBezTo>
                    <a:pt x="0" y="40"/>
                    <a:pt x="36" y="0"/>
                    <a:pt x="111" y="0"/>
                  </a:cubicBezTo>
                  <a:cubicBezTo>
                    <a:pt x="193" y="0"/>
                    <a:pt x="222" y="46"/>
                    <a:pt x="222" y="84"/>
                  </a:cubicBezTo>
                  <a:moveTo>
                    <a:pt x="65" y="85"/>
                  </a:moveTo>
                  <a:cubicBezTo>
                    <a:pt x="65" y="113"/>
                    <a:pt x="80" y="129"/>
                    <a:pt x="111" y="129"/>
                  </a:cubicBezTo>
                  <a:cubicBezTo>
                    <a:pt x="138" y="129"/>
                    <a:pt x="156" y="113"/>
                    <a:pt x="156" y="83"/>
                  </a:cubicBezTo>
                  <a:cubicBezTo>
                    <a:pt x="156" y="76"/>
                    <a:pt x="155" y="69"/>
                    <a:pt x="152" y="63"/>
                  </a:cubicBezTo>
                  <a:cubicBezTo>
                    <a:pt x="142" y="40"/>
                    <a:pt x="117" y="40"/>
                    <a:pt x="111" y="40"/>
                  </a:cubicBezTo>
                  <a:cubicBezTo>
                    <a:pt x="88" y="40"/>
                    <a:pt x="65" y="52"/>
                    <a:pt x="65" y="85"/>
                  </a:cubicBezTo>
                  <a:close/>
                </a:path>
              </a:pathLst>
            </a:custGeom>
            <a:solidFill>
              <a:srgbClr val="E4191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6" name="Freeform 472"/>
            <p:cNvSpPr>
              <a:spLocks noEditPoints="1"/>
            </p:cNvSpPr>
            <p:nvPr/>
          </p:nvSpPr>
          <p:spPr bwMode="auto">
            <a:xfrm>
              <a:off x="3451225" y="1419225"/>
              <a:ext cx="111125" cy="904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8" y="0"/>
                </a:cxn>
                <a:cxn ang="0">
                  <a:pos x="177" y="15"/>
                </a:cxn>
                <a:cxn ang="0">
                  <a:pos x="194" y="52"/>
                </a:cxn>
                <a:cxn ang="0">
                  <a:pos x="175" y="93"/>
                </a:cxn>
                <a:cxn ang="0">
                  <a:pos x="116" y="108"/>
                </a:cxn>
                <a:cxn ang="0">
                  <a:pos x="66" y="108"/>
                </a:cxn>
                <a:cxn ang="0">
                  <a:pos x="66" y="159"/>
                </a:cxn>
                <a:cxn ang="0">
                  <a:pos x="0" y="159"/>
                </a:cxn>
                <a:cxn ang="0">
                  <a:pos x="66" y="34"/>
                </a:cxn>
                <a:cxn ang="0">
                  <a:pos x="66" y="74"/>
                </a:cxn>
                <a:cxn ang="0">
                  <a:pos x="103" y="74"/>
                </a:cxn>
                <a:cxn ang="0">
                  <a:pos x="114" y="73"/>
                </a:cxn>
                <a:cxn ang="0">
                  <a:pos x="130" y="54"/>
                </a:cxn>
                <a:cxn ang="0">
                  <a:pos x="103" y="34"/>
                </a:cxn>
                <a:cxn ang="0">
                  <a:pos x="66" y="34"/>
                </a:cxn>
              </a:cxnLst>
              <a:rect l="0" t="0" r="r" b="b"/>
              <a:pathLst>
                <a:path w="194" h="159">
                  <a:moveTo>
                    <a:pt x="0" y="0"/>
                  </a:moveTo>
                  <a:lnTo>
                    <a:pt x="118" y="0"/>
                  </a:lnTo>
                  <a:cubicBezTo>
                    <a:pt x="141" y="1"/>
                    <a:pt x="161" y="2"/>
                    <a:pt x="177" y="15"/>
                  </a:cubicBezTo>
                  <a:cubicBezTo>
                    <a:pt x="193" y="28"/>
                    <a:pt x="194" y="42"/>
                    <a:pt x="194" y="52"/>
                  </a:cubicBezTo>
                  <a:cubicBezTo>
                    <a:pt x="194" y="65"/>
                    <a:pt x="191" y="80"/>
                    <a:pt x="175" y="93"/>
                  </a:cubicBezTo>
                  <a:cubicBezTo>
                    <a:pt x="158" y="107"/>
                    <a:pt x="139" y="107"/>
                    <a:pt x="116" y="108"/>
                  </a:cubicBezTo>
                  <a:lnTo>
                    <a:pt x="66" y="108"/>
                  </a:lnTo>
                  <a:lnTo>
                    <a:pt x="66" y="159"/>
                  </a:lnTo>
                  <a:lnTo>
                    <a:pt x="0" y="159"/>
                  </a:lnTo>
                  <a:moveTo>
                    <a:pt x="66" y="34"/>
                  </a:moveTo>
                  <a:lnTo>
                    <a:pt x="66" y="74"/>
                  </a:lnTo>
                  <a:lnTo>
                    <a:pt x="103" y="74"/>
                  </a:lnTo>
                  <a:cubicBezTo>
                    <a:pt x="107" y="74"/>
                    <a:pt x="110" y="74"/>
                    <a:pt x="114" y="73"/>
                  </a:cubicBezTo>
                  <a:cubicBezTo>
                    <a:pt x="124" y="71"/>
                    <a:pt x="130" y="63"/>
                    <a:pt x="130" y="54"/>
                  </a:cubicBezTo>
                  <a:cubicBezTo>
                    <a:pt x="130" y="35"/>
                    <a:pt x="111" y="34"/>
                    <a:pt x="103" y="34"/>
                  </a:cubicBezTo>
                  <a:lnTo>
                    <a:pt x="66" y="34"/>
                  </a:lnTo>
                  <a:close/>
                </a:path>
              </a:pathLst>
            </a:custGeom>
            <a:solidFill>
              <a:srgbClr val="E4191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7" name="Freeform 473"/>
            <p:cNvSpPr>
              <a:spLocks noEditPoints="1"/>
            </p:cNvSpPr>
            <p:nvPr/>
          </p:nvSpPr>
          <p:spPr bwMode="auto">
            <a:xfrm>
              <a:off x="3573463" y="1419225"/>
              <a:ext cx="111125" cy="904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18" y="0"/>
                </a:cxn>
                <a:cxn ang="0">
                  <a:pos x="177" y="15"/>
                </a:cxn>
                <a:cxn ang="0">
                  <a:pos x="194" y="52"/>
                </a:cxn>
                <a:cxn ang="0">
                  <a:pos x="175" y="93"/>
                </a:cxn>
                <a:cxn ang="0">
                  <a:pos x="116" y="108"/>
                </a:cxn>
                <a:cxn ang="0">
                  <a:pos x="65" y="108"/>
                </a:cxn>
                <a:cxn ang="0">
                  <a:pos x="65" y="159"/>
                </a:cxn>
                <a:cxn ang="0">
                  <a:pos x="0" y="159"/>
                </a:cxn>
                <a:cxn ang="0">
                  <a:pos x="65" y="34"/>
                </a:cxn>
                <a:cxn ang="0">
                  <a:pos x="65" y="74"/>
                </a:cxn>
                <a:cxn ang="0">
                  <a:pos x="103" y="74"/>
                </a:cxn>
                <a:cxn ang="0">
                  <a:pos x="114" y="73"/>
                </a:cxn>
                <a:cxn ang="0">
                  <a:pos x="130" y="54"/>
                </a:cxn>
                <a:cxn ang="0">
                  <a:pos x="102" y="34"/>
                </a:cxn>
                <a:cxn ang="0">
                  <a:pos x="65" y="34"/>
                </a:cxn>
              </a:cxnLst>
              <a:rect l="0" t="0" r="r" b="b"/>
              <a:pathLst>
                <a:path w="194" h="159">
                  <a:moveTo>
                    <a:pt x="0" y="0"/>
                  </a:moveTo>
                  <a:lnTo>
                    <a:pt x="118" y="0"/>
                  </a:lnTo>
                  <a:cubicBezTo>
                    <a:pt x="141" y="1"/>
                    <a:pt x="160" y="2"/>
                    <a:pt x="177" y="15"/>
                  </a:cubicBezTo>
                  <a:cubicBezTo>
                    <a:pt x="192" y="28"/>
                    <a:pt x="194" y="42"/>
                    <a:pt x="194" y="52"/>
                  </a:cubicBezTo>
                  <a:cubicBezTo>
                    <a:pt x="194" y="65"/>
                    <a:pt x="191" y="80"/>
                    <a:pt x="175" y="93"/>
                  </a:cubicBezTo>
                  <a:cubicBezTo>
                    <a:pt x="157" y="107"/>
                    <a:pt x="138" y="107"/>
                    <a:pt x="116" y="108"/>
                  </a:cubicBezTo>
                  <a:lnTo>
                    <a:pt x="65" y="108"/>
                  </a:lnTo>
                  <a:lnTo>
                    <a:pt x="65" y="159"/>
                  </a:lnTo>
                  <a:lnTo>
                    <a:pt x="0" y="159"/>
                  </a:lnTo>
                  <a:moveTo>
                    <a:pt x="65" y="34"/>
                  </a:moveTo>
                  <a:lnTo>
                    <a:pt x="65" y="74"/>
                  </a:lnTo>
                  <a:lnTo>
                    <a:pt x="103" y="74"/>
                  </a:lnTo>
                  <a:cubicBezTo>
                    <a:pt x="106" y="74"/>
                    <a:pt x="110" y="74"/>
                    <a:pt x="114" y="73"/>
                  </a:cubicBezTo>
                  <a:cubicBezTo>
                    <a:pt x="124" y="71"/>
                    <a:pt x="130" y="63"/>
                    <a:pt x="130" y="54"/>
                  </a:cubicBezTo>
                  <a:cubicBezTo>
                    <a:pt x="130" y="35"/>
                    <a:pt x="110" y="34"/>
                    <a:pt x="102" y="34"/>
                  </a:cubicBezTo>
                  <a:lnTo>
                    <a:pt x="65" y="34"/>
                  </a:lnTo>
                  <a:close/>
                </a:path>
              </a:pathLst>
            </a:custGeom>
            <a:solidFill>
              <a:srgbClr val="E4191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8" name="Freeform 474"/>
            <p:cNvSpPr>
              <a:spLocks/>
            </p:cNvSpPr>
            <p:nvPr/>
          </p:nvSpPr>
          <p:spPr bwMode="auto">
            <a:xfrm>
              <a:off x="3694113" y="1419225"/>
              <a:ext cx="100013" cy="904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4" y="0"/>
                </a:cxn>
                <a:cxn ang="0">
                  <a:pos x="164" y="35"/>
                </a:cxn>
                <a:cxn ang="0">
                  <a:pos x="66" y="35"/>
                </a:cxn>
                <a:cxn ang="0">
                  <a:pos x="66" y="59"/>
                </a:cxn>
                <a:cxn ang="0">
                  <a:pos x="158" y="59"/>
                </a:cxn>
                <a:cxn ang="0">
                  <a:pos x="158" y="94"/>
                </a:cxn>
                <a:cxn ang="0">
                  <a:pos x="66" y="94"/>
                </a:cxn>
                <a:cxn ang="0">
                  <a:pos x="66" y="125"/>
                </a:cxn>
                <a:cxn ang="0">
                  <a:pos x="173" y="125"/>
                </a:cxn>
                <a:cxn ang="0">
                  <a:pos x="173" y="159"/>
                </a:cxn>
                <a:cxn ang="0">
                  <a:pos x="0" y="159"/>
                </a:cxn>
              </a:cxnLst>
              <a:rect l="0" t="0" r="r" b="b"/>
              <a:pathLst>
                <a:path w="173" h="159">
                  <a:moveTo>
                    <a:pt x="0" y="0"/>
                  </a:moveTo>
                  <a:lnTo>
                    <a:pt x="164" y="0"/>
                  </a:lnTo>
                  <a:lnTo>
                    <a:pt x="164" y="35"/>
                  </a:lnTo>
                  <a:lnTo>
                    <a:pt x="66" y="35"/>
                  </a:lnTo>
                  <a:lnTo>
                    <a:pt x="66" y="59"/>
                  </a:lnTo>
                  <a:lnTo>
                    <a:pt x="158" y="59"/>
                  </a:lnTo>
                  <a:lnTo>
                    <a:pt x="158" y="94"/>
                  </a:lnTo>
                  <a:lnTo>
                    <a:pt x="66" y="94"/>
                  </a:lnTo>
                  <a:lnTo>
                    <a:pt x="66" y="125"/>
                  </a:lnTo>
                  <a:lnTo>
                    <a:pt x="173" y="125"/>
                  </a:lnTo>
                  <a:lnTo>
                    <a:pt x="173" y="159"/>
                  </a:lnTo>
                  <a:lnTo>
                    <a:pt x="0" y="159"/>
                  </a:lnTo>
                </a:path>
              </a:pathLst>
            </a:custGeom>
            <a:solidFill>
              <a:srgbClr val="E4191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9" name="Freeform 475"/>
            <p:cNvSpPr>
              <a:spLocks noEditPoints="1"/>
            </p:cNvSpPr>
            <p:nvPr/>
          </p:nvSpPr>
          <p:spPr bwMode="auto">
            <a:xfrm>
              <a:off x="3805238" y="1419225"/>
              <a:ext cx="112713" cy="904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3" y="0"/>
                </a:cxn>
                <a:cxn ang="0">
                  <a:pos x="154" y="5"/>
                </a:cxn>
                <a:cxn ang="0">
                  <a:pos x="189" y="51"/>
                </a:cxn>
                <a:cxn ang="0">
                  <a:pos x="147" y="95"/>
                </a:cxn>
                <a:cxn ang="0">
                  <a:pos x="197" y="159"/>
                </a:cxn>
                <a:cxn ang="0">
                  <a:pos x="124" y="159"/>
                </a:cxn>
                <a:cxn ang="0">
                  <a:pos x="84" y="103"/>
                </a:cxn>
                <a:cxn ang="0">
                  <a:pos x="65" y="103"/>
                </a:cxn>
                <a:cxn ang="0">
                  <a:pos x="65" y="159"/>
                </a:cxn>
                <a:cxn ang="0">
                  <a:pos x="0" y="159"/>
                </a:cxn>
                <a:cxn ang="0">
                  <a:pos x="65" y="34"/>
                </a:cxn>
                <a:cxn ang="0">
                  <a:pos x="65" y="71"/>
                </a:cxn>
                <a:cxn ang="0">
                  <a:pos x="92" y="71"/>
                </a:cxn>
                <a:cxn ang="0">
                  <a:pos x="124" y="52"/>
                </a:cxn>
                <a:cxn ang="0">
                  <a:pos x="92" y="33"/>
                </a:cxn>
                <a:cxn ang="0">
                  <a:pos x="65" y="33"/>
                </a:cxn>
                <a:cxn ang="0">
                  <a:pos x="65" y="34"/>
                </a:cxn>
              </a:cxnLst>
              <a:rect l="0" t="0" r="r" b="b"/>
              <a:pathLst>
                <a:path w="197" h="159">
                  <a:moveTo>
                    <a:pt x="0" y="0"/>
                  </a:moveTo>
                  <a:lnTo>
                    <a:pt x="103" y="0"/>
                  </a:lnTo>
                  <a:cubicBezTo>
                    <a:pt x="122" y="0"/>
                    <a:pt x="141" y="1"/>
                    <a:pt x="154" y="5"/>
                  </a:cubicBezTo>
                  <a:cubicBezTo>
                    <a:pt x="181" y="14"/>
                    <a:pt x="189" y="36"/>
                    <a:pt x="189" y="51"/>
                  </a:cubicBezTo>
                  <a:cubicBezTo>
                    <a:pt x="189" y="75"/>
                    <a:pt x="174" y="88"/>
                    <a:pt x="147" y="95"/>
                  </a:cubicBezTo>
                  <a:lnTo>
                    <a:pt x="197" y="159"/>
                  </a:lnTo>
                  <a:lnTo>
                    <a:pt x="124" y="159"/>
                  </a:lnTo>
                  <a:lnTo>
                    <a:pt x="84" y="103"/>
                  </a:lnTo>
                  <a:lnTo>
                    <a:pt x="65" y="103"/>
                  </a:lnTo>
                  <a:lnTo>
                    <a:pt x="65" y="159"/>
                  </a:lnTo>
                  <a:lnTo>
                    <a:pt x="0" y="159"/>
                  </a:lnTo>
                  <a:moveTo>
                    <a:pt x="65" y="34"/>
                  </a:moveTo>
                  <a:lnTo>
                    <a:pt x="65" y="71"/>
                  </a:lnTo>
                  <a:lnTo>
                    <a:pt x="92" y="71"/>
                  </a:lnTo>
                  <a:cubicBezTo>
                    <a:pt x="103" y="71"/>
                    <a:pt x="124" y="70"/>
                    <a:pt x="124" y="52"/>
                  </a:cubicBezTo>
                  <a:cubicBezTo>
                    <a:pt x="124" y="34"/>
                    <a:pt x="103" y="33"/>
                    <a:pt x="92" y="33"/>
                  </a:cubicBezTo>
                  <a:lnTo>
                    <a:pt x="65" y="33"/>
                  </a:lnTo>
                  <a:lnTo>
                    <a:pt x="65" y="34"/>
                  </a:lnTo>
                  <a:close/>
                </a:path>
              </a:pathLst>
            </a:custGeom>
            <a:solidFill>
              <a:srgbClr val="E4191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0" name="Freeform 476"/>
            <p:cNvSpPr>
              <a:spLocks/>
            </p:cNvSpPr>
            <p:nvPr/>
          </p:nvSpPr>
          <p:spPr bwMode="auto">
            <a:xfrm>
              <a:off x="3916363" y="1416050"/>
              <a:ext cx="115888" cy="96838"/>
            </a:xfrm>
            <a:custGeom>
              <a:avLst/>
              <a:gdLst/>
              <a:ahLst/>
              <a:cxnLst>
                <a:cxn ang="0">
                  <a:pos x="50" y="109"/>
                </a:cxn>
                <a:cxn ang="0">
                  <a:pos x="109" y="131"/>
                </a:cxn>
                <a:cxn ang="0">
                  <a:pos x="138" y="119"/>
                </a:cxn>
                <a:cxn ang="0">
                  <a:pos x="126" y="109"/>
                </a:cxn>
                <a:cxn ang="0">
                  <a:pos x="73" y="100"/>
                </a:cxn>
                <a:cxn ang="0">
                  <a:pos x="17" y="53"/>
                </a:cxn>
                <a:cxn ang="0">
                  <a:pos x="108" y="0"/>
                </a:cxn>
                <a:cxn ang="0">
                  <a:pos x="201" y="29"/>
                </a:cxn>
                <a:cxn ang="0">
                  <a:pos x="160" y="55"/>
                </a:cxn>
                <a:cxn ang="0">
                  <a:pos x="106" y="39"/>
                </a:cxn>
                <a:cxn ang="0">
                  <a:pos x="83" y="49"/>
                </a:cxn>
                <a:cxn ang="0">
                  <a:pos x="111" y="61"/>
                </a:cxn>
                <a:cxn ang="0">
                  <a:pos x="203" y="113"/>
                </a:cxn>
                <a:cxn ang="0">
                  <a:pos x="105" y="169"/>
                </a:cxn>
                <a:cxn ang="0">
                  <a:pos x="0" y="135"/>
                </a:cxn>
              </a:cxnLst>
              <a:rect l="0" t="0" r="r" b="b"/>
              <a:pathLst>
                <a:path w="203" h="169">
                  <a:moveTo>
                    <a:pt x="50" y="109"/>
                  </a:moveTo>
                  <a:cubicBezTo>
                    <a:pt x="62" y="127"/>
                    <a:pt x="90" y="131"/>
                    <a:pt x="109" y="131"/>
                  </a:cubicBezTo>
                  <a:cubicBezTo>
                    <a:pt x="120" y="131"/>
                    <a:pt x="138" y="128"/>
                    <a:pt x="138" y="119"/>
                  </a:cubicBezTo>
                  <a:cubicBezTo>
                    <a:pt x="138" y="114"/>
                    <a:pt x="135" y="110"/>
                    <a:pt x="126" y="109"/>
                  </a:cubicBezTo>
                  <a:cubicBezTo>
                    <a:pt x="119" y="107"/>
                    <a:pt x="83" y="101"/>
                    <a:pt x="73" y="100"/>
                  </a:cubicBezTo>
                  <a:cubicBezTo>
                    <a:pt x="37" y="94"/>
                    <a:pt x="17" y="78"/>
                    <a:pt x="17" y="53"/>
                  </a:cubicBezTo>
                  <a:cubicBezTo>
                    <a:pt x="17" y="20"/>
                    <a:pt x="54" y="0"/>
                    <a:pt x="108" y="0"/>
                  </a:cubicBezTo>
                  <a:cubicBezTo>
                    <a:pt x="147" y="0"/>
                    <a:pt x="181" y="10"/>
                    <a:pt x="201" y="29"/>
                  </a:cubicBezTo>
                  <a:lnTo>
                    <a:pt x="160" y="55"/>
                  </a:lnTo>
                  <a:cubicBezTo>
                    <a:pt x="150" y="43"/>
                    <a:pt x="128" y="39"/>
                    <a:pt x="106" y="39"/>
                  </a:cubicBezTo>
                  <a:cubicBezTo>
                    <a:pt x="95" y="39"/>
                    <a:pt x="83" y="41"/>
                    <a:pt x="83" y="49"/>
                  </a:cubicBezTo>
                  <a:cubicBezTo>
                    <a:pt x="83" y="57"/>
                    <a:pt x="93" y="58"/>
                    <a:pt x="111" y="61"/>
                  </a:cubicBezTo>
                  <a:cubicBezTo>
                    <a:pt x="157" y="69"/>
                    <a:pt x="203" y="74"/>
                    <a:pt x="203" y="113"/>
                  </a:cubicBezTo>
                  <a:cubicBezTo>
                    <a:pt x="203" y="145"/>
                    <a:pt x="168" y="169"/>
                    <a:pt x="105" y="169"/>
                  </a:cubicBezTo>
                  <a:cubicBezTo>
                    <a:pt x="62" y="169"/>
                    <a:pt x="26" y="161"/>
                    <a:pt x="0" y="135"/>
                  </a:cubicBezTo>
                </a:path>
              </a:pathLst>
            </a:custGeom>
            <a:solidFill>
              <a:srgbClr val="E4191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1" name="Freeform 477"/>
            <p:cNvSpPr>
              <a:spLocks/>
            </p:cNvSpPr>
            <p:nvPr/>
          </p:nvSpPr>
          <p:spPr bwMode="auto">
            <a:xfrm>
              <a:off x="3062288" y="1416050"/>
              <a:ext cx="115888" cy="96838"/>
            </a:xfrm>
            <a:custGeom>
              <a:avLst/>
              <a:gdLst/>
              <a:ahLst/>
              <a:cxnLst>
                <a:cxn ang="0">
                  <a:pos x="50" y="109"/>
                </a:cxn>
                <a:cxn ang="0">
                  <a:pos x="109" y="131"/>
                </a:cxn>
                <a:cxn ang="0">
                  <a:pos x="139" y="119"/>
                </a:cxn>
                <a:cxn ang="0">
                  <a:pos x="126" y="109"/>
                </a:cxn>
                <a:cxn ang="0">
                  <a:pos x="74" y="100"/>
                </a:cxn>
                <a:cxn ang="0">
                  <a:pos x="17" y="53"/>
                </a:cxn>
                <a:cxn ang="0">
                  <a:pos x="109" y="0"/>
                </a:cxn>
                <a:cxn ang="0">
                  <a:pos x="202" y="28"/>
                </a:cxn>
                <a:cxn ang="0">
                  <a:pos x="161" y="55"/>
                </a:cxn>
                <a:cxn ang="0">
                  <a:pos x="106" y="39"/>
                </a:cxn>
                <a:cxn ang="0">
                  <a:pos x="83" y="49"/>
                </a:cxn>
                <a:cxn ang="0">
                  <a:pos x="111" y="61"/>
                </a:cxn>
                <a:cxn ang="0">
                  <a:pos x="203" y="113"/>
                </a:cxn>
                <a:cxn ang="0">
                  <a:pos x="106" y="169"/>
                </a:cxn>
                <a:cxn ang="0">
                  <a:pos x="0" y="135"/>
                </a:cxn>
              </a:cxnLst>
              <a:rect l="0" t="0" r="r" b="b"/>
              <a:pathLst>
                <a:path w="203" h="169">
                  <a:moveTo>
                    <a:pt x="50" y="109"/>
                  </a:moveTo>
                  <a:cubicBezTo>
                    <a:pt x="62" y="127"/>
                    <a:pt x="90" y="131"/>
                    <a:pt x="109" y="131"/>
                  </a:cubicBezTo>
                  <a:cubicBezTo>
                    <a:pt x="120" y="131"/>
                    <a:pt x="139" y="128"/>
                    <a:pt x="139" y="119"/>
                  </a:cubicBezTo>
                  <a:cubicBezTo>
                    <a:pt x="139" y="114"/>
                    <a:pt x="135" y="110"/>
                    <a:pt x="126" y="109"/>
                  </a:cubicBezTo>
                  <a:cubicBezTo>
                    <a:pt x="119" y="107"/>
                    <a:pt x="84" y="101"/>
                    <a:pt x="74" y="100"/>
                  </a:cubicBezTo>
                  <a:cubicBezTo>
                    <a:pt x="37" y="94"/>
                    <a:pt x="17" y="77"/>
                    <a:pt x="17" y="53"/>
                  </a:cubicBezTo>
                  <a:cubicBezTo>
                    <a:pt x="17" y="20"/>
                    <a:pt x="55" y="0"/>
                    <a:pt x="109" y="0"/>
                  </a:cubicBezTo>
                  <a:cubicBezTo>
                    <a:pt x="147" y="0"/>
                    <a:pt x="182" y="10"/>
                    <a:pt x="202" y="28"/>
                  </a:cubicBezTo>
                  <a:lnTo>
                    <a:pt x="161" y="55"/>
                  </a:lnTo>
                  <a:cubicBezTo>
                    <a:pt x="151" y="43"/>
                    <a:pt x="128" y="39"/>
                    <a:pt x="106" y="39"/>
                  </a:cubicBezTo>
                  <a:cubicBezTo>
                    <a:pt x="95" y="39"/>
                    <a:pt x="83" y="41"/>
                    <a:pt x="83" y="49"/>
                  </a:cubicBezTo>
                  <a:cubicBezTo>
                    <a:pt x="83" y="57"/>
                    <a:pt x="94" y="58"/>
                    <a:pt x="111" y="61"/>
                  </a:cubicBezTo>
                  <a:cubicBezTo>
                    <a:pt x="157" y="69"/>
                    <a:pt x="203" y="74"/>
                    <a:pt x="203" y="113"/>
                  </a:cubicBezTo>
                  <a:cubicBezTo>
                    <a:pt x="203" y="145"/>
                    <a:pt x="169" y="169"/>
                    <a:pt x="106" y="169"/>
                  </a:cubicBezTo>
                  <a:cubicBezTo>
                    <a:pt x="63" y="169"/>
                    <a:pt x="27" y="161"/>
                    <a:pt x="0" y="135"/>
                  </a:cubicBezTo>
                </a:path>
              </a:pathLst>
            </a:custGeom>
            <a:solidFill>
              <a:srgbClr val="E4191B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78" name="Group 777"/>
          <p:cNvGrpSpPr/>
          <p:nvPr/>
        </p:nvGrpSpPr>
        <p:grpSpPr>
          <a:xfrm>
            <a:off x="6553200" y="2362200"/>
            <a:ext cx="822325" cy="300037"/>
            <a:chOff x="6592888" y="2176463"/>
            <a:chExt cx="822325" cy="300037"/>
          </a:xfrm>
        </p:grpSpPr>
        <p:sp>
          <p:nvSpPr>
            <p:cNvPr id="1502" name="Freeform 478"/>
            <p:cNvSpPr>
              <a:spLocks noEditPoints="1"/>
            </p:cNvSpPr>
            <p:nvPr/>
          </p:nvSpPr>
          <p:spPr bwMode="auto">
            <a:xfrm>
              <a:off x="6592888" y="2176463"/>
              <a:ext cx="177800" cy="204788"/>
            </a:xfrm>
            <a:custGeom>
              <a:avLst/>
              <a:gdLst/>
              <a:ahLst/>
              <a:cxnLst>
                <a:cxn ang="0">
                  <a:pos x="313" y="94"/>
                </a:cxn>
                <a:cxn ang="0">
                  <a:pos x="312" y="111"/>
                </a:cxn>
                <a:cxn ang="0">
                  <a:pos x="248" y="49"/>
                </a:cxn>
                <a:cxn ang="0">
                  <a:pos x="167" y="31"/>
                </a:cxn>
                <a:cxn ang="0">
                  <a:pos x="186" y="0"/>
                </a:cxn>
                <a:cxn ang="0">
                  <a:pos x="170" y="186"/>
                </a:cxn>
                <a:cxn ang="0">
                  <a:pos x="225" y="210"/>
                </a:cxn>
                <a:cxn ang="0">
                  <a:pos x="234" y="273"/>
                </a:cxn>
                <a:cxn ang="0">
                  <a:pos x="167" y="315"/>
                </a:cxn>
                <a:cxn ang="0">
                  <a:pos x="204" y="255"/>
                </a:cxn>
                <a:cxn ang="0">
                  <a:pos x="167" y="184"/>
                </a:cxn>
                <a:cxn ang="0">
                  <a:pos x="292" y="263"/>
                </a:cxn>
                <a:cxn ang="0">
                  <a:pos x="167" y="134"/>
                </a:cxn>
                <a:cxn ang="0">
                  <a:pos x="173" y="174"/>
                </a:cxn>
                <a:cxn ang="0">
                  <a:pos x="232" y="202"/>
                </a:cxn>
                <a:cxn ang="0">
                  <a:pos x="250" y="260"/>
                </a:cxn>
                <a:cxn ang="0">
                  <a:pos x="236" y="291"/>
                </a:cxn>
                <a:cxn ang="0">
                  <a:pos x="167" y="357"/>
                </a:cxn>
                <a:cxn ang="0">
                  <a:pos x="167" y="76"/>
                </a:cxn>
                <a:cxn ang="0">
                  <a:pos x="222" y="111"/>
                </a:cxn>
                <a:cxn ang="0">
                  <a:pos x="242" y="58"/>
                </a:cxn>
                <a:cxn ang="0">
                  <a:pos x="167" y="43"/>
                </a:cxn>
                <a:cxn ang="0">
                  <a:pos x="167" y="31"/>
                </a:cxn>
                <a:cxn ang="0">
                  <a:pos x="123" y="43"/>
                </a:cxn>
                <a:cxn ang="0">
                  <a:pos x="167" y="184"/>
                </a:cxn>
                <a:cxn ang="0">
                  <a:pos x="100" y="195"/>
                </a:cxn>
                <a:cxn ang="0">
                  <a:pos x="167" y="1"/>
                </a:cxn>
                <a:cxn ang="0">
                  <a:pos x="167" y="315"/>
                </a:cxn>
                <a:cxn ang="0">
                  <a:pos x="73" y="291"/>
                </a:cxn>
                <a:cxn ang="0">
                  <a:pos x="93" y="234"/>
                </a:cxn>
                <a:cxn ang="0">
                  <a:pos x="167" y="282"/>
                </a:cxn>
                <a:cxn ang="0">
                  <a:pos x="167" y="315"/>
                </a:cxn>
                <a:cxn ang="0">
                  <a:pos x="139" y="49"/>
                </a:cxn>
                <a:cxn ang="0">
                  <a:pos x="93" y="100"/>
                </a:cxn>
                <a:cxn ang="0">
                  <a:pos x="167" y="134"/>
                </a:cxn>
                <a:cxn ang="0">
                  <a:pos x="167" y="76"/>
                </a:cxn>
                <a:cxn ang="0">
                  <a:pos x="167" y="43"/>
                </a:cxn>
                <a:cxn ang="0">
                  <a:pos x="143" y="328"/>
                </a:cxn>
                <a:cxn ang="0">
                  <a:pos x="42" y="234"/>
                </a:cxn>
                <a:cxn ang="0">
                  <a:pos x="0" y="250"/>
                </a:cxn>
                <a:cxn ang="0">
                  <a:pos x="139" y="358"/>
                </a:cxn>
                <a:cxn ang="0">
                  <a:pos x="167" y="326"/>
                </a:cxn>
              </a:cxnLst>
              <a:rect l="0" t="0" r="r" b="b"/>
              <a:pathLst>
                <a:path w="313" h="358">
                  <a:moveTo>
                    <a:pt x="186" y="0"/>
                  </a:moveTo>
                  <a:cubicBezTo>
                    <a:pt x="271" y="0"/>
                    <a:pt x="312" y="51"/>
                    <a:pt x="313" y="94"/>
                  </a:cubicBezTo>
                  <a:lnTo>
                    <a:pt x="313" y="100"/>
                  </a:lnTo>
                  <a:cubicBezTo>
                    <a:pt x="313" y="104"/>
                    <a:pt x="313" y="108"/>
                    <a:pt x="312" y="111"/>
                  </a:cubicBezTo>
                  <a:lnTo>
                    <a:pt x="276" y="111"/>
                  </a:lnTo>
                  <a:cubicBezTo>
                    <a:pt x="276" y="82"/>
                    <a:pt x="265" y="62"/>
                    <a:pt x="248" y="49"/>
                  </a:cubicBezTo>
                  <a:cubicBezTo>
                    <a:pt x="231" y="36"/>
                    <a:pt x="206" y="31"/>
                    <a:pt x="178" y="31"/>
                  </a:cubicBezTo>
                  <a:cubicBezTo>
                    <a:pt x="175" y="31"/>
                    <a:pt x="171" y="31"/>
                    <a:pt x="167" y="31"/>
                  </a:cubicBezTo>
                  <a:lnTo>
                    <a:pt x="167" y="1"/>
                  </a:lnTo>
                  <a:cubicBezTo>
                    <a:pt x="173" y="1"/>
                    <a:pt x="179" y="0"/>
                    <a:pt x="186" y="0"/>
                  </a:cubicBezTo>
                  <a:moveTo>
                    <a:pt x="167" y="184"/>
                  </a:moveTo>
                  <a:lnTo>
                    <a:pt x="170" y="186"/>
                  </a:lnTo>
                  <a:lnTo>
                    <a:pt x="173" y="186"/>
                  </a:lnTo>
                  <a:cubicBezTo>
                    <a:pt x="192" y="192"/>
                    <a:pt x="212" y="199"/>
                    <a:pt x="225" y="210"/>
                  </a:cubicBezTo>
                  <a:cubicBezTo>
                    <a:pt x="237" y="221"/>
                    <a:pt x="244" y="236"/>
                    <a:pt x="239" y="258"/>
                  </a:cubicBezTo>
                  <a:cubicBezTo>
                    <a:pt x="238" y="263"/>
                    <a:pt x="237" y="268"/>
                    <a:pt x="234" y="273"/>
                  </a:cubicBezTo>
                  <a:cubicBezTo>
                    <a:pt x="232" y="277"/>
                    <a:pt x="230" y="281"/>
                    <a:pt x="227" y="285"/>
                  </a:cubicBezTo>
                  <a:cubicBezTo>
                    <a:pt x="214" y="301"/>
                    <a:pt x="195" y="311"/>
                    <a:pt x="167" y="315"/>
                  </a:cubicBezTo>
                  <a:lnTo>
                    <a:pt x="167" y="282"/>
                  </a:lnTo>
                  <a:cubicBezTo>
                    <a:pt x="186" y="279"/>
                    <a:pt x="202" y="270"/>
                    <a:pt x="204" y="255"/>
                  </a:cubicBezTo>
                  <a:cubicBezTo>
                    <a:pt x="208" y="236"/>
                    <a:pt x="190" y="225"/>
                    <a:pt x="167" y="216"/>
                  </a:cubicBezTo>
                  <a:lnTo>
                    <a:pt x="167" y="184"/>
                  </a:lnTo>
                  <a:close/>
                  <a:moveTo>
                    <a:pt x="167" y="357"/>
                  </a:moveTo>
                  <a:cubicBezTo>
                    <a:pt x="224" y="349"/>
                    <a:pt x="281" y="319"/>
                    <a:pt x="292" y="263"/>
                  </a:cubicBezTo>
                  <a:cubicBezTo>
                    <a:pt x="305" y="197"/>
                    <a:pt x="267" y="167"/>
                    <a:pt x="225" y="151"/>
                  </a:cubicBezTo>
                  <a:cubicBezTo>
                    <a:pt x="205" y="144"/>
                    <a:pt x="184" y="139"/>
                    <a:pt x="167" y="134"/>
                  </a:cubicBezTo>
                  <a:lnTo>
                    <a:pt x="167" y="172"/>
                  </a:lnTo>
                  <a:lnTo>
                    <a:pt x="173" y="174"/>
                  </a:lnTo>
                  <a:lnTo>
                    <a:pt x="176" y="175"/>
                  </a:lnTo>
                  <a:cubicBezTo>
                    <a:pt x="197" y="182"/>
                    <a:pt x="218" y="189"/>
                    <a:pt x="232" y="202"/>
                  </a:cubicBezTo>
                  <a:cubicBezTo>
                    <a:pt x="248" y="215"/>
                    <a:pt x="255" y="233"/>
                    <a:pt x="250" y="260"/>
                  </a:cubicBezTo>
                  <a:lnTo>
                    <a:pt x="250" y="260"/>
                  </a:lnTo>
                  <a:cubicBezTo>
                    <a:pt x="249" y="266"/>
                    <a:pt x="247" y="272"/>
                    <a:pt x="245" y="277"/>
                  </a:cubicBezTo>
                  <a:cubicBezTo>
                    <a:pt x="242" y="282"/>
                    <a:pt x="240" y="287"/>
                    <a:pt x="236" y="291"/>
                  </a:cubicBezTo>
                  <a:cubicBezTo>
                    <a:pt x="222" y="311"/>
                    <a:pt x="198" y="322"/>
                    <a:pt x="167" y="326"/>
                  </a:cubicBezTo>
                  <a:lnTo>
                    <a:pt x="167" y="357"/>
                  </a:lnTo>
                  <a:lnTo>
                    <a:pt x="167" y="357"/>
                  </a:lnTo>
                  <a:close/>
                  <a:moveTo>
                    <a:pt x="167" y="76"/>
                  </a:moveTo>
                  <a:cubicBezTo>
                    <a:pt x="170" y="75"/>
                    <a:pt x="173" y="74"/>
                    <a:pt x="177" y="74"/>
                  </a:cubicBezTo>
                  <a:cubicBezTo>
                    <a:pt x="202" y="74"/>
                    <a:pt x="226" y="91"/>
                    <a:pt x="222" y="111"/>
                  </a:cubicBezTo>
                  <a:lnTo>
                    <a:pt x="265" y="111"/>
                  </a:lnTo>
                  <a:cubicBezTo>
                    <a:pt x="264" y="86"/>
                    <a:pt x="256" y="69"/>
                    <a:pt x="242" y="58"/>
                  </a:cubicBezTo>
                  <a:cubicBezTo>
                    <a:pt x="226" y="47"/>
                    <a:pt x="204" y="42"/>
                    <a:pt x="178" y="42"/>
                  </a:cubicBezTo>
                  <a:cubicBezTo>
                    <a:pt x="175" y="42"/>
                    <a:pt x="171" y="42"/>
                    <a:pt x="167" y="43"/>
                  </a:cubicBezTo>
                  <a:lnTo>
                    <a:pt x="167" y="76"/>
                  </a:lnTo>
                  <a:close/>
                  <a:moveTo>
                    <a:pt x="167" y="31"/>
                  </a:moveTo>
                  <a:cubicBezTo>
                    <a:pt x="157" y="32"/>
                    <a:pt x="146" y="34"/>
                    <a:pt x="134" y="38"/>
                  </a:cubicBezTo>
                  <a:cubicBezTo>
                    <a:pt x="131" y="40"/>
                    <a:pt x="127" y="41"/>
                    <a:pt x="123" y="43"/>
                  </a:cubicBezTo>
                  <a:cubicBezTo>
                    <a:pt x="104" y="54"/>
                    <a:pt x="87" y="71"/>
                    <a:pt x="82" y="98"/>
                  </a:cubicBezTo>
                  <a:cubicBezTo>
                    <a:pt x="71" y="153"/>
                    <a:pt x="119" y="170"/>
                    <a:pt x="167" y="184"/>
                  </a:cubicBezTo>
                  <a:lnTo>
                    <a:pt x="167" y="216"/>
                  </a:lnTo>
                  <a:cubicBezTo>
                    <a:pt x="144" y="207"/>
                    <a:pt x="116" y="201"/>
                    <a:pt x="100" y="195"/>
                  </a:cubicBezTo>
                  <a:cubicBezTo>
                    <a:pt x="56" y="177"/>
                    <a:pt x="31" y="141"/>
                    <a:pt x="41" y="88"/>
                  </a:cubicBezTo>
                  <a:cubicBezTo>
                    <a:pt x="52" y="32"/>
                    <a:pt x="101" y="5"/>
                    <a:pt x="167" y="1"/>
                  </a:cubicBezTo>
                  <a:lnTo>
                    <a:pt x="167" y="31"/>
                  </a:lnTo>
                  <a:close/>
                  <a:moveTo>
                    <a:pt x="167" y="315"/>
                  </a:moveTo>
                  <a:cubicBezTo>
                    <a:pt x="160" y="316"/>
                    <a:pt x="152" y="316"/>
                    <a:pt x="143" y="316"/>
                  </a:cubicBezTo>
                  <a:cubicBezTo>
                    <a:pt x="108" y="316"/>
                    <a:pt x="86" y="307"/>
                    <a:pt x="73" y="291"/>
                  </a:cubicBezTo>
                  <a:cubicBezTo>
                    <a:pt x="59" y="277"/>
                    <a:pt x="55" y="257"/>
                    <a:pt x="54" y="234"/>
                  </a:cubicBezTo>
                  <a:lnTo>
                    <a:pt x="93" y="234"/>
                  </a:lnTo>
                  <a:cubicBezTo>
                    <a:pt x="87" y="267"/>
                    <a:pt x="115" y="283"/>
                    <a:pt x="146" y="283"/>
                  </a:cubicBezTo>
                  <a:cubicBezTo>
                    <a:pt x="153" y="284"/>
                    <a:pt x="160" y="283"/>
                    <a:pt x="167" y="282"/>
                  </a:cubicBezTo>
                  <a:lnTo>
                    <a:pt x="167" y="315"/>
                  </a:lnTo>
                  <a:lnTo>
                    <a:pt x="167" y="315"/>
                  </a:lnTo>
                  <a:close/>
                  <a:moveTo>
                    <a:pt x="167" y="43"/>
                  </a:moveTo>
                  <a:cubicBezTo>
                    <a:pt x="158" y="43"/>
                    <a:pt x="148" y="46"/>
                    <a:pt x="139" y="49"/>
                  </a:cubicBezTo>
                  <a:cubicBezTo>
                    <a:pt x="135" y="51"/>
                    <a:pt x="132" y="52"/>
                    <a:pt x="128" y="54"/>
                  </a:cubicBezTo>
                  <a:cubicBezTo>
                    <a:pt x="112" y="62"/>
                    <a:pt x="97" y="77"/>
                    <a:pt x="93" y="100"/>
                  </a:cubicBezTo>
                  <a:cubicBezTo>
                    <a:pt x="84" y="145"/>
                    <a:pt x="125" y="160"/>
                    <a:pt x="167" y="172"/>
                  </a:cubicBezTo>
                  <a:lnTo>
                    <a:pt x="167" y="134"/>
                  </a:lnTo>
                  <a:cubicBezTo>
                    <a:pt x="143" y="125"/>
                    <a:pt x="126" y="117"/>
                    <a:pt x="129" y="101"/>
                  </a:cubicBezTo>
                  <a:cubicBezTo>
                    <a:pt x="132" y="86"/>
                    <a:pt x="148" y="78"/>
                    <a:pt x="167" y="76"/>
                  </a:cubicBezTo>
                  <a:lnTo>
                    <a:pt x="167" y="43"/>
                  </a:lnTo>
                  <a:lnTo>
                    <a:pt x="167" y="43"/>
                  </a:lnTo>
                  <a:close/>
                  <a:moveTo>
                    <a:pt x="167" y="326"/>
                  </a:moveTo>
                  <a:cubicBezTo>
                    <a:pt x="160" y="327"/>
                    <a:pt x="151" y="328"/>
                    <a:pt x="143" y="328"/>
                  </a:cubicBezTo>
                  <a:cubicBezTo>
                    <a:pt x="105" y="328"/>
                    <a:pt x="80" y="316"/>
                    <a:pt x="64" y="299"/>
                  </a:cubicBezTo>
                  <a:cubicBezTo>
                    <a:pt x="49" y="282"/>
                    <a:pt x="43" y="259"/>
                    <a:pt x="42" y="234"/>
                  </a:cubicBezTo>
                  <a:lnTo>
                    <a:pt x="2" y="234"/>
                  </a:lnTo>
                  <a:cubicBezTo>
                    <a:pt x="1" y="240"/>
                    <a:pt x="0" y="245"/>
                    <a:pt x="0" y="250"/>
                  </a:cubicBezTo>
                  <a:lnTo>
                    <a:pt x="0" y="261"/>
                  </a:lnTo>
                  <a:cubicBezTo>
                    <a:pt x="3" y="325"/>
                    <a:pt x="68" y="358"/>
                    <a:pt x="139" y="358"/>
                  </a:cubicBezTo>
                  <a:cubicBezTo>
                    <a:pt x="148" y="358"/>
                    <a:pt x="158" y="358"/>
                    <a:pt x="167" y="357"/>
                  </a:cubicBezTo>
                  <a:lnTo>
                    <a:pt x="167" y="326"/>
                  </a:lnTo>
                  <a:close/>
                </a:path>
              </a:pathLst>
            </a:custGeom>
            <a:solidFill>
              <a:srgbClr val="0667A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3" name="Freeform 479"/>
            <p:cNvSpPr>
              <a:spLocks noEditPoints="1"/>
            </p:cNvSpPr>
            <p:nvPr/>
          </p:nvSpPr>
          <p:spPr bwMode="auto">
            <a:xfrm>
              <a:off x="6757988" y="2233613"/>
              <a:ext cx="166688" cy="149225"/>
            </a:xfrm>
            <a:custGeom>
              <a:avLst/>
              <a:gdLst/>
              <a:ahLst/>
              <a:cxnLst>
                <a:cxn ang="0">
                  <a:pos x="156" y="60"/>
                </a:cxn>
                <a:cxn ang="0">
                  <a:pos x="148" y="102"/>
                </a:cxn>
                <a:cxn ang="0">
                  <a:pos x="229" y="119"/>
                </a:cxn>
                <a:cxn ang="0">
                  <a:pos x="215" y="62"/>
                </a:cxn>
                <a:cxn ang="0">
                  <a:pos x="152" y="35"/>
                </a:cxn>
                <a:cxn ang="0">
                  <a:pos x="148" y="60"/>
                </a:cxn>
                <a:cxn ang="0">
                  <a:pos x="148" y="235"/>
                </a:cxn>
                <a:cxn ang="0">
                  <a:pos x="218" y="194"/>
                </a:cxn>
                <a:cxn ang="0">
                  <a:pos x="265" y="181"/>
                </a:cxn>
                <a:cxn ang="0">
                  <a:pos x="148" y="224"/>
                </a:cxn>
                <a:cxn ang="0">
                  <a:pos x="209" y="188"/>
                </a:cxn>
                <a:cxn ang="0">
                  <a:pos x="174" y="181"/>
                </a:cxn>
                <a:cxn ang="0">
                  <a:pos x="148" y="224"/>
                </a:cxn>
                <a:cxn ang="0">
                  <a:pos x="148" y="130"/>
                </a:cxn>
                <a:cxn ang="0">
                  <a:pos x="239" y="130"/>
                </a:cxn>
                <a:cxn ang="0">
                  <a:pos x="241" y="107"/>
                </a:cxn>
                <a:cxn ang="0">
                  <a:pos x="174" y="25"/>
                </a:cxn>
                <a:cxn ang="0">
                  <a:pos x="148" y="23"/>
                </a:cxn>
                <a:cxn ang="0">
                  <a:pos x="160" y="0"/>
                </a:cxn>
                <a:cxn ang="0">
                  <a:pos x="181" y="151"/>
                </a:cxn>
                <a:cxn ang="0">
                  <a:pos x="104" y="102"/>
                </a:cxn>
                <a:cxn ang="0">
                  <a:pos x="148" y="35"/>
                </a:cxn>
                <a:cxn ang="0">
                  <a:pos x="66" y="107"/>
                </a:cxn>
                <a:cxn ang="0">
                  <a:pos x="61" y="127"/>
                </a:cxn>
                <a:cxn ang="0">
                  <a:pos x="75" y="197"/>
                </a:cxn>
                <a:cxn ang="0">
                  <a:pos x="133" y="225"/>
                </a:cxn>
                <a:cxn ang="0">
                  <a:pos x="148" y="199"/>
                </a:cxn>
                <a:cxn ang="0">
                  <a:pos x="143" y="151"/>
                </a:cxn>
                <a:cxn ang="0">
                  <a:pos x="148" y="130"/>
                </a:cxn>
                <a:cxn ang="0">
                  <a:pos x="101" y="119"/>
                </a:cxn>
                <a:cxn ang="0">
                  <a:pos x="148" y="102"/>
                </a:cxn>
                <a:cxn ang="0">
                  <a:pos x="104" y="102"/>
                </a:cxn>
                <a:cxn ang="0">
                  <a:pos x="148" y="23"/>
                </a:cxn>
                <a:cxn ang="0">
                  <a:pos x="55" y="103"/>
                </a:cxn>
                <a:cxn ang="0">
                  <a:pos x="48" y="145"/>
                </a:cxn>
                <a:cxn ang="0">
                  <a:pos x="117" y="234"/>
                </a:cxn>
                <a:cxn ang="0">
                  <a:pos x="148" y="235"/>
                </a:cxn>
                <a:cxn ang="0">
                  <a:pos x="131" y="260"/>
                </a:cxn>
                <a:cxn ang="0">
                  <a:pos x="148" y="0"/>
                </a:cxn>
              </a:cxnLst>
              <a:rect l="0" t="0" r="r" b="b"/>
              <a:pathLst>
                <a:path w="292" h="260">
                  <a:moveTo>
                    <a:pt x="148" y="60"/>
                  </a:moveTo>
                  <a:cubicBezTo>
                    <a:pt x="150" y="60"/>
                    <a:pt x="153" y="60"/>
                    <a:pt x="156" y="60"/>
                  </a:cubicBezTo>
                  <a:cubicBezTo>
                    <a:pt x="177" y="60"/>
                    <a:pt x="194" y="76"/>
                    <a:pt x="190" y="102"/>
                  </a:cubicBezTo>
                  <a:lnTo>
                    <a:pt x="148" y="102"/>
                  </a:lnTo>
                  <a:lnTo>
                    <a:pt x="148" y="119"/>
                  </a:lnTo>
                  <a:lnTo>
                    <a:pt x="229" y="119"/>
                  </a:lnTo>
                  <a:cubicBezTo>
                    <a:pt x="230" y="115"/>
                    <a:pt x="230" y="111"/>
                    <a:pt x="230" y="107"/>
                  </a:cubicBezTo>
                  <a:cubicBezTo>
                    <a:pt x="230" y="90"/>
                    <a:pt x="225" y="74"/>
                    <a:pt x="215" y="62"/>
                  </a:cubicBezTo>
                  <a:cubicBezTo>
                    <a:pt x="205" y="49"/>
                    <a:pt x="190" y="40"/>
                    <a:pt x="172" y="37"/>
                  </a:cubicBezTo>
                  <a:cubicBezTo>
                    <a:pt x="165" y="35"/>
                    <a:pt x="159" y="35"/>
                    <a:pt x="152" y="35"/>
                  </a:cubicBezTo>
                  <a:lnTo>
                    <a:pt x="148" y="35"/>
                  </a:lnTo>
                  <a:lnTo>
                    <a:pt x="148" y="60"/>
                  </a:lnTo>
                  <a:moveTo>
                    <a:pt x="148" y="259"/>
                  </a:moveTo>
                  <a:lnTo>
                    <a:pt x="148" y="235"/>
                  </a:lnTo>
                  <a:cubicBezTo>
                    <a:pt x="173" y="233"/>
                    <a:pt x="195" y="222"/>
                    <a:pt x="209" y="206"/>
                  </a:cubicBezTo>
                  <a:cubicBezTo>
                    <a:pt x="213" y="202"/>
                    <a:pt x="216" y="198"/>
                    <a:pt x="218" y="194"/>
                  </a:cubicBezTo>
                  <a:cubicBezTo>
                    <a:pt x="221" y="190"/>
                    <a:pt x="223" y="185"/>
                    <a:pt x="225" y="181"/>
                  </a:cubicBezTo>
                  <a:lnTo>
                    <a:pt x="265" y="181"/>
                  </a:lnTo>
                  <a:cubicBezTo>
                    <a:pt x="246" y="226"/>
                    <a:pt x="212" y="257"/>
                    <a:pt x="148" y="259"/>
                  </a:cubicBezTo>
                  <a:close/>
                  <a:moveTo>
                    <a:pt x="148" y="224"/>
                  </a:moveTo>
                  <a:cubicBezTo>
                    <a:pt x="170" y="222"/>
                    <a:pt x="188" y="212"/>
                    <a:pt x="201" y="199"/>
                  </a:cubicBezTo>
                  <a:cubicBezTo>
                    <a:pt x="204" y="195"/>
                    <a:pt x="207" y="191"/>
                    <a:pt x="209" y="188"/>
                  </a:cubicBezTo>
                  <a:cubicBezTo>
                    <a:pt x="210" y="186"/>
                    <a:pt x="211" y="183"/>
                    <a:pt x="213" y="181"/>
                  </a:cubicBezTo>
                  <a:lnTo>
                    <a:pt x="174" y="181"/>
                  </a:lnTo>
                  <a:cubicBezTo>
                    <a:pt x="169" y="191"/>
                    <a:pt x="158" y="197"/>
                    <a:pt x="148" y="199"/>
                  </a:cubicBezTo>
                  <a:lnTo>
                    <a:pt x="148" y="224"/>
                  </a:lnTo>
                  <a:close/>
                  <a:moveTo>
                    <a:pt x="148" y="151"/>
                  </a:moveTo>
                  <a:lnTo>
                    <a:pt x="148" y="130"/>
                  </a:lnTo>
                  <a:lnTo>
                    <a:pt x="234" y="130"/>
                  </a:lnTo>
                  <a:lnTo>
                    <a:pt x="239" y="130"/>
                  </a:lnTo>
                  <a:lnTo>
                    <a:pt x="239" y="125"/>
                  </a:lnTo>
                  <a:cubicBezTo>
                    <a:pt x="241" y="119"/>
                    <a:pt x="241" y="113"/>
                    <a:pt x="241" y="107"/>
                  </a:cubicBezTo>
                  <a:cubicBezTo>
                    <a:pt x="241" y="87"/>
                    <a:pt x="235" y="70"/>
                    <a:pt x="224" y="55"/>
                  </a:cubicBezTo>
                  <a:cubicBezTo>
                    <a:pt x="212" y="40"/>
                    <a:pt x="195" y="29"/>
                    <a:pt x="174" y="25"/>
                  </a:cubicBezTo>
                  <a:cubicBezTo>
                    <a:pt x="167" y="24"/>
                    <a:pt x="160" y="23"/>
                    <a:pt x="152" y="23"/>
                  </a:cubicBezTo>
                  <a:lnTo>
                    <a:pt x="148" y="23"/>
                  </a:lnTo>
                  <a:lnTo>
                    <a:pt x="148" y="0"/>
                  </a:lnTo>
                  <a:lnTo>
                    <a:pt x="160" y="0"/>
                  </a:lnTo>
                  <a:cubicBezTo>
                    <a:pt x="236" y="3"/>
                    <a:pt x="292" y="49"/>
                    <a:pt x="274" y="151"/>
                  </a:cubicBezTo>
                  <a:lnTo>
                    <a:pt x="181" y="151"/>
                  </a:lnTo>
                  <a:lnTo>
                    <a:pt x="148" y="151"/>
                  </a:lnTo>
                  <a:close/>
                  <a:moveTo>
                    <a:pt x="104" y="102"/>
                  </a:moveTo>
                  <a:cubicBezTo>
                    <a:pt x="110" y="77"/>
                    <a:pt x="128" y="63"/>
                    <a:pt x="148" y="60"/>
                  </a:cubicBezTo>
                  <a:lnTo>
                    <a:pt x="148" y="35"/>
                  </a:lnTo>
                  <a:cubicBezTo>
                    <a:pt x="116" y="37"/>
                    <a:pt x="90" y="60"/>
                    <a:pt x="74" y="89"/>
                  </a:cubicBezTo>
                  <a:cubicBezTo>
                    <a:pt x="71" y="94"/>
                    <a:pt x="68" y="101"/>
                    <a:pt x="66" y="107"/>
                  </a:cubicBezTo>
                  <a:cubicBezTo>
                    <a:pt x="64" y="114"/>
                    <a:pt x="62" y="120"/>
                    <a:pt x="61" y="126"/>
                  </a:cubicBezTo>
                  <a:lnTo>
                    <a:pt x="61" y="127"/>
                  </a:lnTo>
                  <a:cubicBezTo>
                    <a:pt x="60" y="133"/>
                    <a:pt x="59" y="139"/>
                    <a:pt x="59" y="145"/>
                  </a:cubicBezTo>
                  <a:cubicBezTo>
                    <a:pt x="59" y="164"/>
                    <a:pt x="65" y="183"/>
                    <a:pt x="75" y="197"/>
                  </a:cubicBezTo>
                  <a:cubicBezTo>
                    <a:pt x="85" y="210"/>
                    <a:pt x="100" y="220"/>
                    <a:pt x="119" y="223"/>
                  </a:cubicBezTo>
                  <a:cubicBezTo>
                    <a:pt x="123" y="224"/>
                    <a:pt x="128" y="225"/>
                    <a:pt x="133" y="225"/>
                  </a:cubicBezTo>
                  <a:cubicBezTo>
                    <a:pt x="138" y="225"/>
                    <a:pt x="143" y="225"/>
                    <a:pt x="148" y="224"/>
                  </a:cubicBezTo>
                  <a:lnTo>
                    <a:pt x="148" y="199"/>
                  </a:lnTo>
                  <a:cubicBezTo>
                    <a:pt x="123" y="203"/>
                    <a:pt x="95" y="187"/>
                    <a:pt x="96" y="151"/>
                  </a:cubicBezTo>
                  <a:lnTo>
                    <a:pt x="143" y="151"/>
                  </a:lnTo>
                  <a:lnTo>
                    <a:pt x="148" y="151"/>
                  </a:lnTo>
                  <a:lnTo>
                    <a:pt x="148" y="130"/>
                  </a:lnTo>
                  <a:lnTo>
                    <a:pt x="99" y="130"/>
                  </a:lnTo>
                  <a:cubicBezTo>
                    <a:pt x="99" y="126"/>
                    <a:pt x="99" y="122"/>
                    <a:pt x="101" y="119"/>
                  </a:cubicBezTo>
                  <a:lnTo>
                    <a:pt x="148" y="119"/>
                  </a:lnTo>
                  <a:lnTo>
                    <a:pt x="148" y="102"/>
                  </a:lnTo>
                  <a:lnTo>
                    <a:pt x="104" y="102"/>
                  </a:lnTo>
                  <a:lnTo>
                    <a:pt x="104" y="102"/>
                  </a:lnTo>
                  <a:close/>
                  <a:moveTo>
                    <a:pt x="148" y="0"/>
                  </a:moveTo>
                  <a:lnTo>
                    <a:pt x="148" y="23"/>
                  </a:lnTo>
                  <a:cubicBezTo>
                    <a:pt x="111" y="25"/>
                    <a:pt x="82" y="51"/>
                    <a:pt x="65" y="83"/>
                  </a:cubicBezTo>
                  <a:cubicBezTo>
                    <a:pt x="61" y="90"/>
                    <a:pt x="58" y="96"/>
                    <a:pt x="55" y="103"/>
                  </a:cubicBezTo>
                  <a:cubicBezTo>
                    <a:pt x="53" y="110"/>
                    <a:pt x="51" y="117"/>
                    <a:pt x="50" y="124"/>
                  </a:cubicBezTo>
                  <a:cubicBezTo>
                    <a:pt x="48" y="131"/>
                    <a:pt x="48" y="138"/>
                    <a:pt x="48" y="145"/>
                  </a:cubicBezTo>
                  <a:cubicBezTo>
                    <a:pt x="48" y="167"/>
                    <a:pt x="54" y="187"/>
                    <a:pt x="66" y="203"/>
                  </a:cubicBezTo>
                  <a:cubicBezTo>
                    <a:pt x="78" y="219"/>
                    <a:pt x="95" y="230"/>
                    <a:pt x="117" y="234"/>
                  </a:cubicBezTo>
                  <a:cubicBezTo>
                    <a:pt x="122" y="235"/>
                    <a:pt x="127" y="235"/>
                    <a:pt x="133" y="235"/>
                  </a:cubicBezTo>
                  <a:cubicBezTo>
                    <a:pt x="138" y="236"/>
                    <a:pt x="143" y="235"/>
                    <a:pt x="148" y="235"/>
                  </a:cubicBezTo>
                  <a:lnTo>
                    <a:pt x="148" y="259"/>
                  </a:lnTo>
                  <a:cubicBezTo>
                    <a:pt x="142" y="260"/>
                    <a:pt x="137" y="260"/>
                    <a:pt x="131" y="260"/>
                  </a:cubicBezTo>
                  <a:cubicBezTo>
                    <a:pt x="39" y="260"/>
                    <a:pt x="0" y="190"/>
                    <a:pt x="14" y="120"/>
                  </a:cubicBezTo>
                  <a:cubicBezTo>
                    <a:pt x="29" y="43"/>
                    <a:pt x="81" y="4"/>
                    <a:pt x="148" y="0"/>
                  </a:cubicBezTo>
                  <a:close/>
                </a:path>
              </a:pathLst>
            </a:custGeom>
            <a:solidFill>
              <a:srgbClr val="0667A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4" name="Freeform 480"/>
            <p:cNvSpPr>
              <a:spLocks noEditPoints="1"/>
            </p:cNvSpPr>
            <p:nvPr/>
          </p:nvSpPr>
          <p:spPr bwMode="auto">
            <a:xfrm>
              <a:off x="7064375" y="2233613"/>
              <a:ext cx="127000" cy="141288"/>
            </a:xfrm>
            <a:custGeom>
              <a:avLst/>
              <a:gdLst/>
              <a:ahLst/>
              <a:cxnLst>
                <a:cxn ang="0">
                  <a:pos x="84" y="7"/>
                </a:cxn>
                <a:cxn ang="0">
                  <a:pos x="86" y="7"/>
                </a:cxn>
                <a:cxn ang="0">
                  <a:pos x="84" y="18"/>
                </a:cxn>
                <a:cxn ang="0">
                  <a:pos x="84" y="7"/>
                </a:cxn>
                <a:cxn ang="0">
                  <a:pos x="84" y="250"/>
                </a:cxn>
                <a:cxn ang="0">
                  <a:pos x="84" y="106"/>
                </a:cxn>
                <a:cxn ang="0">
                  <a:pos x="130" y="63"/>
                </a:cxn>
                <a:cxn ang="0">
                  <a:pos x="214" y="54"/>
                </a:cxn>
                <a:cxn ang="0">
                  <a:pos x="206" y="91"/>
                </a:cxn>
                <a:cxn ang="0">
                  <a:pos x="119" y="110"/>
                </a:cxn>
                <a:cxn ang="0">
                  <a:pos x="116" y="119"/>
                </a:cxn>
                <a:cxn ang="0">
                  <a:pos x="90" y="250"/>
                </a:cxn>
                <a:cxn ang="0">
                  <a:pos x="84" y="250"/>
                </a:cxn>
                <a:cxn ang="0">
                  <a:pos x="84" y="250"/>
                </a:cxn>
                <a:cxn ang="0">
                  <a:pos x="84" y="85"/>
                </a:cxn>
                <a:cxn ang="0">
                  <a:pos x="125" y="52"/>
                </a:cxn>
                <a:cxn ang="0">
                  <a:pos x="216" y="44"/>
                </a:cxn>
                <a:cxn ang="0">
                  <a:pos x="222" y="8"/>
                </a:cxn>
                <a:cxn ang="0">
                  <a:pos x="136" y="18"/>
                </a:cxn>
                <a:cxn ang="0">
                  <a:pos x="138" y="7"/>
                </a:cxn>
                <a:cxn ang="0">
                  <a:pos x="97" y="7"/>
                </a:cxn>
                <a:cxn ang="0">
                  <a:pos x="84" y="77"/>
                </a:cxn>
                <a:cxn ang="0">
                  <a:pos x="84" y="85"/>
                </a:cxn>
                <a:cxn ang="0">
                  <a:pos x="48" y="7"/>
                </a:cxn>
                <a:cxn ang="0">
                  <a:pos x="84" y="7"/>
                </a:cxn>
                <a:cxn ang="0">
                  <a:pos x="84" y="18"/>
                </a:cxn>
                <a:cxn ang="0">
                  <a:pos x="62" y="130"/>
                </a:cxn>
                <a:cxn ang="0">
                  <a:pos x="60" y="140"/>
                </a:cxn>
                <a:cxn ang="0">
                  <a:pos x="38" y="250"/>
                </a:cxn>
                <a:cxn ang="0">
                  <a:pos x="0" y="250"/>
                </a:cxn>
                <a:cxn ang="0">
                  <a:pos x="48" y="7"/>
                </a:cxn>
                <a:cxn ang="0">
                  <a:pos x="84" y="77"/>
                </a:cxn>
                <a:cxn ang="0">
                  <a:pos x="82" y="88"/>
                </a:cxn>
                <a:cxn ang="0">
                  <a:pos x="84" y="85"/>
                </a:cxn>
                <a:cxn ang="0">
                  <a:pos x="84" y="77"/>
                </a:cxn>
                <a:cxn ang="0">
                  <a:pos x="84" y="106"/>
                </a:cxn>
                <a:cxn ang="0">
                  <a:pos x="74" y="130"/>
                </a:cxn>
                <a:cxn ang="0">
                  <a:pos x="72" y="135"/>
                </a:cxn>
                <a:cxn ang="0">
                  <a:pos x="49" y="250"/>
                </a:cxn>
                <a:cxn ang="0">
                  <a:pos x="84" y="250"/>
                </a:cxn>
                <a:cxn ang="0">
                  <a:pos x="84" y="106"/>
                </a:cxn>
                <a:cxn ang="0">
                  <a:pos x="84" y="106"/>
                </a:cxn>
              </a:cxnLst>
              <a:rect l="0" t="0" r="r" b="b"/>
              <a:pathLst>
                <a:path w="222" h="250">
                  <a:moveTo>
                    <a:pt x="84" y="7"/>
                  </a:moveTo>
                  <a:lnTo>
                    <a:pt x="86" y="7"/>
                  </a:lnTo>
                  <a:lnTo>
                    <a:pt x="84" y="18"/>
                  </a:lnTo>
                  <a:lnTo>
                    <a:pt x="84" y="7"/>
                  </a:lnTo>
                  <a:moveTo>
                    <a:pt x="84" y="250"/>
                  </a:moveTo>
                  <a:lnTo>
                    <a:pt x="84" y="106"/>
                  </a:lnTo>
                  <a:cubicBezTo>
                    <a:pt x="95" y="84"/>
                    <a:pt x="112" y="71"/>
                    <a:pt x="130" y="63"/>
                  </a:cubicBezTo>
                  <a:cubicBezTo>
                    <a:pt x="155" y="52"/>
                    <a:pt x="185" y="51"/>
                    <a:pt x="214" y="54"/>
                  </a:cubicBezTo>
                  <a:lnTo>
                    <a:pt x="206" y="91"/>
                  </a:lnTo>
                  <a:cubicBezTo>
                    <a:pt x="170" y="83"/>
                    <a:pt x="137" y="82"/>
                    <a:pt x="119" y="110"/>
                  </a:cubicBezTo>
                  <a:cubicBezTo>
                    <a:pt x="118" y="113"/>
                    <a:pt x="117" y="116"/>
                    <a:pt x="116" y="119"/>
                  </a:cubicBezTo>
                  <a:lnTo>
                    <a:pt x="90" y="250"/>
                  </a:lnTo>
                  <a:lnTo>
                    <a:pt x="84" y="250"/>
                  </a:lnTo>
                  <a:lnTo>
                    <a:pt x="84" y="250"/>
                  </a:lnTo>
                  <a:close/>
                  <a:moveTo>
                    <a:pt x="84" y="85"/>
                  </a:moveTo>
                  <a:cubicBezTo>
                    <a:pt x="95" y="70"/>
                    <a:pt x="110" y="60"/>
                    <a:pt x="125" y="52"/>
                  </a:cubicBezTo>
                  <a:cubicBezTo>
                    <a:pt x="153" y="41"/>
                    <a:pt x="185" y="40"/>
                    <a:pt x="216" y="44"/>
                  </a:cubicBezTo>
                  <a:lnTo>
                    <a:pt x="222" y="8"/>
                  </a:lnTo>
                  <a:cubicBezTo>
                    <a:pt x="196" y="2"/>
                    <a:pt x="163" y="0"/>
                    <a:pt x="136" y="18"/>
                  </a:cubicBezTo>
                  <a:lnTo>
                    <a:pt x="138" y="7"/>
                  </a:lnTo>
                  <a:lnTo>
                    <a:pt x="97" y="7"/>
                  </a:lnTo>
                  <a:lnTo>
                    <a:pt x="84" y="77"/>
                  </a:lnTo>
                  <a:lnTo>
                    <a:pt x="84" y="85"/>
                  </a:lnTo>
                  <a:close/>
                  <a:moveTo>
                    <a:pt x="48" y="7"/>
                  </a:moveTo>
                  <a:lnTo>
                    <a:pt x="84" y="7"/>
                  </a:lnTo>
                  <a:lnTo>
                    <a:pt x="84" y="18"/>
                  </a:lnTo>
                  <a:lnTo>
                    <a:pt x="62" y="130"/>
                  </a:lnTo>
                  <a:cubicBezTo>
                    <a:pt x="60" y="134"/>
                    <a:pt x="60" y="137"/>
                    <a:pt x="60" y="140"/>
                  </a:cubicBezTo>
                  <a:lnTo>
                    <a:pt x="38" y="250"/>
                  </a:lnTo>
                  <a:lnTo>
                    <a:pt x="0" y="250"/>
                  </a:lnTo>
                  <a:lnTo>
                    <a:pt x="48" y="7"/>
                  </a:lnTo>
                  <a:close/>
                  <a:moveTo>
                    <a:pt x="84" y="77"/>
                  </a:moveTo>
                  <a:lnTo>
                    <a:pt x="82" y="88"/>
                  </a:lnTo>
                  <a:cubicBezTo>
                    <a:pt x="82" y="87"/>
                    <a:pt x="83" y="86"/>
                    <a:pt x="84" y="85"/>
                  </a:cubicBezTo>
                  <a:lnTo>
                    <a:pt x="84" y="77"/>
                  </a:lnTo>
                  <a:close/>
                  <a:moveTo>
                    <a:pt x="84" y="106"/>
                  </a:moveTo>
                  <a:cubicBezTo>
                    <a:pt x="80" y="113"/>
                    <a:pt x="76" y="121"/>
                    <a:pt x="74" y="130"/>
                  </a:cubicBezTo>
                  <a:cubicBezTo>
                    <a:pt x="73" y="132"/>
                    <a:pt x="72" y="133"/>
                    <a:pt x="72" y="135"/>
                  </a:cubicBezTo>
                  <a:lnTo>
                    <a:pt x="49" y="250"/>
                  </a:lnTo>
                  <a:lnTo>
                    <a:pt x="84" y="250"/>
                  </a:lnTo>
                  <a:lnTo>
                    <a:pt x="84" y="106"/>
                  </a:lnTo>
                  <a:lnTo>
                    <a:pt x="84" y="106"/>
                  </a:lnTo>
                  <a:close/>
                </a:path>
              </a:pathLst>
            </a:custGeom>
            <a:solidFill>
              <a:srgbClr val="0667A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5" name="Freeform 481"/>
            <p:cNvSpPr>
              <a:spLocks noEditPoints="1"/>
            </p:cNvSpPr>
            <p:nvPr/>
          </p:nvSpPr>
          <p:spPr bwMode="auto">
            <a:xfrm>
              <a:off x="6908800" y="2233613"/>
              <a:ext cx="160338" cy="147638"/>
            </a:xfrm>
            <a:custGeom>
              <a:avLst/>
              <a:gdLst/>
              <a:ahLst/>
              <a:cxnLst>
                <a:cxn ang="0">
                  <a:pos x="171" y="0"/>
                </a:cxn>
                <a:cxn ang="0">
                  <a:pos x="280" y="70"/>
                </a:cxn>
                <a:cxn ang="0">
                  <a:pos x="249" y="232"/>
                </a:cxn>
                <a:cxn ang="0">
                  <a:pos x="221" y="249"/>
                </a:cxn>
                <a:cxn ang="0">
                  <a:pos x="212" y="233"/>
                </a:cxn>
                <a:cxn ang="0">
                  <a:pos x="222" y="33"/>
                </a:cxn>
                <a:cxn ang="0">
                  <a:pos x="136" y="26"/>
                </a:cxn>
                <a:cxn ang="0">
                  <a:pos x="136" y="252"/>
                </a:cxn>
                <a:cxn ang="0">
                  <a:pos x="167" y="249"/>
                </a:cxn>
                <a:cxn ang="0">
                  <a:pos x="204" y="247"/>
                </a:cxn>
                <a:cxn ang="0">
                  <a:pos x="226" y="103"/>
                </a:cxn>
                <a:cxn ang="0">
                  <a:pos x="136" y="132"/>
                </a:cxn>
                <a:cxn ang="0">
                  <a:pos x="183" y="143"/>
                </a:cxn>
                <a:cxn ang="0">
                  <a:pos x="136" y="203"/>
                </a:cxn>
                <a:cxn ang="0">
                  <a:pos x="171" y="201"/>
                </a:cxn>
                <a:cxn ang="0">
                  <a:pos x="139" y="233"/>
                </a:cxn>
                <a:cxn ang="0">
                  <a:pos x="136" y="252"/>
                </a:cxn>
                <a:cxn ang="0">
                  <a:pos x="136" y="121"/>
                </a:cxn>
                <a:cxn ang="0">
                  <a:pos x="223" y="91"/>
                </a:cxn>
                <a:cxn ang="0">
                  <a:pos x="231" y="76"/>
                </a:cxn>
                <a:cxn ang="0">
                  <a:pos x="164" y="34"/>
                </a:cxn>
                <a:cxn ang="0">
                  <a:pos x="136" y="38"/>
                </a:cxn>
                <a:cxn ang="0">
                  <a:pos x="163" y="53"/>
                </a:cxn>
                <a:cxn ang="0">
                  <a:pos x="136" y="103"/>
                </a:cxn>
                <a:cxn ang="0">
                  <a:pos x="136" y="121"/>
                </a:cxn>
                <a:cxn ang="0">
                  <a:pos x="136" y="2"/>
                </a:cxn>
                <a:cxn ang="0">
                  <a:pos x="135" y="26"/>
                </a:cxn>
                <a:cxn ang="0">
                  <a:pos x="74" y="80"/>
                </a:cxn>
                <a:cxn ang="0">
                  <a:pos x="41" y="80"/>
                </a:cxn>
                <a:cxn ang="0">
                  <a:pos x="127" y="41"/>
                </a:cxn>
                <a:cxn ang="0">
                  <a:pos x="124" y="80"/>
                </a:cxn>
                <a:cxn ang="0">
                  <a:pos x="136" y="38"/>
                </a:cxn>
                <a:cxn ang="0">
                  <a:pos x="136" y="121"/>
                </a:cxn>
                <a:cxn ang="0">
                  <a:pos x="107" y="128"/>
                </a:cxn>
                <a:cxn ang="0">
                  <a:pos x="40" y="193"/>
                </a:cxn>
                <a:cxn ang="0">
                  <a:pos x="81" y="237"/>
                </a:cxn>
                <a:cxn ang="0">
                  <a:pos x="136" y="233"/>
                </a:cxn>
                <a:cxn ang="0">
                  <a:pos x="84" y="258"/>
                </a:cxn>
                <a:cxn ang="0">
                  <a:pos x="129" y="104"/>
                </a:cxn>
                <a:cxn ang="0">
                  <a:pos x="136" y="132"/>
                </a:cxn>
                <a:cxn ang="0">
                  <a:pos x="110" y="138"/>
                </a:cxn>
                <a:cxn ang="0">
                  <a:pos x="52" y="194"/>
                </a:cxn>
                <a:cxn ang="0">
                  <a:pos x="83" y="226"/>
                </a:cxn>
                <a:cxn ang="0">
                  <a:pos x="136" y="222"/>
                </a:cxn>
                <a:cxn ang="0">
                  <a:pos x="136" y="203"/>
                </a:cxn>
                <a:cxn ang="0">
                  <a:pos x="100" y="173"/>
                </a:cxn>
                <a:cxn ang="0">
                  <a:pos x="136" y="132"/>
                </a:cxn>
              </a:cxnLst>
              <a:rect l="0" t="0" r="r" b="b"/>
              <a:pathLst>
                <a:path w="280" h="258">
                  <a:moveTo>
                    <a:pt x="136" y="2"/>
                  </a:moveTo>
                  <a:cubicBezTo>
                    <a:pt x="149" y="0"/>
                    <a:pt x="161" y="0"/>
                    <a:pt x="171" y="0"/>
                  </a:cubicBezTo>
                  <a:cubicBezTo>
                    <a:pt x="223" y="0"/>
                    <a:pt x="278" y="10"/>
                    <a:pt x="280" y="64"/>
                  </a:cubicBezTo>
                  <a:lnTo>
                    <a:pt x="280" y="70"/>
                  </a:lnTo>
                  <a:cubicBezTo>
                    <a:pt x="280" y="75"/>
                    <a:pt x="279" y="81"/>
                    <a:pt x="278" y="88"/>
                  </a:cubicBezTo>
                  <a:lnTo>
                    <a:pt x="249" y="232"/>
                  </a:lnTo>
                  <a:cubicBezTo>
                    <a:pt x="248" y="239"/>
                    <a:pt x="251" y="244"/>
                    <a:pt x="255" y="249"/>
                  </a:cubicBezTo>
                  <a:lnTo>
                    <a:pt x="221" y="249"/>
                  </a:lnTo>
                  <a:cubicBezTo>
                    <a:pt x="218" y="246"/>
                    <a:pt x="216" y="244"/>
                    <a:pt x="214" y="241"/>
                  </a:cubicBezTo>
                  <a:cubicBezTo>
                    <a:pt x="212" y="239"/>
                    <a:pt x="211" y="236"/>
                    <a:pt x="212" y="233"/>
                  </a:cubicBezTo>
                  <a:lnTo>
                    <a:pt x="242" y="81"/>
                  </a:lnTo>
                  <a:cubicBezTo>
                    <a:pt x="247" y="56"/>
                    <a:pt x="238" y="42"/>
                    <a:pt x="222" y="33"/>
                  </a:cubicBezTo>
                  <a:cubicBezTo>
                    <a:pt x="207" y="25"/>
                    <a:pt x="186" y="23"/>
                    <a:pt x="164" y="23"/>
                  </a:cubicBezTo>
                  <a:cubicBezTo>
                    <a:pt x="156" y="23"/>
                    <a:pt x="146" y="24"/>
                    <a:pt x="136" y="26"/>
                  </a:cubicBezTo>
                  <a:lnTo>
                    <a:pt x="136" y="2"/>
                  </a:lnTo>
                  <a:moveTo>
                    <a:pt x="136" y="252"/>
                  </a:moveTo>
                  <a:cubicBezTo>
                    <a:pt x="145" y="249"/>
                    <a:pt x="154" y="245"/>
                    <a:pt x="164" y="239"/>
                  </a:cubicBezTo>
                  <a:cubicBezTo>
                    <a:pt x="164" y="243"/>
                    <a:pt x="165" y="247"/>
                    <a:pt x="167" y="249"/>
                  </a:cubicBezTo>
                  <a:lnTo>
                    <a:pt x="205" y="249"/>
                  </a:lnTo>
                  <a:cubicBezTo>
                    <a:pt x="205" y="249"/>
                    <a:pt x="205" y="248"/>
                    <a:pt x="204" y="247"/>
                  </a:cubicBezTo>
                  <a:cubicBezTo>
                    <a:pt x="201" y="242"/>
                    <a:pt x="200" y="237"/>
                    <a:pt x="201" y="231"/>
                  </a:cubicBezTo>
                  <a:lnTo>
                    <a:pt x="226" y="103"/>
                  </a:lnTo>
                  <a:cubicBezTo>
                    <a:pt x="211" y="116"/>
                    <a:pt x="186" y="125"/>
                    <a:pt x="153" y="130"/>
                  </a:cubicBezTo>
                  <a:cubicBezTo>
                    <a:pt x="148" y="130"/>
                    <a:pt x="142" y="131"/>
                    <a:pt x="136" y="132"/>
                  </a:cubicBezTo>
                  <a:lnTo>
                    <a:pt x="136" y="151"/>
                  </a:lnTo>
                  <a:cubicBezTo>
                    <a:pt x="153" y="148"/>
                    <a:pt x="171" y="147"/>
                    <a:pt x="183" y="143"/>
                  </a:cubicBezTo>
                  <a:cubicBezTo>
                    <a:pt x="181" y="150"/>
                    <a:pt x="182" y="149"/>
                    <a:pt x="180" y="158"/>
                  </a:cubicBezTo>
                  <a:cubicBezTo>
                    <a:pt x="175" y="181"/>
                    <a:pt x="158" y="198"/>
                    <a:pt x="136" y="203"/>
                  </a:cubicBezTo>
                  <a:lnTo>
                    <a:pt x="136" y="222"/>
                  </a:lnTo>
                  <a:cubicBezTo>
                    <a:pt x="148" y="218"/>
                    <a:pt x="160" y="212"/>
                    <a:pt x="171" y="201"/>
                  </a:cubicBezTo>
                  <a:lnTo>
                    <a:pt x="168" y="218"/>
                  </a:lnTo>
                  <a:cubicBezTo>
                    <a:pt x="158" y="225"/>
                    <a:pt x="149" y="229"/>
                    <a:pt x="139" y="233"/>
                  </a:cubicBezTo>
                  <a:cubicBezTo>
                    <a:pt x="138" y="233"/>
                    <a:pt x="137" y="233"/>
                    <a:pt x="136" y="233"/>
                  </a:cubicBezTo>
                  <a:lnTo>
                    <a:pt x="136" y="252"/>
                  </a:lnTo>
                  <a:lnTo>
                    <a:pt x="136" y="252"/>
                  </a:lnTo>
                  <a:close/>
                  <a:moveTo>
                    <a:pt x="136" y="121"/>
                  </a:moveTo>
                  <a:cubicBezTo>
                    <a:pt x="141" y="120"/>
                    <a:pt x="146" y="119"/>
                    <a:pt x="151" y="119"/>
                  </a:cubicBezTo>
                  <a:cubicBezTo>
                    <a:pt x="185" y="114"/>
                    <a:pt x="210" y="104"/>
                    <a:pt x="223" y="91"/>
                  </a:cubicBezTo>
                  <a:cubicBezTo>
                    <a:pt x="225" y="89"/>
                    <a:pt x="227" y="86"/>
                    <a:pt x="228" y="84"/>
                  </a:cubicBezTo>
                  <a:cubicBezTo>
                    <a:pt x="230" y="81"/>
                    <a:pt x="231" y="78"/>
                    <a:pt x="231" y="76"/>
                  </a:cubicBezTo>
                  <a:cubicBezTo>
                    <a:pt x="234" y="59"/>
                    <a:pt x="227" y="49"/>
                    <a:pt x="216" y="43"/>
                  </a:cubicBezTo>
                  <a:cubicBezTo>
                    <a:pt x="203" y="36"/>
                    <a:pt x="184" y="34"/>
                    <a:pt x="164" y="34"/>
                  </a:cubicBezTo>
                  <a:cubicBezTo>
                    <a:pt x="157" y="34"/>
                    <a:pt x="148" y="35"/>
                    <a:pt x="138" y="38"/>
                  </a:cubicBezTo>
                  <a:cubicBezTo>
                    <a:pt x="138" y="38"/>
                    <a:pt x="137" y="38"/>
                    <a:pt x="136" y="38"/>
                  </a:cubicBezTo>
                  <a:lnTo>
                    <a:pt x="136" y="61"/>
                  </a:lnTo>
                  <a:cubicBezTo>
                    <a:pt x="143" y="55"/>
                    <a:pt x="153" y="53"/>
                    <a:pt x="163" y="53"/>
                  </a:cubicBezTo>
                  <a:cubicBezTo>
                    <a:pt x="178" y="53"/>
                    <a:pt x="198" y="61"/>
                    <a:pt x="194" y="82"/>
                  </a:cubicBezTo>
                  <a:cubicBezTo>
                    <a:pt x="191" y="96"/>
                    <a:pt x="175" y="99"/>
                    <a:pt x="136" y="103"/>
                  </a:cubicBezTo>
                  <a:lnTo>
                    <a:pt x="136" y="121"/>
                  </a:lnTo>
                  <a:lnTo>
                    <a:pt x="136" y="121"/>
                  </a:lnTo>
                  <a:close/>
                  <a:moveTo>
                    <a:pt x="41" y="80"/>
                  </a:moveTo>
                  <a:cubicBezTo>
                    <a:pt x="52" y="24"/>
                    <a:pt x="96" y="7"/>
                    <a:pt x="136" y="2"/>
                  </a:cubicBezTo>
                  <a:lnTo>
                    <a:pt x="136" y="26"/>
                  </a:lnTo>
                  <a:lnTo>
                    <a:pt x="135" y="26"/>
                  </a:lnTo>
                  <a:cubicBezTo>
                    <a:pt x="131" y="28"/>
                    <a:pt x="127" y="29"/>
                    <a:pt x="122" y="31"/>
                  </a:cubicBezTo>
                  <a:cubicBezTo>
                    <a:pt x="100" y="39"/>
                    <a:pt x="80" y="54"/>
                    <a:pt x="74" y="80"/>
                  </a:cubicBezTo>
                  <a:lnTo>
                    <a:pt x="41" y="80"/>
                  </a:lnTo>
                  <a:lnTo>
                    <a:pt x="41" y="80"/>
                  </a:lnTo>
                  <a:close/>
                  <a:moveTo>
                    <a:pt x="136" y="38"/>
                  </a:moveTo>
                  <a:cubicBezTo>
                    <a:pt x="133" y="39"/>
                    <a:pt x="130" y="40"/>
                    <a:pt x="127" y="41"/>
                  </a:cubicBezTo>
                  <a:cubicBezTo>
                    <a:pt x="108" y="48"/>
                    <a:pt x="91" y="60"/>
                    <a:pt x="85" y="80"/>
                  </a:cubicBezTo>
                  <a:lnTo>
                    <a:pt x="124" y="80"/>
                  </a:lnTo>
                  <a:cubicBezTo>
                    <a:pt x="126" y="71"/>
                    <a:pt x="131" y="65"/>
                    <a:pt x="136" y="60"/>
                  </a:cubicBezTo>
                  <a:lnTo>
                    <a:pt x="136" y="38"/>
                  </a:lnTo>
                  <a:close/>
                  <a:moveTo>
                    <a:pt x="136" y="103"/>
                  </a:moveTo>
                  <a:lnTo>
                    <a:pt x="136" y="121"/>
                  </a:lnTo>
                  <a:cubicBezTo>
                    <a:pt x="134" y="122"/>
                    <a:pt x="131" y="122"/>
                    <a:pt x="128" y="123"/>
                  </a:cubicBezTo>
                  <a:cubicBezTo>
                    <a:pt x="121" y="124"/>
                    <a:pt x="113" y="126"/>
                    <a:pt x="107" y="128"/>
                  </a:cubicBezTo>
                  <a:cubicBezTo>
                    <a:pt x="71" y="138"/>
                    <a:pt x="46" y="156"/>
                    <a:pt x="42" y="184"/>
                  </a:cubicBezTo>
                  <a:cubicBezTo>
                    <a:pt x="41" y="187"/>
                    <a:pt x="40" y="190"/>
                    <a:pt x="40" y="193"/>
                  </a:cubicBezTo>
                  <a:cubicBezTo>
                    <a:pt x="40" y="204"/>
                    <a:pt x="44" y="213"/>
                    <a:pt x="51" y="221"/>
                  </a:cubicBezTo>
                  <a:cubicBezTo>
                    <a:pt x="58" y="229"/>
                    <a:pt x="68" y="234"/>
                    <a:pt x="81" y="237"/>
                  </a:cubicBezTo>
                  <a:cubicBezTo>
                    <a:pt x="86" y="238"/>
                    <a:pt x="92" y="238"/>
                    <a:pt x="99" y="238"/>
                  </a:cubicBezTo>
                  <a:cubicBezTo>
                    <a:pt x="111" y="238"/>
                    <a:pt x="123" y="237"/>
                    <a:pt x="136" y="233"/>
                  </a:cubicBezTo>
                  <a:lnTo>
                    <a:pt x="136" y="252"/>
                  </a:lnTo>
                  <a:cubicBezTo>
                    <a:pt x="119" y="257"/>
                    <a:pt x="104" y="258"/>
                    <a:pt x="84" y="258"/>
                  </a:cubicBezTo>
                  <a:cubicBezTo>
                    <a:pt x="28" y="258"/>
                    <a:pt x="0" y="219"/>
                    <a:pt x="8" y="176"/>
                  </a:cubicBezTo>
                  <a:cubicBezTo>
                    <a:pt x="20" y="117"/>
                    <a:pt x="76" y="111"/>
                    <a:pt x="129" y="104"/>
                  </a:cubicBezTo>
                  <a:lnTo>
                    <a:pt x="136" y="103"/>
                  </a:lnTo>
                  <a:close/>
                  <a:moveTo>
                    <a:pt x="136" y="132"/>
                  </a:moveTo>
                  <a:cubicBezTo>
                    <a:pt x="134" y="133"/>
                    <a:pt x="133" y="133"/>
                    <a:pt x="131" y="133"/>
                  </a:cubicBezTo>
                  <a:cubicBezTo>
                    <a:pt x="123" y="135"/>
                    <a:pt x="116" y="137"/>
                    <a:pt x="110" y="138"/>
                  </a:cubicBezTo>
                  <a:cubicBezTo>
                    <a:pt x="79" y="148"/>
                    <a:pt x="56" y="163"/>
                    <a:pt x="53" y="186"/>
                  </a:cubicBezTo>
                  <a:cubicBezTo>
                    <a:pt x="52" y="188"/>
                    <a:pt x="52" y="191"/>
                    <a:pt x="52" y="194"/>
                  </a:cubicBezTo>
                  <a:cubicBezTo>
                    <a:pt x="52" y="201"/>
                    <a:pt x="54" y="208"/>
                    <a:pt x="59" y="213"/>
                  </a:cubicBezTo>
                  <a:cubicBezTo>
                    <a:pt x="64" y="219"/>
                    <a:pt x="73" y="224"/>
                    <a:pt x="83" y="226"/>
                  </a:cubicBezTo>
                  <a:cubicBezTo>
                    <a:pt x="88" y="227"/>
                    <a:pt x="93" y="228"/>
                    <a:pt x="99" y="228"/>
                  </a:cubicBezTo>
                  <a:cubicBezTo>
                    <a:pt x="111" y="228"/>
                    <a:pt x="123" y="226"/>
                    <a:pt x="136" y="222"/>
                  </a:cubicBezTo>
                  <a:lnTo>
                    <a:pt x="136" y="222"/>
                  </a:lnTo>
                  <a:lnTo>
                    <a:pt x="136" y="203"/>
                  </a:lnTo>
                  <a:cubicBezTo>
                    <a:pt x="133" y="203"/>
                    <a:pt x="130" y="204"/>
                    <a:pt x="127" y="204"/>
                  </a:cubicBezTo>
                  <a:cubicBezTo>
                    <a:pt x="104" y="204"/>
                    <a:pt x="95" y="187"/>
                    <a:pt x="100" y="173"/>
                  </a:cubicBezTo>
                  <a:cubicBezTo>
                    <a:pt x="105" y="161"/>
                    <a:pt x="120" y="155"/>
                    <a:pt x="136" y="151"/>
                  </a:cubicBezTo>
                  <a:lnTo>
                    <a:pt x="136" y="132"/>
                  </a:lnTo>
                  <a:lnTo>
                    <a:pt x="136" y="132"/>
                  </a:lnTo>
                  <a:close/>
                </a:path>
              </a:pathLst>
            </a:custGeom>
            <a:solidFill>
              <a:srgbClr val="0667A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6" name="Freeform 482"/>
            <p:cNvSpPr>
              <a:spLocks/>
            </p:cNvSpPr>
            <p:nvPr/>
          </p:nvSpPr>
          <p:spPr bwMode="auto">
            <a:xfrm>
              <a:off x="6777038" y="2378075"/>
              <a:ext cx="458788" cy="98425"/>
            </a:xfrm>
            <a:custGeom>
              <a:avLst/>
              <a:gdLst/>
              <a:ahLst/>
              <a:cxnLst>
                <a:cxn ang="0">
                  <a:pos x="8" y="157"/>
                </a:cxn>
                <a:cxn ang="0">
                  <a:pos x="782" y="48"/>
                </a:cxn>
                <a:cxn ang="0">
                  <a:pos x="797" y="75"/>
                </a:cxn>
                <a:cxn ang="0">
                  <a:pos x="764" y="103"/>
                </a:cxn>
                <a:cxn ang="0">
                  <a:pos x="15" y="172"/>
                </a:cxn>
                <a:cxn ang="0">
                  <a:pos x="8" y="157"/>
                </a:cxn>
              </a:cxnLst>
              <a:rect l="0" t="0" r="r" b="b"/>
              <a:pathLst>
                <a:path w="802" h="174">
                  <a:moveTo>
                    <a:pt x="8" y="157"/>
                  </a:moveTo>
                  <a:cubicBezTo>
                    <a:pt x="249" y="26"/>
                    <a:pt x="510" y="0"/>
                    <a:pt x="782" y="48"/>
                  </a:cubicBezTo>
                  <a:cubicBezTo>
                    <a:pt x="798" y="50"/>
                    <a:pt x="802" y="59"/>
                    <a:pt x="797" y="75"/>
                  </a:cubicBezTo>
                  <a:cubicBezTo>
                    <a:pt x="793" y="90"/>
                    <a:pt x="781" y="105"/>
                    <a:pt x="764" y="103"/>
                  </a:cubicBezTo>
                  <a:cubicBezTo>
                    <a:pt x="424" y="42"/>
                    <a:pt x="201" y="91"/>
                    <a:pt x="15" y="172"/>
                  </a:cubicBezTo>
                  <a:cubicBezTo>
                    <a:pt x="7" y="174"/>
                    <a:pt x="0" y="162"/>
                    <a:pt x="8" y="157"/>
                  </a:cubicBezTo>
                </a:path>
              </a:pathLst>
            </a:custGeom>
            <a:solidFill>
              <a:srgbClr val="E5292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7" name="Freeform 483"/>
            <p:cNvSpPr>
              <a:spLocks noEditPoints="1"/>
            </p:cNvSpPr>
            <p:nvPr/>
          </p:nvSpPr>
          <p:spPr bwMode="auto">
            <a:xfrm>
              <a:off x="7173913" y="2228850"/>
              <a:ext cx="142875" cy="152400"/>
            </a:xfrm>
            <a:custGeom>
              <a:avLst/>
              <a:gdLst/>
              <a:ahLst/>
              <a:cxnLst>
                <a:cxn ang="0">
                  <a:pos x="154" y="0"/>
                </a:cxn>
                <a:cxn ang="0">
                  <a:pos x="251" y="83"/>
                </a:cxn>
                <a:cxn ang="0">
                  <a:pos x="225" y="83"/>
                </a:cxn>
                <a:cxn ang="0">
                  <a:pos x="143" y="22"/>
                </a:cxn>
                <a:cxn ang="0">
                  <a:pos x="131" y="23"/>
                </a:cxn>
                <a:cxn ang="0">
                  <a:pos x="131" y="133"/>
                </a:cxn>
                <a:cxn ang="0">
                  <a:pos x="190" y="197"/>
                </a:cxn>
                <a:cxn ang="0">
                  <a:pos x="131" y="228"/>
                </a:cxn>
                <a:cxn ang="0">
                  <a:pos x="156" y="188"/>
                </a:cxn>
                <a:cxn ang="0">
                  <a:pos x="131" y="133"/>
                </a:cxn>
                <a:cxn ang="0">
                  <a:pos x="236" y="188"/>
                </a:cxn>
                <a:cxn ang="0">
                  <a:pos x="131" y="122"/>
                </a:cxn>
                <a:cxn ang="0">
                  <a:pos x="205" y="190"/>
                </a:cxn>
                <a:cxn ang="0">
                  <a:pos x="200" y="203"/>
                </a:cxn>
                <a:cxn ang="0">
                  <a:pos x="131" y="238"/>
                </a:cxn>
                <a:cxn ang="0">
                  <a:pos x="131" y="54"/>
                </a:cxn>
                <a:cxn ang="0">
                  <a:pos x="176" y="83"/>
                </a:cxn>
                <a:cxn ang="0">
                  <a:pos x="193" y="47"/>
                </a:cxn>
                <a:cxn ang="0">
                  <a:pos x="143" y="33"/>
                </a:cxn>
                <a:cxn ang="0">
                  <a:pos x="131" y="54"/>
                </a:cxn>
                <a:cxn ang="0">
                  <a:pos x="25" y="73"/>
                </a:cxn>
                <a:cxn ang="0">
                  <a:pos x="131" y="23"/>
                </a:cxn>
                <a:cxn ang="0">
                  <a:pos x="110" y="27"/>
                </a:cxn>
                <a:cxn ang="0">
                  <a:pos x="59" y="72"/>
                </a:cxn>
                <a:cxn ang="0">
                  <a:pos x="131" y="133"/>
                </a:cxn>
                <a:cxn ang="0">
                  <a:pos x="25" y="73"/>
                </a:cxn>
                <a:cxn ang="0">
                  <a:pos x="115" y="228"/>
                </a:cxn>
                <a:cxn ang="0">
                  <a:pos x="61" y="214"/>
                </a:cxn>
                <a:cxn ang="0">
                  <a:pos x="74" y="176"/>
                </a:cxn>
                <a:cxn ang="0">
                  <a:pos x="131" y="209"/>
                </a:cxn>
                <a:cxn ang="0">
                  <a:pos x="131" y="228"/>
                </a:cxn>
                <a:cxn ang="0">
                  <a:pos x="125" y="35"/>
                </a:cxn>
                <a:cxn ang="0">
                  <a:pos x="70" y="74"/>
                </a:cxn>
                <a:cxn ang="0">
                  <a:pos x="131" y="122"/>
                </a:cxn>
                <a:cxn ang="0">
                  <a:pos x="106" y="72"/>
                </a:cxn>
                <a:cxn ang="0">
                  <a:pos x="131" y="34"/>
                </a:cxn>
                <a:cxn ang="0">
                  <a:pos x="131" y="238"/>
                </a:cxn>
                <a:cxn ang="0">
                  <a:pos x="115" y="239"/>
                </a:cxn>
                <a:cxn ang="0">
                  <a:pos x="54" y="223"/>
                </a:cxn>
                <a:cxn ang="0">
                  <a:pos x="1" y="176"/>
                </a:cxn>
                <a:cxn ang="0">
                  <a:pos x="0" y="192"/>
                </a:cxn>
                <a:cxn ang="0">
                  <a:pos x="131" y="262"/>
                </a:cxn>
                <a:cxn ang="0">
                  <a:pos x="131" y="238"/>
                </a:cxn>
              </a:cxnLst>
              <a:rect l="0" t="0" r="r" b="b"/>
              <a:pathLst>
                <a:path w="251" h="265">
                  <a:moveTo>
                    <a:pt x="131" y="2"/>
                  </a:moveTo>
                  <a:cubicBezTo>
                    <a:pt x="138" y="1"/>
                    <a:pt x="146" y="0"/>
                    <a:pt x="154" y="0"/>
                  </a:cubicBezTo>
                  <a:cubicBezTo>
                    <a:pt x="207" y="2"/>
                    <a:pt x="248" y="31"/>
                    <a:pt x="251" y="72"/>
                  </a:cubicBezTo>
                  <a:lnTo>
                    <a:pt x="251" y="83"/>
                  </a:lnTo>
                  <a:lnTo>
                    <a:pt x="251" y="83"/>
                  </a:lnTo>
                  <a:lnTo>
                    <a:pt x="225" y="83"/>
                  </a:lnTo>
                  <a:cubicBezTo>
                    <a:pt x="224" y="62"/>
                    <a:pt x="214" y="47"/>
                    <a:pt x="199" y="37"/>
                  </a:cubicBezTo>
                  <a:cubicBezTo>
                    <a:pt x="185" y="27"/>
                    <a:pt x="165" y="22"/>
                    <a:pt x="143" y="22"/>
                  </a:cubicBezTo>
                  <a:lnTo>
                    <a:pt x="143" y="22"/>
                  </a:lnTo>
                  <a:cubicBezTo>
                    <a:pt x="139" y="22"/>
                    <a:pt x="135" y="23"/>
                    <a:pt x="131" y="23"/>
                  </a:cubicBezTo>
                  <a:lnTo>
                    <a:pt x="131" y="2"/>
                  </a:lnTo>
                  <a:moveTo>
                    <a:pt x="131" y="133"/>
                  </a:moveTo>
                  <a:cubicBezTo>
                    <a:pt x="166" y="142"/>
                    <a:pt x="200" y="153"/>
                    <a:pt x="194" y="188"/>
                  </a:cubicBezTo>
                  <a:cubicBezTo>
                    <a:pt x="193" y="191"/>
                    <a:pt x="192" y="194"/>
                    <a:pt x="190" y="197"/>
                  </a:cubicBezTo>
                  <a:cubicBezTo>
                    <a:pt x="189" y="200"/>
                    <a:pt x="187" y="203"/>
                    <a:pt x="184" y="205"/>
                  </a:cubicBezTo>
                  <a:cubicBezTo>
                    <a:pt x="173" y="217"/>
                    <a:pt x="155" y="225"/>
                    <a:pt x="131" y="228"/>
                  </a:cubicBezTo>
                  <a:lnTo>
                    <a:pt x="131" y="209"/>
                  </a:lnTo>
                  <a:cubicBezTo>
                    <a:pt x="144" y="206"/>
                    <a:pt x="153" y="200"/>
                    <a:pt x="156" y="188"/>
                  </a:cubicBezTo>
                  <a:cubicBezTo>
                    <a:pt x="158" y="175"/>
                    <a:pt x="147" y="169"/>
                    <a:pt x="131" y="164"/>
                  </a:cubicBezTo>
                  <a:lnTo>
                    <a:pt x="131" y="133"/>
                  </a:lnTo>
                  <a:close/>
                  <a:moveTo>
                    <a:pt x="131" y="263"/>
                  </a:moveTo>
                  <a:cubicBezTo>
                    <a:pt x="201" y="258"/>
                    <a:pt x="228" y="229"/>
                    <a:pt x="236" y="188"/>
                  </a:cubicBezTo>
                  <a:cubicBezTo>
                    <a:pt x="249" y="112"/>
                    <a:pt x="172" y="109"/>
                    <a:pt x="131" y="97"/>
                  </a:cubicBezTo>
                  <a:lnTo>
                    <a:pt x="131" y="122"/>
                  </a:lnTo>
                  <a:lnTo>
                    <a:pt x="131" y="122"/>
                  </a:lnTo>
                  <a:cubicBezTo>
                    <a:pt x="172" y="132"/>
                    <a:pt x="214" y="144"/>
                    <a:pt x="205" y="190"/>
                  </a:cubicBezTo>
                  <a:lnTo>
                    <a:pt x="204" y="190"/>
                  </a:lnTo>
                  <a:cubicBezTo>
                    <a:pt x="204" y="194"/>
                    <a:pt x="202" y="198"/>
                    <a:pt x="200" y="203"/>
                  </a:cubicBezTo>
                  <a:cubicBezTo>
                    <a:pt x="198" y="207"/>
                    <a:pt x="196" y="210"/>
                    <a:pt x="193" y="213"/>
                  </a:cubicBezTo>
                  <a:cubicBezTo>
                    <a:pt x="179" y="227"/>
                    <a:pt x="157" y="236"/>
                    <a:pt x="131" y="238"/>
                  </a:cubicBezTo>
                  <a:lnTo>
                    <a:pt x="131" y="263"/>
                  </a:lnTo>
                  <a:close/>
                  <a:moveTo>
                    <a:pt x="131" y="54"/>
                  </a:moveTo>
                  <a:cubicBezTo>
                    <a:pt x="134" y="53"/>
                    <a:pt x="138" y="53"/>
                    <a:pt x="142" y="53"/>
                  </a:cubicBezTo>
                  <a:cubicBezTo>
                    <a:pt x="161" y="53"/>
                    <a:pt x="180" y="63"/>
                    <a:pt x="176" y="83"/>
                  </a:cubicBezTo>
                  <a:lnTo>
                    <a:pt x="214" y="83"/>
                  </a:lnTo>
                  <a:cubicBezTo>
                    <a:pt x="212" y="67"/>
                    <a:pt x="204" y="54"/>
                    <a:pt x="193" y="47"/>
                  </a:cubicBezTo>
                  <a:cubicBezTo>
                    <a:pt x="180" y="38"/>
                    <a:pt x="162" y="33"/>
                    <a:pt x="143" y="33"/>
                  </a:cubicBezTo>
                  <a:lnTo>
                    <a:pt x="143" y="33"/>
                  </a:lnTo>
                  <a:cubicBezTo>
                    <a:pt x="139" y="33"/>
                    <a:pt x="135" y="34"/>
                    <a:pt x="131" y="35"/>
                  </a:cubicBezTo>
                  <a:lnTo>
                    <a:pt x="131" y="54"/>
                  </a:lnTo>
                  <a:lnTo>
                    <a:pt x="131" y="54"/>
                  </a:lnTo>
                  <a:close/>
                  <a:moveTo>
                    <a:pt x="25" y="73"/>
                  </a:moveTo>
                  <a:cubicBezTo>
                    <a:pt x="34" y="26"/>
                    <a:pt x="79" y="6"/>
                    <a:pt x="131" y="1"/>
                  </a:cubicBezTo>
                  <a:lnTo>
                    <a:pt x="131" y="23"/>
                  </a:lnTo>
                  <a:cubicBezTo>
                    <a:pt x="128" y="23"/>
                    <a:pt x="126" y="24"/>
                    <a:pt x="123" y="24"/>
                  </a:cubicBezTo>
                  <a:cubicBezTo>
                    <a:pt x="119" y="25"/>
                    <a:pt x="114" y="26"/>
                    <a:pt x="110" y="27"/>
                  </a:cubicBezTo>
                  <a:cubicBezTo>
                    <a:pt x="86" y="34"/>
                    <a:pt x="63" y="49"/>
                    <a:pt x="59" y="72"/>
                  </a:cubicBezTo>
                  <a:lnTo>
                    <a:pt x="59" y="72"/>
                  </a:lnTo>
                  <a:cubicBezTo>
                    <a:pt x="51" y="112"/>
                    <a:pt x="89" y="123"/>
                    <a:pt x="128" y="133"/>
                  </a:cubicBezTo>
                  <a:lnTo>
                    <a:pt x="131" y="133"/>
                  </a:lnTo>
                  <a:lnTo>
                    <a:pt x="131" y="164"/>
                  </a:lnTo>
                  <a:cubicBezTo>
                    <a:pt x="88" y="152"/>
                    <a:pt x="10" y="148"/>
                    <a:pt x="25" y="73"/>
                  </a:cubicBezTo>
                  <a:close/>
                  <a:moveTo>
                    <a:pt x="131" y="228"/>
                  </a:moveTo>
                  <a:cubicBezTo>
                    <a:pt x="125" y="228"/>
                    <a:pt x="120" y="228"/>
                    <a:pt x="115" y="228"/>
                  </a:cubicBezTo>
                  <a:lnTo>
                    <a:pt x="113" y="228"/>
                  </a:lnTo>
                  <a:cubicBezTo>
                    <a:pt x="92" y="228"/>
                    <a:pt x="74" y="223"/>
                    <a:pt x="61" y="214"/>
                  </a:cubicBezTo>
                  <a:cubicBezTo>
                    <a:pt x="49" y="205"/>
                    <a:pt x="42" y="192"/>
                    <a:pt x="41" y="176"/>
                  </a:cubicBezTo>
                  <a:lnTo>
                    <a:pt x="74" y="176"/>
                  </a:lnTo>
                  <a:cubicBezTo>
                    <a:pt x="70" y="197"/>
                    <a:pt x="88" y="210"/>
                    <a:pt x="112" y="210"/>
                  </a:cubicBezTo>
                  <a:cubicBezTo>
                    <a:pt x="119" y="210"/>
                    <a:pt x="125" y="210"/>
                    <a:pt x="131" y="209"/>
                  </a:cubicBezTo>
                  <a:lnTo>
                    <a:pt x="131" y="228"/>
                  </a:lnTo>
                  <a:lnTo>
                    <a:pt x="131" y="228"/>
                  </a:lnTo>
                  <a:close/>
                  <a:moveTo>
                    <a:pt x="131" y="34"/>
                  </a:moveTo>
                  <a:cubicBezTo>
                    <a:pt x="129" y="35"/>
                    <a:pt x="127" y="35"/>
                    <a:pt x="125" y="35"/>
                  </a:cubicBezTo>
                  <a:cubicBezTo>
                    <a:pt x="121" y="36"/>
                    <a:pt x="117" y="37"/>
                    <a:pt x="113" y="38"/>
                  </a:cubicBezTo>
                  <a:cubicBezTo>
                    <a:pt x="93" y="44"/>
                    <a:pt x="74" y="56"/>
                    <a:pt x="70" y="74"/>
                  </a:cubicBezTo>
                  <a:lnTo>
                    <a:pt x="70" y="74"/>
                  </a:lnTo>
                  <a:cubicBezTo>
                    <a:pt x="64" y="104"/>
                    <a:pt x="97" y="113"/>
                    <a:pt x="131" y="122"/>
                  </a:cubicBezTo>
                  <a:lnTo>
                    <a:pt x="131" y="97"/>
                  </a:lnTo>
                  <a:cubicBezTo>
                    <a:pt x="114" y="91"/>
                    <a:pt x="103" y="85"/>
                    <a:pt x="106" y="72"/>
                  </a:cubicBezTo>
                  <a:cubicBezTo>
                    <a:pt x="107" y="62"/>
                    <a:pt x="118" y="56"/>
                    <a:pt x="131" y="54"/>
                  </a:cubicBezTo>
                  <a:lnTo>
                    <a:pt x="131" y="34"/>
                  </a:lnTo>
                  <a:lnTo>
                    <a:pt x="131" y="34"/>
                  </a:lnTo>
                  <a:close/>
                  <a:moveTo>
                    <a:pt x="131" y="238"/>
                  </a:moveTo>
                  <a:cubicBezTo>
                    <a:pt x="125" y="239"/>
                    <a:pt x="120" y="239"/>
                    <a:pt x="115" y="239"/>
                  </a:cubicBezTo>
                  <a:lnTo>
                    <a:pt x="115" y="239"/>
                  </a:lnTo>
                  <a:lnTo>
                    <a:pt x="113" y="239"/>
                  </a:lnTo>
                  <a:cubicBezTo>
                    <a:pt x="89" y="239"/>
                    <a:pt x="68" y="234"/>
                    <a:pt x="54" y="223"/>
                  </a:cubicBezTo>
                  <a:cubicBezTo>
                    <a:pt x="39" y="212"/>
                    <a:pt x="30" y="196"/>
                    <a:pt x="29" y="176"/>
                  </a:cubicBezTo>
                  <a:lnTo>
                    <a:pt x="1" y="176"/>
                  </a:lnTo>
                  <a:cubicBezTo>
                    <a:pt x="1" y="178"/>
                    <a:pt x="0" y="180"/>
                    <a:pt x="0" y="182"/>
                  </a:cubicBezTo>
                  <a:lnTo>
                    <a:pt x="0" y="192"/>
                  </a:lnTo>
                  <a:cubicBezTo>
                    <a:pt x="4" y="233"/>
                    <a:pt x="48" y="265"/>
                    <a:pt x="111" y="263"/>
                  </a:cubicBezTo>
                  <a:cubicBezTo>
                    <a:pt x="118" y="263"/>
                    <a:pt x="124" y="263"/>
                    <a:pt x="131" y="262"/>
                  </a:cubicBezTo>
                  <a:lnTo>
                    <a:pt x="131" y="238"/>
                  </a:lnTo>
                  <a:lnTo>
                    <a:pt x="131" y="238"/>
                  </a:lnTo>
                  <a:close/>
                </a:path>
              </a:pathLst>
            </a:custGeom>
            <a:solidFill>
              <a:srgbClr val="0667A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8" name="Freeform 484"/>
            <p:cNvSpPr>
              <a:spLocks/>
            </p:cNvSpPr>
            <p:nvPr/>
          </p:nvSpPr>
          <p:spPr bwMode="auto">
            <a:xfrm>
              <a:off x="7316788" y="2189163"/>
              <a:ext cx="98425" cy="95250"/>
            </a:xfrm>
            <a:custGeom>
              <a:avLst/>
              <a:gdLst/>
              <a:ahLst/>
              <a:cxnLst>
                <a:cxn ang="0">
                  <a:pos x="25" y="14"/>
                </a:cxn>
                <a:cxn ang="0">
                  <a:pos x="31" y="0"/>
                </a:cxn>
                <a:cxn ang="0">
                  <a:pos x="37" y="14"/>
                </a:cxn>
                <a:cxn ang="0">
                  <a:pos x="42" y="11"/>
                </a:cxn>
                <a:cxn ang="0">
                  <a:pos x="39" y="30"/>
                </a:cxn>
                <a:cxn ang="0">
                  <a:pos x="47" y="24"/>
                </a:cxn>
                <a:cxn ang="0">
                  <a:pos x="47" y="29"/>
                </a:cxn>
                <a:cxn ang="0">
                  <a:pos x="62" y="27"/>
                </a:cxn>
                <a:cxn ang="0">
                  <a:pos x="53" y="38"/>
                </a:cxn>
                <a:cxn ang="0">
                  <a:pos x="58" y="41"/>
                </a:cxn>
                <a:cxn ang="0">
                  <a:pos x="42" y="47"/>
                </a:cxn>
                <a:cxn ang="0">
                  <a:pos x="46" y="49"/>
                </a:cxn>
                <a:cxn ang="0">
                  <a:pos x="36" y="49"/>
                </a:cxn>
                <a:cxn ang="0">
                  <a:pos x="33" y="49"/>
                </a:cxn>
                <a:cxn ang="0">
                  <a:pos x="32" y="49"/>
                </a:cxn>
                <a:cxn ang="0">
                  <a:pos x="32" y="60"/>
                </a:cxn>
                <a:cxn ang="0">
                  <a:pos x="29" y="60"/>
                </a:cxn>
                <a:cxn ang="0">
                  <a:pos x="29" y="49"/>
                </a:cxn>
                <a:cxn ang="0">
                  <a:pos x="26" y="49"/>
                </a:cxn>
                <a:cxn ang="0">
                  <a:pos x="18" y="49"/>
                </a:cxn>
                <a:cxn ang="0">
                  <a:pos x="21" y="47"/>
                </a:cxn>
                <a:cxn ang="0">
                  <a:pos x="3" y="41"/>
                </a:cxn>
                <a:cxn ang="0">
                  <a:pos x="9" y="38"/>
                </a:cxn>
                <a:cxn ang="0">
                  <a:pos x="0" y="27"/>
                </a:cxn>
                <a:cxn ang="0">
                  <a:pos x="14" y="29"/>
                </a:cxn>
                <a:cxn ang="0">
                  <a:pos x="14" y="24"/>
                </a:cxn>
                <a:cxn ang="0">
                  <a:pos x="23" y="30"/>
                </a:cxn>
                <a:cxn ang="0">
                  <a:pos x="19" y="11"/>
                </a:cxn>
                <a:cxn ang="0">
                  <a:pos x="25" y="14"/>
                </a:cxn>
              </a:cxnLst>
              <a:rect l="0" t="0" r="r" b="b"/>
              <a:pathLst>
                <a:path w="62" h="60">
                  <a:moveTo>
                    <a:pt x="25" y="14"/>
                  </a:moveTo>
                  <a:lnTo>
                    <a:pt x="31" y="0"/>
                  </a:lnTo>
                  <a:lnTo>
                    <a:pt x="37" y="14"/>
                  </a:lnTo>
                  <a:lnTo>
                    <a:pt x="42" y="11"/>
                  </a:lnTo>
                  <a:lnTo>
                    <a:pt x="39" y="30"/>
                  </a:lnTo>
                  <a:lnTo>
                    <a:pt x="47" y="24"/>
                  </a:lnTo>
                  <a:lnTo>
                    <a:pt x="47" y="29"/>
                  </a:lnTo>
                  <a:lnTo>
                    <a:pt x="62" y="27"/>
                  </a:lnTo>
                  <a:lnTo>
                    <a:pt x="53" y="38"/>
                  </a:lnTo>
                  <a:lnTo>
                    <a:pt x="58" y="41"/>
                  </a:lnTo>
                  <a:lnTo>
                    <a:pt x="42" y="47"/>
                  </a:lnTo>
                  <a:lnTo>
                    <a:pt x="46" y="49"/>
                  </a:lnTo>
                  <a:lnTo>
                    <a:pt x="36" y="49"/>
                  </a:lnTo>
                  <a:lnTo>
                    <a:pt x="33" y="49"/>
                  </a:lnTo>
                  <a:lnTo>
                    <a:pt x="32" y="49"/>
                  </a:lnTo>
                  <a:lnTo>
                    <a:pt x="32" y="60"/>
                  </a:lnTo>
                  <a:lnTo>
                    <a:pt x="29" y="60"/>
                  </a:lnTo>
                  <a:lnTo>
                    <a:pt x="29" y="49"/>
                  </a:lnTo>
                  <a:lnTo>
                    <a:pt x="26" y="49"/>
                  </a:lnTo>
                  <a:lnTo>
                    <a:pt x="18" y="49"/>
                  </a:lnTo>
                  <a:lnTo>
                    <a:pt x="21" y="47"/>
                  </a:lnTo>
                  <a:lnTo>
                    <a:pt x="3" y="41"/>
                  </a:lnTo>
                  <a:lnTo>
                    <a:pt x="9" y="38"/>
                  </a:lnTo>
                  <a:lnTo>
                    <a:pt x="0" y="27"/>
                  </a:lnTo>
                  <a:lnTo>
                    <a:pt x="14" y="29"/>
                  </a:lnTo>
                  <a:lnTo>
                    <a:pt x="14" y="24"/>
                  </a:lnTo>
                  <a:lnTo>
                    <a:pt x="23" y="30"/>
                  </a:lnTo>
                  <a:lnTo>
                    <a:pt x="19" y="11"/>
                  </a:lnTo>
                  <a:lnTo>
                    <a:pt x="25" y="14"/>
                  </a:lnTo>
                  <a:close/>
                </a:path>
              </a:pathLst>
            </a:custGeom>
            <a:solidFill>
              <a:srgbClr val="E52925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86" name="Group 785"/>
          <p:cNvGrpSpPr/>
          <p:nvPr/>
        </p:nvGrpSpPr>
        <p:grpSpPr>
          <a:xfrm>
            <a:off x="3360738" y="3954463"/>
            <a:ext cx="1235075" cy="219075"/>
            <a:chOff x="3360738" y="3954463"/>
            <a:chExt cx="1235075" cy="219075"/>
          </a:xfrm>
        </p:grpSpPr>
        <p:sp>
          <p:nvSpPr>
            <p:cNvPr id="1509" name="Freeform 485"/>
            <p:cNvSpPr>
              <a:spLocks noEditPoints="1"/>
            </p:cNvSpPr>
            <p:nvPr/>
          </p:nvSpPr>
          <p:spPr bwMode="auto">
            <a:xfrm>
              <a:off x="3819525" y="4033838"/>
              <a:ext cx="100013" cy="90488"/>
            </a:xfrm>
            <a:custGeom>
              <a:avLst/>
              <a:gdLst/>
              <a:ahLst/>
              <a:cxnLst>
                <a:cxn ang="0">
                  <a:pos x="88" y="122"/>
                </a:cxn>
                <a:cxn ang="0">
                  <a:pos x="123" y="80"/>
                </a:cxn>
                <a:cxn ang="0">
                  <a:pos x="88" y="38"/>
                </a:cxn>
                <a:cxn ang="0">
                  <a:pos x="54" y="80"/>
                </a:cxn>
                <a:cxn ang="0">
                  <a:pos x="88" y="122"/>
                </a:cxn>
                <a:cxn ang="0">
                  <a:pos x="88" y="160"/>
                </a:cxn>
                <a:cxn ang="0">
                  <a:pos x="0" y="80"/>
                </a:cxn>
                <a:cxn ang="0">
                  <a:pos x="88" y="0"/>
                </a:cxn>
                <a:cxn ang="0">
                  <a:pos x="177" y="80"/>
                </a:cxn>
                <a:cxn ang="0">
                  <a:pos x="88" y="160"/>
                </a:cxn>
              </a:cxnLst>
              <a:rect l="0" t="0" r="r" b="b"/>
              <a:pathLst>
                <a:path w="177" h="160">
                  <a:moveTo>
                    <a:pt x="88" y="122"/>
                  </a:moveTo>
                  <a:cubicBezTo>
                    <a:pt x="110" y="122"/>
                    <a:pt x="123" y="103"/>
                    <a:pt x="123" y="80"/>
                  </a:cubicBezTo>
                  <a:cubicBezTo>
                    <a:pt x="123" y="57"/>
                    <a:pt x="111" y="38"/>
                    <a:pt x="88" y="38"/>
                  </a:cubicBezTo>
                  <a:cubicBezTo>
                    <a:pt x="65" y="38"/>
                    <a:pt x="54" y="57"/>
                    <a:pt x="54" y="80"/>
                  </a:cubicBezTo>
                  <a:cubicBezTo>
                    <a:pt x="54" y="103"/>
                    <a:pt x="67" y="122"/>
                    <a:pt x="88" y="122"/>
                  </a:cubicBezTo>
                  <a:moveTo>
                    <a:pt x="88" y="160"/>
                  </a:moveTo>
                  <a:cubicBezTo>
                    <a:pt x="37" y="160"/>
                    <a:pt x="0" y="129"/>
                    <a:pt x="0" y="80"/>
                  </a:cubicBezTo>
                  <a:cubicBezTo>
                    <a:pt x="0" y="32"/>
                    <a:pt x="38" y="0"/>
                    <a:pt x="88" y="0"/>
                  </a:cubicBezTo>
                  <a:cubicBezTo>
                    <a:pt x="139" y="0"/>
                    <a:pt x="177" y="32"/>
                    <a:pt x="177" y="80"/>
                  </a:cubicBezTo>
                  <a:cubicBezTo>
                    <a:pt x="177" y="129"/>
                    <a:pt x="140" y="160"/>
                    <a:pt x="88" y="160"/>
                  </a:cubicBezTo>
                  <a:close/>
                </a:path>
              </a:pathLst>
            </a:custGeom>
            <a:solidFill>
              <a:srgbClr val="E6302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0" name="Freeform 486"/>
            <p:cNvSpPr>
              <a:spLocks noEditPoints="1"/>
            </p:cNvSpPr>
            <p:nvPr/>
          </p:nvSpPr>
          <p:spPr bwMode="auto">
            <a:xfrm>
              <a:off x="4167188" y="3998913"/>
              <a:ext cx="96838" cy="125413"/>
            </a:xfrm>
            <a:custGeom>
              <a:avLst/>
              <a:gdLst/>
              <a:ahLst/>
              <a:cxnLst>
                <a:cxn ang="0">
                  <a:pos x="116" y="139"/>
                </a:cxn>
                <a:cxn ang="0">
                  <a:pos x="84" y="101"/>
                </a:cxn>
                <a:cxn ang="0">
                  <a:pos x="52" y="139"/>
                </a:cxn>
                <a:cxn ang="0">
                  <a:pos x="84" y="178"/>
                </a:cxn>
                <a:cxn ang="0">
                  <a:pos x="116" y="139"/>
                </a:cxn>
                <a:cxn ang="0">
                  <a:pos x="0" y="215"/>
                </a:cxn>
                <a:cxn ang="0">
                  <a:pos x="0" y="0"/>
                </a:cxn>
                <a:cxn ang="0">
                  <a:pos x="52" y="0"/>
                </a:cxn>
                <a:cxn ang="0">
                  <a:pos x="52" y="74"/>
                </a:cxn>
                <a:cxn ang="0">
                  <a:pos x="53" y="74"/>
                </a:cxn>
                <a:cxn ang="0">
                  <a:pos x="99" y="59"/>
                </a:cxn>
                <a:cxn ang="0">
                  <a:pos x="171" y="136"/>
                </a:cxn>
                <a:cxn ang="0">
                  <a:pos x="99" y="219"/>
                </a:cxn>
                <a:cxn ang="0">
                  <a:pos x="52" y="201"/>
                </a:cxn>
                <a:cxn ang="0">
                  <a:pos x="51" y="201"/>
                </a:cxn>
                <a:cxn ang="0">
                  <a:pos x="50" y="215"/>
                </a:cxn>
                <a:cxn ang="0">
                  <a:pos x="0" y="215"/>
                </a:cxn>
              </a:cxnLst>
              <a:rect l="0" t="0" r="r" b="b"/>
              <a:pathLst>
                <a:path w="171" h="219">
                  <a:moveTo>
                    <a:pt x="116" y="139"/>
                  </a:moveTo>
                  <a:cubicBezTo>
                    <a:pt x="116" y="119"/>
                    <a:pt x="104" y="101"/>
                    <a:pt x="84" y="101"/>
                  </a:cubicBezTo>
                  <a:cubicBezTo>
                    <a:pt x="66" y="101"/>
                    <a:pt x="52" y="116"/>
                    <a:pt x="52" y="139"/>
                  </a:cubicBezTo>
                  <a:cubicBezTo>
                    <a:pt x="52" y="162"/>
                    <a:pt x="64" y="178"/>
                    <a:pt x="84" y="178"/>
                  </a:cubicBezTo>
                  <a:cubicBezTo>
                    <a:pt x="102" y="178"/>
                    <a:pt x="116" y="162"/>
                    <a:pt x="116" y="139"/>
                  </a:cubicBezTo>
                  <a:moveTo>
                    <a:pt x="0" y="215"/>
                  </a:moveTo>
                  <a:lnTo>
                    <a:pt x="0" y="0"/>
                  </a:lnTo>
                  <a:lnTo>
                    <a:pt x="52" y="0"/>
                  </a:lnTo>
                  <a:lnTo>
                    <a:pt x="52" y="74"/>
                  </a:lnTo>
                  <a:lnTo>
                    <a:pt x="53" y="74"/>
                  </a:lnTo>
                  <a:cubicBezTo>
                    <a:pt x="57" y="72"/>
                    <a:pt x="74" y="59"/>
                    <a:pt x="99" y="59"/>
                  </a:cubicBezTo>
                  <a:cubicBezTo>
                    <a:pt x="140" y="59"/>
                    <a:pt x="171" y="93"/>
                    <a:pt x="171" y="136"/>
                  </a:cubicBezTo>
                  <a:cubicBezTo>
                    <a:pt x="171" y="191"/>
                    <a:pt x="137" y="219"/>
                    <a:pt x="99" y="219"/>
                  </a:cubicBezTo>
                  <a:cubicBezTo>
                    <a:pt x="70" y="219"/>
                    <a:pt x="55" y="205"/>
                    <a:pt x="52" y="201"/>
                  </a:cubicBezTo>
                  <a:lnTo>
                    <a:pt x="51" y="201"/>
                  </a:lnTo>
                  <a:lnTo>
                    <a:pt x="50" y="215"/>
                  </a:lnTo>
                  <a:lnTo>
                    <a:pt x="0" y="215"/>
                  </a:lnTo>
                  <a:close/>
                </a:path>
              </a:pathLst>
            </a:custGeom>
            <a:solidFill>
              <a:srgbClr val="E6302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1" name="Freeform 487"/>
            <p:cNvSpPr>
              <a:spLocks noEditPoints="1"/>
            </p:cNvSpPr>
            <p:nvPr/>
          </p:nvSpPr>
          <p:spPr bwMode="auto">
            <a:xfrm>
              <a:off x="4002088" y="3990975"/>
              <a:ext cx="33338" cy="131763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0" y="30"/>
                </a:cxn>
                <a:cxn ang="0">
                  <a:pos x="30" y="59"/>
                </a:cxn>
                <a:cxn ang="0">
                  <a:pos x="60" y="30"/>
                </a:cxn>
                <a:cxn ang="0">
                  <a:pos x="30" y="0"/>
                </a:cxn>
                <a:cxn ang="0">
                  <a:pos x="4" y="77"/>
                </a:cxn>
                <a:cxn ang="0">
                  <a:pos x="57" y="77"/>
                </a:cxn>
                <a:cxn ang="0">
                  <a:pos x="57" y="230"/>
                </a:cxn>
                <a:cxn ang="0">
                  <a:pos x="4" y="230"/>
                </a:cxn>
                <a:cxn ang="0">
                  <a:pos x="4" y="77"/>
                </a:cxn>
              </a:cxnLst>
              <a:rect l="0" t="0" r="r" b="b"/>
              <a:pathLst>
                <a:path w="60" h="230">
                  <a:moveTo>
                    <a:pt x="30" y="0"/>
                  </a:moveTo>
                  <a:cubicBezTo>
                    <a:pt x="14" y="0"/>
                    <a:pt x="0" y="13"/>
                    <a:pt x="0" y="30"/>
                  </a:cubicBezTo>
                  <a:cubicBezTo>
                    <a:pt x="0" y="46"/>
                    <a:pt x="14" y="59"/>
                    <a:pt x="30" y="59"/>
                  </a:cubicBezTo>
                  <a:cubicBezTo>
                    <a:pt x="47" y="59"/>
                    <a:pt x="60" y="46"/>
                    <a:pt x="60" y="30"/>
                  </a:cubicBezTo>
                  <a:cubicBezTo>
                    <a:pt x="60" y="13"/>
                    <a:pt x="47" y="0"/>
                    <a:pt x="30" y="0"/>
                  </a:cubicBezTo>
                  <a:moveTo>
                    <a:pt x="4" y="77"/>
                  </a:moveTo>
                  <a:lnTo>
                    <a:pt x="57" y="77"/>
                  </a:lnTo>
                  <a:lnTo>
                    <a:pt x="57" y="230"/>
                  </a:lnTo>
                  <a:lnTo>
                    <a:pt x="4" y="230"/>
                  </a:lnTo>
                  <a:lnTo>
                    <a:pt x="4" y="77"/>
                  </a:lnTo>
                  <a:close/>
                </a:path>
              </a:pathLst>
            </a:custGeom>
            <a:solidFill>
              <a:srgbClr val="E6302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2" name="Freeform 488"/>
            <p:cNvSpPr>
              <a:spLocks/>
            </p:cNvSpPr>
            <p:nvPr/>
          </p:nvSpPr>
          <p:spPr bwMode="auto">
            <a:xfrm>
              <a:off x="4394200" y="4033838"/>
              <a:ext cx="90488" cy="88900"/>
            </a:xfrm>
            <a:custGeom>
              <a:avLst/>
              <a:gdLst/>
              <a:ahLst/>
              <a:cxnLst>
                <a:cxn ang="0">
                  <a:pos x="0" y="157"/>
                </a:cxn>
                <a:cxn ang="0">
                  <a:pos x="52" y="157"/>
                </a:cxn>
                <a:cxn ang="0">
                  <a:pos x="52" y="78"/>
                </a:cxn>
                <a:cxn ang="0">
                  <a:pos x="79" y="47"/>
                </a:cxn>
                <a:cxn ang="0">
                  <a:pos x="107" y="78"/>
                </a:cxn>
                <a:cxn ang="0">
                  <a:pos x="107" y="157"/>
                </a:cxn>
                <a:cxn ang="0">
                  <a:pos x="159" y="157"/>
                </a:cxn>
                <a:cxn ang="0">
                  <a:pos x="159" y="65"/>
                </a:cxn>
                <a:cxn ang="0">
                  <a:pos x="96" y="0"/>
                </a:cxn>
                <a:cxn ang="0">
                  <a:pos x="48" y="21"/>
                </a:cxn>
                <a:cxn ang="0">
                  <a:pos x="47" y="21"/>
                </a:cxn>
                <a:cxn ang="0">
                  <a:pos x="46" y="4"/>
                </a:cxn>
                <a:cxn ang="0">
                  <a:pos x="0" y="4"/>
                </a:cxn>
                <a:cxn ang="0">
                  <a:pos x="0" y="157"/>
                </a:cxn>
              </a:cxnLst>
              <a:rect l="0" t="0" r="r" b="b"/>
              <a:pathLst>
                <a:path w="159" h="157">
                  <a:moveTo>
                    <a:pt x="0" y="157"/>
                  </a:moveTo>
                  <a:lnTo>
                    <a:pt x="52" y="157"/>
                  </a:lnTo>
                  <a:lnTo>
                    <a:pt x="52" y="78"/>
                  </a:lnTo>
                  <a:cubicBezTo>
                    <a:pt x="52" y="59"/>
                    <a:pt x="64" y="47"/>
                    <a:pt x="79" y="47"/>
                  </a:cubicBezTo>
                  <a:cubicBezTo>
                    <a:pt x="97" y="47"/>
                    <a:pt x="107" y="58"/>
                    <a:pt x="107" y="78"/>
                  </a:cubicBezTo>
                  <a:lnTo>
                    <a:pt x="107" y="157"/>
                  </a:lnTo>
                  <a:lnTo>
                    <a:pt x="159" y="157"/>
                  </a:lnTo>
                  <a:lnTo>
                    <a:pt x="159" y="65"/>
                  </a:lnTo>
                  <a:cubicBezTo>
                    <a:pt x="159" y="30"/>
                    <a:pt x="137" y="0"/>
                    <a:pt x="96" y="0"/>
                  </a:cubicBezTo>
                  <a:cubicBezTo>
                    <a:pt x="69" y="0"/>
                    <a:pt x="55" y="15"/>
                    <a:pt x="48" y="21"/>
                  </a:cubicBezTo>
                  <a:lnTo>
                    <a:pt x="47" y="21"/>
                  </a:lnTo>
                  <a:lnTo>
                    <a:pt x="46" y="4"/>
                  </a:lnTo>
                  <a:lnTo>
                    <a:pt x="0" y="4"/>
                  </a:lnTo>
                  <a:lnTo>
                    <a:pt x="0" y="157"/>
                  </a:lnTo>
                </a:path>
              </a:pathLst>
            </a:custGeom>
            <a:solidFill>
              <a:srgbClr val="E6302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3" name="Freeform 489"/>
            <p:cNvSpPr>
              <a:spLocks/>
            </p:cNvSpPr>
            <p:nvPr/>
          </p:nvSpPr>
          <p:spPr bwMode="auto">
            <a:xfrm>
              <a:off x="4503738" y="3998913"/>
              <a:ext cx="92075" cy="123825"/>
            </a:xfrm>
            <a:custGeom>
              <a:avLst/>
              <a:gdLst/>
              <a:ahLst/>
              <a:cxnLst>
                <a:cxn ang="0">
                  <a:pos x="0" y="78"/>
                </a:cxn>
                <a:cxn ang="0">
                  <a:pos x="19" y="78"/>
                </a:cxn>
                <a:cxn ang="0">
                  <a:pos x="19" y="52"/>
                </a:cxn>
                <a:cxn ang="0">
                  <a:pos x="19" y="52"/>
                </a:cxn>
                <a:cxn ang="0">
                  <a:pos x="36" y="78"/>
                </a:cxn>
                <a:cxn ang="0">
                  <a:pos x="58" y="78"/>
                </a:cxn>
                <a:cxn ang="0">
                  <a:pos x="37" y="49"/>
                </a:cxn>
                <a:cxn ang="0">
                  <a:pos x="57" y="23"/>
                </a:cxn>
                <a:cxn ang="0">
                  <a:pos x="36" y="23"/>
                </a:cxn>
                <a:cxn ang="0">
                  <a:pos x="19" y="46"/>
                </a:cxn>
                <a:cxn ang="0">
                  <a:pos x="19" y="46"/>
                </a:cxn>
                <a:cxn ang="0">
                  <a:pos x="19" y="0"/>
                </a:cxn>
                <a:cxn ang="0">
                  <a:pos x="0" y="0"/>
                </a:cxn>
                <a:cxn ang="0">
                  <a:pos x="0" y="78"/>
                </a:cxn>
              </a:cxnLst>
              <a:rect l="0" t="0" r="r" b="b"/>
              <a:pathLst>
                <a:path w="58" h="78">
                  <a:moveTo>
                    <a:pt x="0" y="78"/>
                  </a:moveTo>
                  <a:lnTo>
                    <a:pt x="19" y="78"/>
                  </a:lnTo>
                  <a:lnTo>
                    <a:pt x="19" y="52"/>
                  </a:lnTo>
                  <a:lnTo>
                    <a:pt x="19" y="52"/>
                  </a:lnTo>
                  <a:lnTo>
                    <a:pt x="36" y="78"/>
                  </a:lnTo>
                  <a:lnTo>
                    <a:pt x="58" y="78"/>
                  </a:lnTo>
                  <a:lnTo>
                    <a:pt x="37" y="49"/>
                  </a:lnTo>
                  <a:lnTo>
                    <a:pt x="57" y="23"/>
                  </a:lnTo>
                  <a:lnTo>
                    <a:pt x="36" y="23"/>
                  </a:lnTo>
                  <a:lnTo>
                    <a:pt x="19" y="46"/>
                  </a:lnTo>
                  <a:lnTo>
                    <a:pt x="19" y="46"/>
                  </a:lnTo>
                  <a:lnTo>
                    <a:pt x="19" y="0"/>
                  </a:lnTo>
                  <a:lnTo>
                    <a:pt x="0" y="0"/>
                  </a:lnTo>
                  <a:lnTo>
                    <a:pt x="0" y="78"/>
                  </a:lnTo>
                  <a:close/>
                </a:path>
              </a:pathLst>
            </a:custGeom>
            <a:solidFill>
              <a:srgbClr val="E63027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4" name="Freeform 490"/>
            <p:cNvSpPr>
              <a:spLocks/>
            </p:cNvSpPr>
            <p:nvPr/>
          </p:nvSpPr>
          <p:spPr bwMode="auto">
            <a:xfrm>
              <a:off x="3741738" y="4033838"/>
              <a:ext cx="69850" cy="90488"/>
            </a:xfrm>
            <a:custGeom>
              <a:avLst/>
              <a:gdLst/>
              <a:ahLst/>
              <a:cxnLst>
                <a:cxn ang="0">
                  <a:pos x="121" y="6"/>
                </a:cxn>
                <a:cxn ang="0">
                  <a:pos x="83" y="0"/>
                </a:cxn>
                <a:cxn ang="0">
                  <a:pos x="0" y="80"/>
                </a:cxn>
                <a:cxn ang="0">
                  <a:pos x="81" y="160"/>
                </a:cxn>
                <a:cxn ang="0">
                  <a:pos x="121" y="153"/>
                </a:cxn>
                <a:cxn ang="0">
                  <a:pos x="119" y="108"/>
                </a:cxn>
                <a:cxn ang="0">
                  <a:pos x="92" y="117"/>
                </a:cxn>
                <a:cxn ang="0">
                  <a:pos x="55" y="80"/>
                </a:cxn>
                <a:cxn ang="0">
                  <a:pos x="92" y="43"/>
                </a:cxn>
                <a:cxn ang="0">
                  <a:pos x="119" y="50"/>
                </a:cxn>
                <a:cxn ang="0">
                  <a:pos x="121" y="6"/>
                </a:cxn>
              </a:cxnLst>
              <a:rect l="0" t="0" r="r" b="b"/>
              <a:pathLst>
                <a:path w="121" h="160">
                  <a:moveTo>
                    <a:pt x="121" y="6"/>
                  </a:moveTo>
                  <a:cubicBezTo>
                    <a:pt x="117" y="5"/>
                    <a:pt x="103" y="0"/>
                    <a:pt x="83" y="0"/>
                  </a:cubicBezTo>
                  <a:cubicBezTo>
                    <a:pt x="35" y="0"/>
                    <a:pt x="0" y="30"/>
                    <a:pt x="0" y="80"/>
                  </a:cubicBezTo>
                  <a:cubicBezTo>
                    <a:pt x="0" y="125"/>
                    <a:pt x="32" y="160"/>
                    <a:pt x="81" y="160"/>
                  </a:cubicBezTo>
                  <a:cubicBezTo>
                    <a:pt x="102" y="160"/>
                    <a:pt x="118" y="154"/>
                    <a:pt x="121" y="153"/>
                  </a:cubicBezTo>
                  <a:lnTo>
                    <a:pt x="119" y="108"/>
                  </a:lnTo>
                  <a:cubicBezTo>
                    <a:pt x="114" y="110"/>
                    <a:pt x="104" y="117"/>
                    <a:pt x="92" y="117"/>
                  </a:cubicBezTo>
                  <a:cubicBezTo>
                    <a:pt x="70" y="117"/>
                    <a:pt x="55" y="101"/>
                    <a:pt x="55" y="80"/>
                  </a:cubicBezTo>
                  <a:cubicBezTo>
                    <a:pt x="55" y="57"/>
                    <a:pt x="71" y="43"/>
                    <a:pt x="92" y="43"/>
                  </a:cubicBezTo>
                  <a:cubicBezTo>
                    <a:pt x="104" y="43"/>
                    <a:pt x="115" y="48"/>
                    <a:pt x="119" y="50"/>
                  </a:cubicBezTo>
                  <a:lnTo>
                    <a:pt x="121" y="6"/>
                  </a:lnTo>
                </a:path>
              </a:pathLst>
            </a:custGeom>
            <a:solidFill>
              <a:srgbClr val="E6302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5" name="Freeform 491"/>
            <p:cNvSpPr>
              <a:spLocks noEditPoints="1"/>
            </p:cNvSpPr>
            <p:nvPr/>
          </p:nvSpPr>
          <p:spPr bwMode="auto">
            <a:xfrm>
              <a:off x="4048125" y="4033838"/>
              <a:ext cx="98425" cy="90488"/>
            </a:xfrm>
            <a:custGeom>
              <a:avLst/>
              <a:gdLst/>
              <a:ahLst/>
              <a:cxnLst>
                <a:cxn ang="0">
                  <a:pos x="56" y="79"/>
                </a:cxn>
                <a:cxn ang="0">
                  <a:pos x="88" y="120"/>
                </a:cxn>
                <a:cxn ang="0">
                  <a:pos x="121" y="81"/>
                </a:cxn>
                <a:cxn ang="0">
                  <a:pos x="88" y="41"/>
                </a:cxn>
                <a:cxn ang="0">
                  <a:pos x="56" y="79"/>
                </a:cxn>
                <a:cxn ang="0">
                  <a:pos x="173" y="4"/>
                </a:cxn>
                <a:cxn ang="0">
                  <a:pos x="173" y="157"/>
                </a:cxn>
                <a:cxn ang="0">
                  <a:pos x="122" y="157"/>
                </a:cxn>
                <a:cxn ang="0">
                  <a:pos x="121" y="141"/>
                </a:cxn>
                <a:cxn ang="0">
                  <a:pos x="120" y="141"/>
                </a:cxn>
                <a:cxn ang="0">
                  <a:pos x="69" y="160"/>
                </a:cxn>
                <a:cxn ang="0">
                  <a:pos x="0" y="80"/>
                </a:cxn>
                <a:cxn ang="0">
                  <a:pos x="72" y="0"/>
                </a:cxn>
                <a:cxn ang="0">
                  <a:pos x="119" y="18"/>
                </a:cxn>
                <a:cxn ang="0">
                  <a:pos x="120" y="18"/>
                </a:cxn>
                <a:cxn ang="0">
                  <a:pos x="121" y="4"/>
                </a:cxn>
                <a:cxn ang="0">
                  <a:pos x="173" y="4"/>
                </a:cxn>
              </a:cxnLst>
              <a:rect l="0" t="0" r="r" b="b"/>
              <a:pathLst>
                <a:path w="173" h="160">
                  <a:moveTo>
                    <a:pt x="56" y="79"/>
                  </a:moveTo>
                  <a:cubicBezTo>
                    <a:pt x="56" y="104"/>
                    <a:pt x="70" y="120"/>
                    <a:pt x="88" y="120"/>
                  </a:cubicBezTo>
                  <a:cubicBezTo>
                    <a:pt x="105" y="120"/>
                    <a:pt x="121" y="104"/>
                    <a:pt x="121" y="81"/>
                  </a:cubicBezTo>
                  <a:cubicBezTo>
                    <a:pt x="121" y="57"/>
                    <a:pt x="107" y="41"/>
                    <a:pt x="88" y="41"/>
                  </a:cubicBezTo>
                  <a:cubicBezTo>
                    <a:pt x="69" y="41"/>
                    <a:pt x="56" y="58"/>
                    <a:pt x="56" y="79"/>
                  </a:cubicBezTo>
                  <a:moveTo>
                    <a:pt x="173" y="4"/>
                  </a:moveTo>
                  <a:lnTo>
                    <a:pt x="173" y="157"/>
                  </a:lnTo>
                  <a:lnTo>
                    <a:pt x="122" y="157"/>
                  </a:lnTo>
                  <a:lnTo>
                    <a:pt x="121" y="141"/>
                  </a:lnTo>
                  <a:lnTo>
                    <a:pt x="120" y="141"/>
                  </a:lnTo>
                  <a:cubicBezTo>
                    <a:pt x="114" y="146"/>
                    <a:pt x="102" y="160"/>
                    <a:pt x="69" y="160"/>
                  </a:cubicBezTo>
                  <a:cubicBezTo>
                    <a:pt x="32" y="160"/>
                    <a:pt x="0" y="128"/>
                    <a:pt x="0" y="80"/>
                  </a:cubicBezTo>
                  <a:cubicBezTo>
                    <a:pt x="0" y="36"/>
                    <a:pt x="28" y="0"/>
                    <a:pt x="72" y="0"/>
                  </a:cubicBezTo>
                  <a:cubicBezTo>
                    <a:pt x="102" y="0"/>
                    <a:pt x="114" y="14"/>
                    <a:pt x="119" y="18"/>
                  </a:cubicBezTo>
                  <a:lnTo>
                    <a:pt x="120" y="18"/>
                  </a:lnTo>
                  <a:lnTo>
                    <a:pt x="121" y="4"/>
                  </a:lnTo>
                  <a:lnTo>
                    <a:pt x="173" y="4"/>
                  </a:lnTo>
                  <a:close/>
                </a:path>
              </a:pathLst>
            </a:custGeom>
            <a:solidFill>
              <a:srgbClr val="E6302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6" name="Freeform 492"/>
            <p:cNvSpPr>
              <a:spLocks noEditPoints="1"/>
            </p:cNvSpPr>
            <p:nvPr/>
          </p:nvSpPr>
          <p:spPr bwMode="auto">
            <a:xfrm>
              <a:off x="4275138" y="4033838"/>
              <a:ext cx="100013" cy="90488"/>
            </a:xfrm>
            <a:custGeom>
              <a:avLst/>
              <a:gdLst/>
              <a:ahLst/>
              <a:cxnLst>
                <a:cxn ang="0">
                  <a:pos x="56" y="79"/>
                </a:cxn>
                <a:cxn ang="0">
                  <a:pos x="89" y="120"/>
                </a:cxn>
                <a:cxn ang="0">
                  <a:pos x="121" y="81"/>
                </a:cxn>
                <a:cxn ang="0">
                  <a:pos x="89" y="41"/>
                </a:cxn>
                <a:cxn ang="0">
                  <a:pos x="56" y="79"/>
                </a:cxn>
                <a:cxn ang="0">
                  <a:pos x="174" y="4"/>
                </a:cxn>
                <a:cxn ang="0">
                  <a:pos x="174" y="157"/>
                </a:cxn>
                <a:cxn ang="0">
                  <a:pos x="122" y="157"/>
                </a:cxn>
                <a:cxn ang="0">
                  <a:pos x="121" y="141"/>
                </a:cxn>
                <a:cxn ang="0">
                  <a:pos x="120" y="141"/>
                </a:cxn>
                <a:cxn ang="0">
                  <a:pos x="69" y="160"/>
                </a:cxn>
                <a:cxn ang="0">
                  <a:pos x="0" y="80"/>
                </a:cxn>
                <a:cxn ang="0">
                  <a:pos x="73" y="0"/>
                </a:cxn>
                <a:cxn ang="0">
                  <a:pos x="119" y="18"/>
                </a:cxn>
                <a:cxn ang="0">
                  <a:pos x="121" y="18"/>
                </a:cxn>
                <a:cxn ang="0">
                  <a:pos x="121" y="4"/>
                </a:cxn>
                <a:cxn ang="0">
                  <a:pos x="174" y="4"/>
                </a:cxn>
              </a:cxnLst>
              <a:rect l="0" t="0" r="r" b="b"/>
              <a:pathLst>
                <a:path w="174" h="160">
                  <a:moveTo>
                    <a:pt x="56" y="79"/>
                  </a:moveTo>
                  <a:cubicBezTo>
                    <a:pt x="56" y="104"/>
                    <a:pt x="70" y="120"/>
                    <a:pt x="89" y="120"/>
                  </a:cubicBezTo>
                  <a:cubicBezTo>
                    <a:pt x="105" y="120"/>
                    <a:pt x="121" y="104"/>
                    <a:pt x="121" y="81"/>
                  </a:cubicBezTo>
                  <a:cubicBezTo>
                    <a:pt x="121" y="57"/>
                    <a:pt x="107" y="41"/>
                    <a:pt x="89" y="41"/>
                  </a:cubicBezTo>
                  <a:cubicBezTo>
                    <a:pt x="69" y="41"/>
                    <a:pt x="56" y="58"/>
                    <a:pt x="56" y="79"/>
                  </a:cubicBezTo>
                  <a:moveTo>
                    <a:pt x="174" y="4"/>
                  </a:moveTo>
                  <a:lnTo>
                    <a:pt x="174" y="157"/>
                  </a:lnTo>
                  <a:lnTo>
                    <a:pt x="122" y="157"/>
                  </a:lnTo>
                  <a:lnTo>
                    <a:pt x="121" y="141"/>
                  </a:lnTo>
                  <a:lnTo>
                    <a:pt x="120" y="141"/>
                  </a:lnTo>
                  <a:cubicBezTo>
                    <a:pt x="114" y="146"/>
                    <a:pt x="102" y="160"/>
                    <a:pt x="69" y="160"/>
                  </a:cubicBezTo>
                  <a:cubicBezTo>
                    <a:pt x="32" y="160"/>
                    <a:pt x="0" y="128"/>
                    <a:pt x="0" y="80"/>
                  </a:cubicBezTo>
                  <a:cubicBezTo>
                    <a:pt x="0" y="36"/>
                    <a:pt x="29" y="0"/>
                    <a:pt x="73" y="0"/>
                  </a:cubicBezTo>
                  <a:cubicBezTo>
                    <a:pt x="102" y="0"/>
                    <a:pt x="115" y="13"/>
                    <a:pt x="119" y="18"/>
                  </a:cubicBezTo>
                  <a:lnTo>
                    <a:pt x="121" y="18"/>
                  </a:lnTo>
                  <a:lnTo>
                    <a:pt x="121" y="4"/>
                  </a:lnTo>
                  <a:lnTo>
                    <a:pt x="174" y="4"/>
                  </a:lnTo>
                  <a:close/>
                </a:path>
              </a:pathLst>
            </a:custGeom>
            <a:solidFill>
              <a:srgbClr val="E6302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7" name="Freeform 493"/>
            <p:cNvSpPr>
              <a:spLocks/>
            </p:cNvSpPr>
            <p:nvPr/>
          </p:nvSpPr>
          <p:spPr bwMode="auto">
            <a:xfrm>
              <a:off x="3643313" y="4003675"/>
              <a:ext cx="87313" cy="120650"/>
            </a:xfrm>
            <a:custGeom>
              <a:avLst/>
              <a:gdLst/>
              <a:ahLst/>
              <a:cxnLst>
                <a:cxn ang="0">
                  <a:pos x="2" y="203"/>
                </a:cxn>
                <a:cxn ang="0">
                  <a:pos x="64" y="212"/>
                </a:cxn>
                <a:cxn ang="0">
                  <a:pos x="154" y="146"/>
                </a:cxn>
                <a:cxn ang="0">
                  <a:pos x="60" y="60"/>
                </a:cxn>
                <a:cxn ang="0">
                  <a:pos x="88" y="43"/>
                </a:cxn>
                <a:cxn ang="0">
                  <a:pos x="139" y="55"/>
                </a:cxn>
                <a:cxn ang="0">
                  <a:pos x="143" y="7"/>
                </a:cxn>
                <a:cxn ang="0">
                  <a:pos x="89" y="0"/>
                </a:cxn>
                <a:cxn ang="0">
                  <a:pos x="0" y="62"/>
                </a:cxn>
                <a:cxn ang="0">
                  <a:pos x="94" y="150"/>
                </a:cxn>
                <a:cxn ang="0">
                  <a:pos x="63" y="169"/>
                </a:cxn>
                <a:cxn ang="0">
                  <a:pos x="7" y="153"/>
                </a:cxn>
                <a:cxn ang="0">
                  <a:pos x="2" y="203"/>
                </a:cxn>
              </a:cxnLst>
              <a:rect l="0" t="0" r="r" b="b"/>
              <a:pathLst>
                <a:path w="154" h="212">
                  <a:moveTo>
                    <a:pt x="2" y="203"/>
                  </a:moveTo>
                  <a:cubicBezTo>
                    <a:pt x="17" y="208"/>
                    <a:pt x="40" y="212"/>
                    <a:pt x="64" y="212"/>
                  </a:cubicBezTo>
                  <a:cubicBezTo>
                    <a:pt x="109" y="212"/>
                    <a:pt x="154" y="196"/>
                    <a:pt x="154" y="146"/>
                  </a:cubicBezTo>
                  <a:cubicBezTo>
                    <a:pt x="154" y="77"/>
                    <a:pt x="60" y="87"/>
                    <a:pt x="60" y="60"/>
                  </a:cubicBezTo>
                  <a:cubicBezTo>
                    <a:pt x="60" y="46"/>
                    <a:pt x="74" y="43"/>
                    <a:pt x="88" y="43"/>
                  </a:cubicBezTo>
                  <a:cubicBezTo>
                    <a:pt x="108" y="43"/>
                    <a:pt x="133" y="52"/>
                    <a:pt x="139" y="55"/>
                  </a:cubicBezTo>
                  <a:lnTo>
                    <a:pt x="143" y="7"/>
                  </a:lnTo>
                  <a:cubicBezTo>
                    <a:pt x="129" y="3"/>
                    <a:pt x="108" y="0"/>
                    <a:pt x="89" y="0"/>
                  </a:cubicBezTo>
                  <a:cubicBezTo>
                    <a:pt x="44" y="0"/>
                    <a:pt x="0" y="18"/>
                    <a:pt x="0" y="62"/>
                  </a:cubicBezTo>
                  <a:cubicBezTo>
                    <a:pt x="0" y="129"/>
                    <a:pt x="94" y="115"/>
                    <a:pt x="94" y="150"/>
                  </a:cubicBezTo>
                  <a:cubicBezTo>
                    <a:pt x="94" y="164"/>
                    <a:pt x="80" y="169"/>
                    <a:pt x="63" y="169"/>
                  </a:cubicBezTo>
                  <a:cubicBezTo>
                    <a:pt x="39" y="169"/>
                    <a:pt x="17" y="157"/>
                    <a:pt x="7" y="153"/>
                  </a:cubicBezTo>
                  <a:lnTo>
                    <a:pt x="2" y="203"/>
                  </a:lnTo>
                </a:path>
              </a:pathLst>
            </a:custGeom>
            <a:solidFill>
              <a:srgbClr val="E6302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8" name="Freeform 494"/>
            <p:cNvSpPr>
              <a:spLocks/>
            </p:cNvSpPr>
            <p:nvPr/>
          </p:nvSpPr>
          <p:spPr bwMode="auto">
            <a:xfrm>
              <a:off x="3924300" y="4006850"/>
              <a:ext cx="65088" cy="117475"/>
            </a:xfrm>
            <a:custGeom>
              <a:avLst/>
              <a:gdLst/>
              <a:ahLst/>
              <a:cxnLst>
                <a:cxn ang="0">
                  <a:pos x="113" y="160"/>
                </a:cxn>
                <a:cxn ang="0">
                  <a:pos x="98" y="163"/>
                </a:cxn>
                <a:cxn ang="0">
                  <a:pos x="76" y="139"/>
                </a:cxn>
                <a:cxn ang="0">
                  <a:pos x="76" y="87"/>
                </a:cxn>
                <a:cxn ang="0">
                  <a:pos x="109" y="87"/>
                </a:cxn>
                <a:cxn ang="0">
                  <a:pos x="109" y="49"/>
                </a:cxn>
                <a:cxn ang="0">
                  <a:pos x="76" y="49"/>
                </a:cxn>
                <a:cxn ang="0">
                  <a:pos x="76" y="0"/>
                </a:cxn>
                <a:cxn ang="0">
                  <a:pos x="23" y="0"/>
                </a:cxn>
                <a:cxn ang="0">
                  <a:pos x="23" y="49"/>
                </a:cxn>
                <a:cxn ang="0">
                  <a:pos x="0" y="49"/>
                </a:cxn>
                <a:cxn ang="0">
                  <a:pos x="0" y="87"/>
                </a:cxn>
                <a:cxn ang="0">
                  <a:pos x="23" y="87"/>
                </a:cxn>
                <a:cxn ang="0">
                  <a:pos x="23" y="148"/>
                </a:cxn>
                <a:cxn ang="0">
                  <a:pos x="77" y="205"/>
                </a:cxn>
                <a:cxn ang="0">
                  <a:pos x="106" y="202"/>
                </a:cxn>
                <a:cxn ang="0">
                  <a:pos x="113" y="160"/>
                </a:cxn>
              </a:cxnLst>
              <a:rect l="0" t="0" r="r" b="b"/>
              <a:pathLst>
                <a:path w="113" h="205">
                  <a:moveTo>
                    <a:pt x="113" y="160"/>
                  </a:moveTo>
                  <a:cubicBezTo>
                    <a:pt x="110" y="161"/>
                    <a:pt x="103" y="163"/>
                    <a:pt x="98" y="163"/>
                  </a:cubicBezTo>
                  <a:cubicBezTo>
                    <a:pt x="88" y="163"/>
                    <a:pt x="76" y="157"/>
                    <a:pt x="76" y="139"/>
                  </a:cubicBezTo>
                  <a:lnTo>
                    <a:pt x="76" y="87"/>
                  </a:lnTo>
                  <a:lnTo>
                    <a:pt x="109" y="87"/>
                  </a:lnTo>
                  <a:lnTo>
                    <a:pt x="109" y="49"/>
                  </a:lnTo>
                  <a:lnTo>
                    <a:pt x="76" y="49"/>
                  </a:lnTo>
                  <a:lnTo>
                    <a:pt x="76" y="0"/>
                  </a:lnTo>
                  <a:lnTo>
                    <a:pt x="23" y="0"/>
                  </a:lnTo>
                  <a:lnTo>
                    <a:pt x="23" y="49"/>
                  </a:lnTo>
                  <a:lnTo>
                    <a:pt x="0" y="49"/>
                  </a:lnTo>
                  <a:lnTo>
                    <a:pt x="0" y="87"/>
                  </a:lnTo>
                  <a:lnTo>
                    <a:pt x="23" y="87"/>
                  </a:lnTo>
                  <a:lnTo>
                    <a:pt x="23" y="148"/>
                  </a:lnTo>
                  <a:cubicBezTo>
                    <a:pt x="23" y="181"/>
                    <a:pt x="38" y="205"/>
                    <a:pt x="77" y="205"/>
                  </a:cubicBezTo>
                  <a:cubicBezTo>
                    <a:pt x="89" y="205"/>
                    <a:pt x="99" y="203"/>
                    <a:pt x="106" y="202"/>
                  </a:cubicBezTo>
                  <a:lnTo>
                    <a:pt x="113" y="160"/>
                  </a:lnTo>
                </a:path>
              </a:pathLst>
            </a:custGeom>
            <a:solidFill>
              <a:srgbClr val="E6302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19" name="Freeform 495"/>
            <p:cNvSpPr>
              <a:spLocks noEditPoints="1"/>
            </p:cNvSpPr>
            <p:nvPr/>
          </p:nvSpPr>
          <p:spPr bwMode="auto">
            <a:xfrm>
              <a:off x="3360738" y="3954463"/>
              <a:ext cx="220663" cy="219075"/>
            </a:xfrm>
            <a:custGeom>
              <a:avLst/>
              <a:gdLst/>
              <a:ahLst/>
              <a:cxnLst>
                <a:cxn ang="0">
                  <a:pos x="201" y="309"/>
                </a:cxn>
                <a:cxn ang="0">
                  <a:pos x="0" y="386"/>
                </a:cxn>
                <a:cxn ang="0">
                  <a:pos x="324" y="260"/>
                </a:cxn>
                <a:cxn ang="0">
                  <a:pos x="309" y="193"/>
                </a:cxn>
                <a:cxn ang="0">
                  <a:pos x="300" y="198"/>
                </a:cxn>
                <a:cxn ang="0">
                  <a:pos x="237" y="242"/>
                </a:cxn>
                <a:cxn ang="0">
                  <a:pos x="233" y="250"/>
                </a:cxn>
                <a:cxn ang="0">
                  <a:pos x="281" y="250"/>
                </a:cxn>
                <a:cxn ang="0">
                  <a:pos x="227" y="242"/>
                </a:cxn>
                <a:cxn ang="0">
                  <a:pos x="151" y="198"/>
                </a:cxn>
                <a:cxn ang="0">
                  <a:pos x="227" y="242"/>
                </a:cxn>
                <a:cxn ang="0">
                  <a:pos x="142" y="198"/>
                </a:cxn>
                <a:cxn ang="0">
                  <a:pos x="99" y="242"/>
                </a:cxn>
                <a:cxn ang="0">
                  <a:pos x="193" y="290"/>
                </a:cxn>
                <a:cxn ang="0">
                  <a:pos x="163" y="250"/>
                </a:cxn>
                <a:cxn ang="0">
                  <a:pos x="104" y="250"/>
                </a:cxn>
                <a:cxn ang="0">
                  <a:pos x="153" y="250"/>
                </a:cxn>
                <a:cxn ang="0">
                  <a:pos x="237" y="146"/>
                </a:cxn>
                <a:cxn ang="0">
                  <a:pos x="300" y="190"/>
                </a:cxn>
                <a:cxn ang="0">
                  <a:pos x="237" y="146"/>
                </a:cxn>
                <a:cxn ang="0">
                  <a:pos x="197" y="88"/>
                </a:cxn>
                <a:cxn ang="0">
                  <a:pos x="281" y="136"/>
                </a:cxn>
                <a:cxn ang="0">
                  <a:pos x="151" y="190"/>
                </a:cxn>
                <a:cxn ang="0">
                  <a:pos x="227" y="146"/>
                </a:cxn>
                <a:cxn ang="0">
                  <a:pos x="99" y="146"/>
                </a:cxn>
                <a:cxn ang="0">
                  <a:pos x="142" y="190"/>
                </a:cxn>
                <a:cxn ang="0">
                  <a:pos x="99" y="146"/>
                </a:cxn>
                <a:cxn ang="0">
                  <a:pos x="163" y="136"/>
                </a:cxn>
                <a:cxn ang="0">
                  <a:pos x="193" y="97"/>
                </a:cxn>
                <a:cxn ang="0">
                  <a:pos x="190" y="88"/>
                </a:cxn>
                <a:cxn ang="0">
                  <a:pos x="153" y="136"/>
                </a:cxn>
                <a:cxn ang="0">
                  <a:pos x="62" y="126"/>
                </a:cxn>
                <a:cxn ang="0">
                  <a:pos x="386" y="0"/>
                </a:cxn>
                <a:cxn ang="0">
                  <a:pos x="185" y="78"/>
                </a:cxn>
              </a:cxnLst>
              <a:rect l="0" t="0" r="r" b="b"/>
              <a:pathLst>
                <a:path w="386" h="386">
                  <a:moveTo>
                    <a:pt x="309" y="193"/>
                  </a:moveTo>
                  <a:cubicBezTo>
                    <a:pt x="310" y="259"/>
                    <a:pt x="251" y="309"/>
                    <a:pt x="201" y="309"/>
                  </a:cubicBezTo>
                  <a:lnTo>
                    <a:pt x="78" y="309"/>
                  </a:lnTo>
                  <a:lnTo>
                    <a:pt x="0" y="386"/>
                  </a:lnTo>
                  <a:lnTo>
                    <a:pt x="199" y="386"/>
                  </a:lnTo>
                  <a:cubicBezTo>
                    <a:pt x="263" y="386"/>
                    <a:pt x="324" y="329"/>
                    <a:pt x="324" y="260"/>
                  </a:cubicBezTo>
                  <a:cubicBezTo>
                    <a:pt x="324" y="241"/>
                    <a:pt x="321" y="214"/>
                    <a:pt x="309" y="195"/>
                  </a:cubicBezTo>
                  <a:lnTo>
                    <a:pt x="309" y="193"/>
                  </a:lnTo>
                  <a:moveTo>
                    <a:pt x="288" y="242"/>
                  </a:moveTo>
                  <a:cubicBezTo>
                    <a:pt x="295" y="228"/>
                    <a:pt x="299" y="213"/>
                    <a:pt x="300" y="198"/>
                  </a:cubicBezTo>
                  <a:lnTo>
                    <a:pt x="244" y="198"/>
                  </a:lnTo>
                  <a:cubicBezTo>
                    <a:pt x="244" y="212"/>
                    <a:pt x="242" y="227"/>
                    <a:pt x="237" y="242"/>
                  </a:cubicBezTo>
                  <a:lnTo>
                    <a:pt x="288" y="242"/>
                  </a:lnTo>
                  <a:close/>
                  <a:moveTo>
                    <a:pt x="233" y="250"/>
                  </a:moveTo>
                  <a:cubicBezTo>
                    <a:pt x="227" y="267"/>
                    <a:pt x="212" y="287"/>
                    <a:pt x="197" y="299"/>
                  </a:cubicBezTo>
                  <a:cubicBezTo>
                    <a:pt x="225" y="299"/>
                    <a:pt x="258" y="287"/>
                    <a:pt x="281" y="250"/>
                  </a:cubicBezTo>
                  <a:lnTo>
                    <a:pt x="233" y="250"/>
                  </a:lnTo>
                  <a:close/>
                  <a:moveTo>
                    <a:pt x="227" y="242"/>
                  </a:moveTo>
                  <a:cubicBezTo>
                    <a:pt x="232" y="228"/>
                    <a:pt x="234" y="213"/>
                    <a:pt x="235" y="198"/>
                  </a:cubicBezTo>
                  <a:lnTo>
                    <a:pt x="151" y="198"/>
                  </a:lnTo>
                  <a:cubicBezTo>
                    <a:pt x="152" y="213"/>
                    <a:pt x="154" y="228"/>
                    <a:pt x="159" y="242"/>
                  </a:cubicBezTo>
                  <a:lnTo>
                    <a:pt x="227" y="242"/>
                  </a:lnTo>
                  <a:close/>
                  <a:moveTo>
                    <a:pt x="150" y="242"/>
                  </a:moveTo>
                  <a:cubicBezTo>
                    <a:pt x="145" y="227"/>
                    <a:pt x="142" y="212"/>
                    <a:pt x="142" y="198"/>
                  </a:cubicBezTo>
                  <a:lnTo>
                    <a:pt x="86" y="198"/>
                  </a:lnTo>
                  <a:cubicBezTo>
                    <a:pt x="88" y="213"/>
                    <a:pt x="91" y="228"/>
                    <a:pt x="99" y="242"/>
                  </a:cubicBezTo>
                  <a:lnTo>
                    <a:pt x="150" y="242"/>
                  </a:lnTo>
                  <a:close/>
                  <a:moveTo>
                    <a:pt x="193" y="290"/>
                  </a:moveTo>
                  <a:cubicBezTo>
                    <a:pt x="204" y="280"/>
                    <a:pt x="217" y="264"/>
                    <a:pt x="223" y="250"/>
                  </a:cubicBezTo>
                  <a:lnTo>
                    <a:pt x="163" y="250"/>
                  </a:lnTo>
                  <a:cubicBezTo>
                    <a:pt x="169" y="264"/>
                    <a:pt x="182" y="280"/>
                    <a:pt x="193" y="290"/>
                  </a:cubicBezTo>
                  <a:close/>
                  <a:moveTo>
                    <a:pt x="104" y="250"/>
                  </a:moveTo>
                  <a:cubicBezTo>
                    <a:pt x="128" y="287"/>
                    <a:pt x="161" y="299"/>
                    <a:pt x="190" y="299"/>
                  </a:cubicBezTo>
                  <a:cubicBezTo>
                    <a:pt x="175" y="287"/>
                    <a:pt x="158" y="267"/>
                    <a:pt x="153" y="250"/>
                  </a:cubicBezTo>
                  <a:lnTo>
                    <a:pt x="104" y="250"/>
                  </a:lnTo>
                  <a:close/>
                  <a:moveTo>
                    <a:pt x="237" y="146"/>
                  </a:moveTo>
                  <a:cubicBezTo>
                    <a:pt x="242" y="159"/>
                    <a:pt x="244" y="175"/>
                    <a:pt x="244" y="190"/>
                  </a:cubicBezTo>
                  <a:lnTo>
                    <a:pt x="300" y="190"/>
                  </a:lnTo>
                  <a:cubicBezTo>
                    <a:pt x="299" y="175"/>
                    <a:pt x="295" y="160"/>
                    <a:pt x="288" y="146"/>
                  </a:cubicBezTo>
                  <a:lnTo>
                    <a:pt x="237" y="146"/>
                  </a:lnTo>
                  <a:close/>
                  <a:moveTo>
                    <a:pt x="281" y="136"/>
                  </a:moveTo>
                  <a:cubicBezTo>
                    <a:pt x="258" y="101"/>
                    <a:pt x="225" y="88"/>
                    <a:pt x="197" y="88"/>
                  </a:cubicBezTo>
                  <a:cubicBezTo>
                    <a:pt x="212" y="99"/>
                    <a:pt x="227" y="120"/>
                    <a:pt x="233" y="136"/>
                  </a:cubicBezTo>
                  <a:lnTo>
                    <a:pt x="281" y="136"/>
                  </a:lnTo>
                  <a:close/>
                  <a:moveTo>
                    <a:pt x="159" y="146"/>
                  </a:moveTo>
                  <a:cubicBezTo>
                    <a:pt x="154" y="159"/>
                    <a:pt x="152" y="175"/>
                    <a:pt x="151" y="190"/>
                  </a:cubicBezTo>
                  <a:lnTo>
                    <a:pt x="235" y="190"/>
                  </a:lnTo>
                  <a:cubicBezTo>
                    <a:pt x="234" y="175"/>
                    <a:pt x="232" y="160"/>
                    <a:pt x="227" y="146"/>
                  </a:cubicBezTo>
                  <a:lnTo>
                    <a:pt x="159" y="146"/>
                  </a:lnTo>
                  <a:close/>
                  <a:moveTo>
                    <a:pt x="99" y="146"/>
                  </a:moveTo>
                  <a:cubicBezTo>
                    <a:pt x="91" y="159"/>
                    <a:pt x="88" y="175"/>
                    <a:pt x="86" y="190"/>
                  </a:cubicBezTo>
                  <a:lnTo>
                    <a:pt x="142" y="190"/>
                  </a:lnTo>
                  <a:cubicBezTo>
                    <a:pt x="142" y="175"/>
                    <a:pt x="145" y="160"/>
                    <a:pt x="150" y="146"/>
                  </a:cubicBezTo>
                  <a:lnTo>
                    <a:pt x="99" y="146"/>
                  </a:lnTo>
                  <a:close/>
                  <a:moveTo>
                    <a:pt x="193" y="97"/>
                  </a:moveTo>
                  <a:cubicBezTo>
                    <a:pt x="182" y="107"/>
                    <a:pt x="169" y="122"/>
                    <a:pt x="163" y="136"/>
                  </a:cubicBezTo>
                  <a:lnTo>
                    <a:pt x="223" y="136"/>
                  </a:lnTo>
                  <a:cubicBezTo>
                    <a:pt x="217" y="122"/>
                    <a:pt x="204" y="107"/>
                    <a:pt x="193" y="97"/>
                  </a:cubicBezTo>
                  <a:close/>
                  <a:moveTo>
                    <a:pt x="153" y="136"/>
                  </a:moveTo>
                  <a:cubicBezTo>
                    <a:pt x="159" y="120"/>
                    <a:pt x="175" y="99"/>
                    <a:pt x="190" y="88"/>
                  </a:cubicBezTo>
                  <a:cubicBezTo>
                    <a:pt x="161" y="88"/>
                    <a:pt x="128" y="101"/>
                    <a:pt x="104" y="136"/>
                  </a:cubicBezTo>
                  <a:lnTo>
                    <a:pt x="153" y="136"/>
                  </a:lnTo>
                  <a:close/>
                  <a:moveTo>
                    <a:pt x="77" y="192"/>
                  </a:moveTo>
                  <a:cubicBezTo>
                    <a:pt x="65" y="172"/>
                    <a:pt x="62" y="146"/>
                    <a:pt x="62" y="126"/>
                  </a:cubicBezTo>
                  <a:cubicBezTo>
                    <a:pt x="62" y="58"/>
                    <a:pt x="123" y="0"/>
                    <a:pt x="187" y="0"/>
                  </a:cubicBezTo>
                  <a:lnTo>
                    <a:pt x="386" y="0"/>
                  </a:lnTo>
                  <a:lnTo>
                    <a:pt x="309" y="78"/>
                  </a:lnTo>
                  <a:lnTo>
                    <a:pt x="185" y="78"/>
                  </a:lnTo>
                  <a:cubicBezTo>
                    <a:pt x="136" y="78"/>
                    <a:pt x="76" y="128"/>
                    <a:pt x="77" y="192"/>
                  </a:cubicBezTo>
                  <a:close/>
                </a:path>
              </a:pathLst>
            </a:custGeom>
            <a:solidFill>
              <a:srgbClr val="E6302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89" name="Group 788"/>
          <p:cNvGrpSpPr/>
          <p:nvPr/>
        </p:nvGrpSpPr>
        <p:grpSpPr>
          <a:xfrm>
            <a:off x="2005013" y="2382838"/>
            <a:ext cx="1096963" cy="200025"/>
            <a:chOff x="2005013" y="2382838"/>
            <a:chExt cx="1096963" cy="200025"/>
          </a:xfrm>
        </p:grpSpPr>
        <p:sp>
          <p:nvSpPr>
            <p:cNvPr id="1520" name="Freeform 496"/>
            <p:cNvSpPr>
              <a:spLocks noEditPoints="1"/>
            </p:cNvSpPr>
            <p:nvPr/>
          </p:nvSpPr>
          <p:spPr bwMode="auto">
            <a:xfrm>
              <a:off x="2005013" y="2408238"/>
              <a:ext cx="823913" cy="153988"/>
            </a:xfrm>
            <a:custGeom>
              <a:avLst/>
              <a:gdLst/>
              <a:ahLst/>
              <a:cxnLst>
                <a:cxn ang="0">
                  <a:pos x="82" y="104"/>
                </a:cxn>
                <a:cxn ang="0">
                  <a:pos x="84" y="40"/>
                </a:cxn>
                <a:cxn ang="0">
                  <a:pos x="144" y="62"/>
                </a:cxn>
                <a:cxn ang="0">
                  <a:pos x="144" y="18"/>
                </a:cxn>
                <a:cxn ang="0">
                  <a:pos x="4" y="69"/>
                </a:cxn>
                <a:cxn ang="0">
                  <a:pos x="76" y="150"/>
                </a:cxn>
                <a:cxn ang="0">
                  <a:pos x="69" y="227"/>
                </a:cxn>
                <a:cxn ang="0">
                  <a:pos x="0" y="201"/>
                </a:cxn>
                <a:cxn ang="0">
                  <a:pos x="4" y="252"/>
                </a:cxn>
                <a:cxn ang="0">
                  <a:pos x="158" y="192"/>
                </a:cxn>
                <a:cxn ang="0">
                  <a:pos x="416" y="261"/>
                </a:cxn>
                <a:cxn ang="0">
                  <a:pos x="461" y="150"/>
                </a:cxn>
                <a:cxn ang="0">
                  <a:pos x="560" y="111"/>
                </a:cxn>
                <a:cxn ang="0">
                  <a:pos x="461" y="49"/>
                </a:cxn>
                <a:cxn ang="0">
                  <a:pos x="564" y="9"/>
                </a:cxn>
                <a:cxn ang="0">
                  <a:pos x="416" y="261"/>
                </a:cxn>
                <a:cxn ang="0">
                  <a:pos x="733" y="149"/>
                </a:cxn>
                <a:cxn ang="0">
                  <a:pos x="638" y="109"/>
                </a:cxn>
                <a:cxn ang="0">
                  <a:pos x="740" y="49"/>
                </a:cxn>
                <a:cxn ang="0">
                  <a:pos x="593" y="9"/>
                </a:cxn>
                <a:cxn ang="0">
                  <a:pos x="742" y="261"/>
                </a:cxn>
                <a:cxn ang="0">
                  <a:pos x="638" y="220"/>
                </a:cxn>
                <a:cxn ang="0">
                  <a:pos x="1388" y="9"/>
                </a:cxn>
                <a:cxn ang="0">
                  <a:pos x="1326" y="108"/>
                </a:cxn>
                <a:cxn ang="0">
                  <a:pos x="1320" y="98"/>
                </a:cxn>
                <a:cxn ang="0">
                  <a:pos x="1209" y="9"/>
                </a:cxn>
                <a:cxn ang="0">
                  <a:pos x="1303" y="261"/>
                </a:cxn>
                <a:cxn ang="0">
                  <a:pos x="1348" y="146"/>
                </a:cxn>
                <a:cxn ang="0">
                  <a:pos x="1388" y="9"/>
                </a:cxn>
                <a:cxn ang="0">
                  <a:pos x="1028" y="261"/>
                </a:cxn>
                <a:cxn ang="0">
                  <a:pos x="1094" y="217"/>
                </a:cxn>
                <a:cxn ang="0">
                  <a:pos x="1221" y="261"/>
                </a:cxn>
                <a:cxn ang="0">
                  <a:pos x="1150" y="1"/>
                </a:cxn>
                <a:cxn ang="0">
                  <a:pos x="1186" y="181"/>
                </a:cxn>
                <a:cxn ang="0">
                  <a:pos x="1144" y="99"/>
                </a:cxn>
                <a:cxn ang="0">
                  <a:pos x="1148" y="87"/>
                </a:cxn>
                <a:cxn ang="0">
                  <a:pos x="1186" y="181"/>
                </a:cxn>
                <a:cxn ang="0">
                  <a:pos x="984" y="149"/>
                </a:cxn>
                <a:cxn ang="0">
                  <a:pos x="981" y="162"/>
                </a:cxn>
                <a:cxn ang="0">
                  <a:pos x="920" y="0"/>
                </a:cxn>
                <a:cxn ang="0">
                  <a:pos x="859" y="149"/>
                </a:cxn>
                <a:cxn ang="0">
                  <a:pos x="855" y="162"/>
                </a:cxn>
                <a:cxn ang="0">
                  <a:pos x="807" y="9"/>
                </a:cxn>
                <a:cxn ang="0">
                  <a:pos x="849" y="269"/>
                </a:cxn>
                <a:cxn ang="0">
                  <a:pos x="914" y="119"/>
                </a:cxn>
                <a:cxn ang="0">
                  <a:pos x="918" y="107"/>
                </a:cxn>
                <a:cxn ang="0">
                  <a:pos x="981" y="269"/>
                </a:cxn>
                <a:cxn ang="0">
                  <a:pos x="1076" y="9"/>
                </a:cxn>
                <a:cxn ang="0">
                  <a:pos x="277" y="1"/>
                </a:cxn>
                <a:cxn ang="0">
                  <a:pos x="207" y="261"/>
                </a:cxn>
                <a:cxn ang="0">
                  <a:pos x="333" y="217"/>
                </a:cxn>
                <a:cxn ang="0">
                  <a:pos x="400" y="261"/>
                </a:cxn>
                <a:cxn ang="0">
                  <a:pos x="277" y="1"/>
                </a:cxn>
                <a:cxn ang="0">
                  <a:pos x="241" y="181"/>
                </a:cxn>
                <a:cxn ang="0">
                  <a:pos x="279" y="87"/>
                </a:cxn>
                <a:cxn ang="0">
                  <a:pos x="283" y="99"/>
                </a:cxn>
              </a:cxnLst>
              <a:rect l="0" t="0" r="r" b="b"/>
              <a:pathLst>
                <a:path w="1442" h="269">
                  <a:moveTo>
                    <a:pt x="100" y="114"/>
                  </a:moveTo>
                  <a:lnTo>
                    <a:pt x="82" y="104"/>
                  </a:lnTo>
                  <a:cubicBezTo>
                    <a:pt x="61" y="91"/>
                    <a:pt x="49" y="82"/>
                    <a:pt x="49" y="67"/>
                  </a:cubicBezTo>
                  <a:cubicBezTo>
                    <a:pt x="49" y="51"/>
                    <a:pt x="63" y="40"/>
                    <a:pt x="84" y="40"/>
                  </a:cubicBezTo>
                  <a:cubicBezTo>
                    <a:pt x="99" y="40"/>
                    <a:pt x="117" y="47"/>
                    <a:pt x="141" y="60"/>
                  </a:cubicBezTo>
                  <a:lnTo>
                    <a:pt x="144" y="62"/>
                  </a:lnTo>
                  <a:lnTo>
                    <a:pt x="144" y="19"/>
                  </a:lnTo>
                  <a:lnTo>
                    <a:pt x="144" y="18"/>
                  </a:lnTo>
                  <a:cubicBezTo>
                    <a:pt x="123" y="8"/>
                    <a:pt x="103" y="3"/>
                    <a:pt x="81" y="3"/>
                  </a:cubicBezTo>
                  <a:cubicBezTo>
                    <a:pt x="35" y="3"/>
                    <a:pt x="4" y="30"/>
                    <a:pt x="4" y="69"/>
                  </a:cubicBezTo>
                  <a:cubicBezTo>
                    <a:pt x="4" y="101"/>
                    <a:pt x="25" y="120"/>
                    <a:pt x="57" y="139"/>
                  </a:cubicBezTo>
                  <a:lnTo>
                    <a:pt x="76" y="150"/>
                  </a:lnTo>
                  <a:cubicBezTo>
                    <a:pt x="102" y="166"/>
                    <a:pt x="111" y="177"/>
                    <a:pt x="111" y="194"/>
                  </a:cubicBezTo>
                  <a:cubicBezTo>
                    <a:pt x="111" y="213"/>
                    <a:pt x="94" y="227"/>
                    <a:pt x="69" y="227"/>
                  </a:cubicBezTo>
                  <a:cubicBezTo>
                    <a:pt x="49" y="227"/>
                    <a:pt x="28" y="219"/>
                    <a:pt x="1" y="202"/>
                  </a:cubicBezTo>
                  <a:lnTo>
                    <a:pt x="0" y="201"/>
                  </a:lnTo>
                  <a:lnTo>
                    <a:pt x="0" y="250"/>
                  </a:lnTo>
                  <a:lnTo>
                    <a:pt x="4" y="252"/>
                  </a:lnTo>
                  <a:cubicBezTo>
                    <a:pt x="25" y="261"/>
                    <a:pt x="47" y="266"/>
                    <a:pt x="71" y="266"/>
                  </a:cubicBezTo>
                  <a:cubicBezTo>
                    <a:pt x="123" y="266"/>
                    <a:pt x="158" y="237"/>
                    <a:pt x="158" y="192"/>
                  </a:cubicBezTo>
                  <a:cubicBezTo>
                    <a:pt x="158" y="160"/>
                    <a:pt x="142" y="138"/>
                    <a:pt x="100" y="114"/>
                  </a:cubicBezTo>
                  <a:close/>
                  <a:moveTo>
                    <a:pt x="416" y="261"/>
                  </a:moveTo>
                  <a:lnTo>
                    <a:pt x="461" y="261"/>
                  </a:lnTo>
                  <a:lnTo>
                    <a:pt x="461" y="150"/>
                  </a:lnTo>
                  <a:lnTo>
                    <a:pt x="560" y="150"/>
                  </a:lnTo>
                  <a:lnTo>
                    <a:pt x="560" y="111"/>
                  </a:lnTo>
                  <a:lnTo>
                    <a:pt x="461" y="111"/>
                  </a:lnTo>
                  <a:lnTo>
                    <a:pt x="461" y="49"/>
                  </a:lnTo>
                  <a:lnTo>
                    <a:pt x="564" y="49"/>
                  </a:lnTo>
                  <a:lnTo>
                    <a:pt x="564" y="9"/>
                  </a:lnTo>
                  <a:lnTo>
                    <a:pt x="416" y="9"/>
                  </a:lnTo>
                  <a:lnTo>
                    <a:pt x="416" y="261"/>
                  </a:lnTo>
                  <a:close/>
                  <a:moveTo>
                    <a:pt x="638" y="149"/>
                  </a:moveTo>
                  <a:lnTo>
                    <a:pt x="733" y="149"/>
                  </a:lnTo>
                  <a:lnTo>
                    <a:pt x="733" y="109"/>
                  </a:lnTo>
                  <a:lnTo>
                    <a:pt x="638" y="109"/>
                  </a:lnTo>
                  <a:lnTo>
                    <a:pt x="638" y="49"/>
                  </a:lnTo>
                  <a:lnTo>
                    <a:pt x="740" y="49"/>
                  </a:lnTo>
                  <a:lnTo>
                    <a:pt x="740" y="9"/>
                  </a:lnTo>
                  <a:lnTo>
                    <a:pt x="593" y="9"/>
                  </a:lnTo>
                  <a:lnTo>
                    <a:pt x="593" y="261"/>
                  </a:lnTo>
                  <a:lnTo>
                    <a:pt x="742" y="261"/>
                  </a:lnTo>
                  <a:lnTo>
                    <a:pt x="742" y="220"/>
                  </a:lnTo>
                  <a:lnTo>
                    <a:pt x="638" y="220"/>
                  </a:lnTo>
                  <a:lnTo>
                    <a:pt x="638" y="149"/>
                  </a:lnTo>
                  <a:close/>
                  <a:moveTo>
                    <a:pt x="1388" y="9"/>
                  </a:moveTo>
                  <a:cubicBezTo>
                    <a:pt x="1388" y="9"/>
                    <a:pt x="1364" y="47"/>
                    <a:pt x="1331" y="98"/>
                  </a:cubicBezTo>
                  <a:cubicBezTo>
                    <a:pt x="1329" y="102"/>
                    <a:pt x="1327" y="105"/>
                    <a:pt x="1326" y="108"/>
                  </a:cubicBezTo>
                  <a:lnTo>
                    <a:pt x="1325" y="108"/>
                  </a:lnTo>
                  <a:cubicBezTo>
                    <a:pt x="1324" y="105"/>
                    <a:pt x="1323" y="102"/>
                    <a:pt x="1320" y="98"/>
                  </a:cubicBezTo>
                  <a:cubicBezTo>
                    <a:pt x="1285" y="43"/>
                    <a:pt x="1263" y="9"/>
                    <a:pt x="1263" y="9"/>
                  </a:cubicBezTo>
                  <a:lnTo>
                    <a:pt x="1209" y="9"/>
                  </a:lnTo>
                  <a:lnTo>
                    <a:pt x="1303" y="146"/>
                  </a:lnTo>
                  <a:lnTo>
                    <a:pt x="1303" y="261"/>
                  </a:lnTo>
                  <a:lnTo>
                    <a:pt x="1348" y="261"/>
                  </a:lnTo>
                  <a:lnTo>
                    <a:pt x="1348" y="146"/>
                  </a:lnTo>
                  <a:cubicBezTo>
                    <a:pt x="1353" y="139"/>
                    <a:pt x="1442" y="9"/>
                    <a:pt x="1442" y="9"/>
                  </a:cubicBezTo>
                  <a:lnTo>
                    <a:pt x="1388" y="9"/>
                  </a:lnTo>
                  <a:close/>
                  <a:moveTo>
                    <a:pt x="1146" y="1"/>
                  </a:moveTo>
                  <a:lnTo>
                    <a:pt x="1028" y="261"/>
                  </a:lnTo>
                  <a:lnTo>
                    <a:pt x="1076" y="261"/>
                  </a:lnTo>
                  <a:lnTo>
                    <a:pt x="1094" y="217"/>
                  </a:lnTo>
                  <a:lnTo>
                    <a:pt x="1202" y="217"/>
                  </a:lnTo>
                  <a:lnTo>
                    <a:pt x="1221" y="261"/>
                  </a:lnTo>
                  <a:lnTo>
                    <a:pt x="1269" y="261"/>
                  </a:lnTo>
                  <a:lnTo>
                    <a:pt x="1150" y="1"/>
                  </a:lnTo>
                  <a:lnTo>
                    <a:pt x="1146" y="1"/>
                  </a:lnTo>
                  <a:close/>
                  <a:moveTo>
                    <a:pt x="1186" y="181"/>
                  </a:moveTo>
                  <a:lnTo>
                    <a:pt x="1110" y="181"/>
                  </a:lnTo>
                  <a:cubicBezTo>
                    <a:pt x="1110" y="181"/>
                    <a:pt x="1131" y="130"/>
                    <a:pt x="1144" y="99"/>
                  </a:cubicBezTo>
                  <a:cubicBezTo>
                    <a:pt x="1147" y="94"/>
                    <a:pt x="1148" y="87"/>
                    <a:pt x="1148" y="87"/>
                  </a:cubicBezTo>
                  <a:lnTo>
                    <a:pt x="1148" y="87"/>
                  </a:lnTo>
                  <a:cubicBezTo>
                    <a:pt x="1148" y="87"/>
                    <a:pt x="1150" y="94"/>
                    <a:pt x="1152" y="99"/>
                  </a:cubicBezTo>
                  <a:cubicBezTo>
                    <a:pt x="1166" y="132"/>
                    <a:pt x="1186" y="181"/>
                    <a:pt x="1186" y="181"/>
                  </a:cubicBezTo>
                  <a:close/>
                  <a:moveTo>
                    <a:pt x="1029" y="9"/>
                  </a:moveTo>
                  <a:cubicBezTo>
                    <a:pt x="1029" y="9"/>
                    <a:pt x="995" y="115"/>
                    <a:pt x="984" y="149"/>
                  </a:cubicBezTo>
                  <a:cubicBezTo>
                    <a:pt x="984" y="153"/>
                    <a:pt x="982" y="160"/>
                    <a:pt x="981" y="162"/>
                  </a:cubicBezTo>
                  <a:lnTo>
                    <a:pt x="981" y="162"/>
                  </a:lnTo>
                  <a:cubicBezTo>
                    <a:pt x="981" y="160"/>
                    <a:pt x="979" y="153"/>
                    <a:pt x="977" y="149"/>
                  </a:cubicBezTo>
                  <a:cubicBezTo>
                    <a:pt x="969" y="127"/>
                    <a:pt x="920" y="0"/>
                    <a:pt x="920" y="0"/>
                  </a:cubicBezTo>
                  <a:lnTo>
                    <a:pt x="916" y="0"/>
                  </a:lnTo>
                  <a:cubicBezTo>
                    <a:pt x="916" y="0"/>
                    <a:pt x="869" y="122"/>
                    <a:pt x="859" y="149"/>
                  </a:cubicBezTo>
                  <a:cubicBezTo>
                    <a:pt x="857" y="154"/>
                    <a:pt x="855" y="160"/>
                    <a:pt x="855" y="162"/>
                  </a:cubicBezTo>
                  <a:lnTo>
                    <a:pt x="855" y="162"/>
                  </a:lnTo>
                  <a:cubicBezTo>
                    <a:pt x="855" y="160"/>
                    <a:pt x="853" y="153"/>
                    <a:pt x="851" y="149"/>
                  </a:cubicBezTo>
                  <a:cubicBezTo>
                    <a:pt x="840" y="114"/>
                    <a:pt x="807" y="9"/>
                    <a:pt x="807" y="9"/>
                  </a:cubicBezTo>
                  <a:lnTo>
                    <a:pt x="759" y="9"/>
                  </a:lnTo>
                  <a:lnTo>
                    <a:pt x="849" y="269"/>
                  </a:lnTo>
                  <a:lnTo>
                    <a:pt x="854" y="269"/>
                  </a:lnTo>
                  <a:cubicBezTo>
                    <a:pt x="854" y="269"/>
                    <a:pt x="904" y="144"/>
                    <a:pt x="914" y="119"/>
                  </a:cubicBezTo>
                  <a:cubicBezTo>
                    <a:pt x="916" y="116"/>
                    <a:pt x="917" y="108"/>
                    <a:pt x="917" y="107"/>
                  </a:cubicBezTo>
                  <a:lnTo>
                    <a:pt x="918" y="107"/>
                  </a:lnTo>
                  <a:cubicBezTo>
                    <a:pt x="918" y="108"/>
                    <a:pt x="920" y="115"/>
                    <a:pt x="921" y="119"/>
                  </a:cubicBezTo>
                  <a:cubicBezTo>
                    <a:pt x="930" y="140"/>
                    <a:pt x="981" y="269"/>
                    <a:pt x="981" y="269"/>
                  </a:cubicBezTo>
                  <a:lnTo>
                    <a:pt x="986" y="269"/>
                  </a:lnTo>
                  <a:lnTo>
                    <a:pt x="1076" y="9"/>
                  </a:lnTo>
                  <a:lnTo>
                    <a:pt x="1029" y="9"/>
                  </a:lnTo>
                  <a:close/>
                  <a:moveTo>
                    <a:pt x="277" y="1"/>
                  </a:moveTo>
                  <a:lnTo>
                    <a:pt x="159" y="261"/>
                  </a:lnTo>
                  <a:lnTo>
                    <a:pt x="207" y="261"/>
                  </a:lnTo>
                  <a:lnTo>
                    <a:pt x="226" y="217"/>
                  </a:lnTo>
                  <a:lnTo>
                    <a:pt x="333" y="217"/>
                  </a:lnTo>
                  <a:lnTo>
                    <a:pt x="352" y="261"/>
                  </a:lnTo>
                  <a:lnTo>
                    <a:pt x="400" y="261"/>
                  </a:lnTo>
                  <a:lnTo>
                    <a:pt x="282" y="1"/>
                  </a:lnTo>
                  <a:lnTo>
                    <a:pt x="277" y="1"/>
                  </a:lnTo>
                  <a:close/>
                  <a:moveTo>
                    <a:pt x="318" y="181"/>
                  </a:moveTo>
                  <a:lnTo>
                    <a:pt x="241" y="181"/>
                  </a:lnTo>
                  <a:cubicBezTo>
                    <a:pt x="241" y="181"/>
                    <a:pt x="262" y="130"/>
                    <a:pt x="275" y="99"/>
                  </a:cubicBezTo>
                  <a:cubicBezTo>
                    <a:pt x="278" y="94"/>
                    <a:pt x="279" y="87"/>
                    <a:pt x="279" y="87"/>
                  </a:cubicBezTo>
                  <a:lnTo>
                    <a:pt x="280" y="87"/>
                  </a:lnTo>
                  <a:cubicBezTo>
                    <a:pt x="280" y="87"/>
                    <a:pt x="281" y="94"/>
                    <a:pt x="283" y="99"/>
                  </a:cubicBezTo>
                  <a:cubicBezTo>
                    <a:pt x="297" y="132"/>
                    <a:pt x="318" y="181"/>
                    <a:pt x="318" y="181"/>
                  </a:cubicBezTo>
                  <a:close/>
                </a:path>
              </a:pathLst>
            </a:custGeom>
            <a:solidFill>
              <a:srgbClr val="28201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1" name="Freeform 497"/>
            <p:cNvSpPr>
              <a:spLocks noEditPoints="1"/>
            </p:cNvSpPr>
            <p:nvPr/>
          </p:nvSpPr>
          <p:spPr bwMode="auto">
            <a:xfrm>
              <a:off x="2855913" y="2382838"/>
              <a:ext cx="222250" cy="200025"/>
            </a:xfrm>
            <a:custGeom>
              <a:avLst/>
              <a:gdLst/>
              <a:ahLst/>
              <a:cxnLst>
                <a:cxn ang="0">
                  <a:pos x="204" y="288"/>
                </a:cxn>
                <a:cxn ang="0">
                  <a:pos x="101" y="113"/>
                </a:cxn>
                <a:cxn ang="0">
                  <a:pos x="211" y="0"/>
                </a:cxn>
                <a:cxn ang="0">
                  <a:pos x="193" y="0"/>
                </a:cxn>
                <a:cxn ang="0">
                  <a:pos x="162" y="1"/>
                </a:cxn>
                <a:cxn ang="0">
                  <a:pos x="1" y="146"/>
                </a:cxn>
                <a:cxn ang="0">
                  <a:pos x="0" y="176"/>
                </a:cxn>
                <a:cxn ang="0">
                  <a:pos x="0" y="176"/>
                </a:cxn>
                <a:cxn ang="0">
                  <a:pos x="1" y="206"/>
                </a:cxn>
                <a:cxn ang="0">
                  <a:pos x="154" y="350"/>
                </a:cxn>
                <a:cxn ang="0">
                  <a:pos x="204" y="288"/>
                </a:cxn>
                <a:cxn ang="0">
                  <a:pos x="386" y="146"/>
                </a:cxn>
                <a:cxn ang="0">
                  <a:pos x="240" y="2"/>
                </a:cxn>
                <a:cxn ang="0">
                  <a:pos x="191" y="64"/>
                </a:cxn>
                <a:cxn ang="0">
                  <a:pos x="295" y="239"/>
                </a:cxn>
                <a:cxn ang="0">
                  <a:pos x="178" y="352"/>
                </a:cxn>
                <a:cxn ang="0">
                  <a:pos x="193" y="352"/>
                </a:cxn>
                <a:cxn ang="0">
                  <a:pos x="224" y="351"/>
                </a:cxn>
                <a:cxn ang="0">
                  <a:pos x="386" y="206"/>
                </a:cxn>
                <a:cxn ang="0">
                  <a:pos x="387" y="176"/>
                </a:cxn>
                <a:cxn ang="0">
                  <a:pos x="387" y="176"/>
                </a:cxn>
                <a:cxn ang="0">
                  <a:pos x="386" y="146"/>
                </a:cxn>
              </a:cxnLst>
              <a:rect l="0" t="0" r="r" b="b"/>
              <a:pathLst>
                <a:path w="387" h="352">
                  <a:moveTo>
                    <a:pt x="204" y="288"/>
                  </a:moveTo>
                  <a:cubicBezTo>
                    <a:pt x="204" y="218"/>
                    <a:pt x="101" y="212"/>
                    <a:pt x="101" y="113"/>
                  </a:cubicBezTo>
                  <a:cubicBezTo>
                    <a:pt x="101" y="41"/>
                    <a:pt x="156" y="6"/>
                    <a:pt x="211" y="0"/>
                  </a:cubicBezTo>
                  <a:cubicBezTo>
                    <a:pt x="206" y="0"/>
                    <a:pt x="200" y="0"/>
                    <a:pt x="193" y="0"/>
                  </a:cubicBezTo>
                  <a:cubicBezTo>
                    <a:pt x="180" y="0"/>
                    <a:pt x="173" y="0"/>
                    <a:pt x="162" y="1"/>
                  </a:cubicBezTo>
                  <a:cubicBezTo>
                    <a:pt x="59" y="5"/>
                    <a:pt x="4" y="61"/>
                    <a:pt x="1" y="146"/>
                  </a:cubicBezTo>
                  <a:cubicBezTo>
                    <a:pt x="1" y="151"/>
                    <a:pt x="0" y="161"/>
                    <a:pt x="0" y="176"/>
                  </a:cubicBezTo>
                  <a:lnTo>
                    <a:pt x="0" y="176"/>
                  </a:lnTo>
                  <a:cubicBezTo>
                    <a:pt x="0" y="191"/>
                    <a:pt x="0" y="200"/>
                    <a:pt x="1" y="206"/>
                  </a:cubicBezTo>
                  <a:cubicBezTo>
                    <a:pt x="4" y="288"/>
                    <a:pt x="56" y="343"/>
                    <a:pt x="154" y="350"/>
                  </a:cubicBezTo>
                  <a:cubicBezTo>
                    <a:pt x="170" y="347"/>
                    <a:pt x="204" y="336"/>
                    <a:pt x="204" y="288"/>
                  </a:cubicBezTo>
                  <a:close/>
                  <a:moveTo>
                    <a:pt x="386" y="146"/>
                  </a:moveTo>
                  <a:cubicBezTo>
                    <a:pt x="383" y="65"/>
                    <a:pt x="333" y="11"/>
                    <a:pt x="240" y="2"/>
                  </a:cubicBezTo>
                  <a:cubicBezTo>
                    <a:pt x="224" y="5"/>
                    <a:pt x="191" y="17"/>
                    <a:pt x="191" y="64"/>
                  </a:cubicBezTo>
                  <a:cubicBezTo>
                    <a:pt x="191" y="133"/>
                    <a:pt x="295" y="140"/>
                    <a:pt x="295" y="239"/>
                  </a:cubicBezTo>
                  <a:cubicBezTo>
                    <a:pt x="295" y="301"/>
                    <a:pt x="248" y="346"/>
                    <a:pt x="178" y="352"/>
                  </a:cubicBezTo>
                  <a:cubicBezTo>
                    <a:pt x="182" y="352"/>
                    <a:pt x="187" y="352"/>
                    <a:pt x="193" y="352"/>
                  </a:cubicBezTo>
                  <a:cubicBezTo>
                    <a:pt x="207" y="352"/>
                    <a:pt x="213" y="352"/>
                    <a:pt x="224" y="351"/>
                  </a:cubicBezTo>
                  <a:cubicBezTo>
                    <a:pt x="328" y="346"/>
                    <a:pt x="382" y="291"/>
                    <a:pt x="386" y="206"/>
                  </a:cubicBezTo>
                  <a:cubicBezTo>
                    <a:pt x="386" y="201"/>
                    <a:pt x="387" y="191"/>
                    <a:pt x="387" y="176"/>
                  </a:cubicBezTo>
                  <a:lnTo>
                    <a:pt x="387" y="176"/>
                  </a:lnTo>
                  <a:cubicBezTo>
                    <a:pt x="387" y="161"/>
                    <a:pt x="387" y="151"/>
                    <a:pt x="386" y="146"/>
                  </a:cubicBezTo>
                  <a:close/>
                </a:path>
              </a:pathLst>
            </a:custGeom>
            <a:solidFill>
              <a:srgbClr val="E41D2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2" name="Freeform 498"/>
            <p:cNvSpPr>
              <a:spLocks/>
            </p:cNvSpPr>
            <p:nvPr/>
          </p:nvSpPr>
          <p:spPr bwMode="auto">
            <a:xfrm>
              <a:off x="2914650" y="2382838"/>
              <a:ext cx="109538" cy="200025"/>
            </a:xfrm>
            <a:custGeom>
              <a:avLst/>
              <a:gdLst/>
              <a:ahLst/>
              <a:cxnLst>
                <a:cxn ang="0">
                  <a:pos x="194" y="239"/>
                </a:cxn>
                <a:cxn ang="0">
                  <a:pos x="91" y="64"/>
                </a:cxn>
                <a:cxn ang="0">
                  <a:pos x="140" y="2"/>
                </a:cxn>
                <a:cxn ang="0">
                  <a:pos x="124" y="0"/>
                </a:cxn>
                <a:cxn ang="0">
                  <a:pos x="111" y="0"/>
                </a:cxn>
                <a:cxn ang="0">
                  <a:pos x="0" y="112"/>
                </a:cxn>
                <a:cxn ang="0">
                  <a:pos x="104" y="287"/>
                </a:cxn>
                <a:cxn ang="0">
                  <a:pos x="54" y="350"/>
                </a:cxn>
                <a:cxn ang="0">
                  <a:pos x="62" y="350"/>
                </a:cxn>
                <a:cxn ang="0">
                  <a:pos x="78" y="351"/>
                </a:cxn>
                <a:cxn ang="0">
                  <a:pos x="194" y="239"/>
                </a:cxn>
              </a:cxnLst>
              <a:rect l="0" t="0" r="r" b="b"/>
              <a:pathLst>
                <a:path w="194" h="351">
                  <a:moveTo>
                    <a:pt x="194" y="239"/>
                  </a:moveTo>
                  <a:cubicBezTo>
                    <a:pt x="194" y="140"/>
                    <a:pt x="91" y="133"/>
                    <a:pt x="91" y="64"/>
                  </a:cubicBezTo>
                  <a:cubicBezTo>
                    <a:pt x="91" y="17"/>
                    <a:pt x="123" y="5"/>
                    <a:pt x="140" y="2"/>
                  </a:cubicBezTo>
                  <a:cubicBezTo>
                    <a:pt x="134" y="1"/>
                    <a:pt x="129" y="1"/>
                    <a:pt x="124" y="0"/>
                  </a:cubicBezTo>
                  <a:cubicBezTo>
                    <a:pt x="119" y="0"/>
                    <a:pt x="115" y="0"/>
                    <a:pt x="111" y="0"/>
                  </a:cubicBezTo>
                  <a:cubicBezTo>
                    <a:pt x="55" y="5"/>
                    <a:pt x="0" y="41"/>
                    <a:pt x="0" y="112"/>
                  </a:cubicBezTo>
                  <a:cubicBezTo>
                    <a:pt x="0" y="211"/>
                    <a:pt x="104" y="218"/>
                    <a:pt x="104" y="287"/>
                  </a:cubicBezTo>
                  <a:cubicBezTo>
                    <a:pt x="104" y="335"/>
                    <a:pt x="70" y="347"/>
                    <a:pt x="54" y="350"/>
                  </a:cubicBezTo>
                  <a:cubicBezTo>
                    <a:pt x="57" y="350"/>
                    <a:pt x="59" y="350"/>
                    <a:pt x="62" y="350"/>
                  </a:cubicBezTo>
                  <a:cubicBezTo>
                    <a:pt x="68" y="351"/>
                    <a:pt x="73" y="351"/>
                    <a:pt x="78" y="351"/>
                  </a:cubicBezTo>
                  <a:cubicBezTo>
                    <a:pt x="148" y="346"/>
                    <a:pt x="194" y="301"/>
                    <a:pt x="194" y="239"/>
                  </a:cubicBezTo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23" name="Freeform 499"/>
            <p:cNvSpPr>
              <a:spLocks noEditPoints="1"/>
            </p:cNvSpPr>
            <p:nvPr/>
          </p:nvSpPr>
          <p:spPr bwMode="auto">
            <a:xfrm>
              <a:off x="3078163" y="2571750"/>
              <a:ext cx="23813" cy="11113"/>
            </a:xfrm>
            <a:custGeom>
              <a:avLst/>
              <a:gdLst/>
              <a:ahLst/>
              <a:cxnLst>
                <a:cxn ang="0">
                  <a:pos x="7" y="2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17" y="0"/>
                </a:cxn>
                <a:cxn ang="0">
                  <a:pos x="17" y="2"/>
                </a:cxn>
                <a:cxn ang="0">
                  <a:pos x="10" y="2"/>
                </a:cxn>
                <a:cxn ang="0">
                  <a:pos x="10" y="22"/>
                </a:cxn>
                <a:cxn ang="0">
                  <a:pos x="7" y="22"/>
                </a:cxn>
                <a:cxn ang="0">
                  <a:pos x="7" y="2"/>
                </a:cxn>
                <a:cxn ang="0">
                  <a:pos x="7" y="2"/>
                </a:cxn>
                <a:cxn ang="0">
                  <a:pos x="20" y="0"/>
                </a:cxn>
                <a:cxn ang="0">
                  <a:pos x="25" y="0"/>
                </a:cxn>
                <a:cxn ang="0">
                  <a:pos x="32" y="17"/>
                </a:cxn>
                <a:cxn ang="0">
                  <a:pos x="38" y="0"/>
                </a:cxn>
                <a:cxn ang="0">
                  <a:pos x="44" y="0"/>
                </a:cxn>
                <a:cxn ang="0">
                  <a:pos x="44" y="22"/>
                </a:cxn>
                <a:cxn ang="0">
                  <a:pos x="40" y="22"/>
                </a:cxn>
                <a:cxn ang="0">
                  <a:pos x="40" y="3"/>
                </a:cxn>
                <a:cxn ang="0">
                  <a:pos x="40" y="3"/>
                </a:cxn>
                <a:cxn ang="0">
                  <a:pos x="33" y="22"/>
                </a:cxn>
                <a:cxn ang="0">
                  <a:pos x="30" y="22"/>
                </a:cxn>
                <a:cxn ang="0">
                  <a:pos x="23" y="3"/>
                </a:cxn>
                <a:cxn ang="0">
                  <a:pos x="23" y="3"/>
                </a:cxn>
                <a:cxn ang="0">
                  <a:pos x="23" y="22"/>
                </a:cxn>
                <a:cxn ang="0">
                  <a:pos x="20" y="22"/>
                </a:cxn>
                <a:cxn ang="0">
                  <a:pos x="20" y="0"/>
                </a:cxn>
                <a:cxn ang="0">
                  <a:pos x="20" y="0"/>
                </a:cxn>
              </a:cxnLst>
              <a:rect l="0" t="0" r="r" b="b"/>
              <a:pathLst>
                <a:path w="44" h="22">
                  <a:moveTo>
                    <a:pt x="7" y="2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2"/>
                  </a:lnTo>
                  <a:lnTo>
                    <a:pt x="10" y="2"/>
                  </a:lnTo>
                  <a:lnTo>
                    <a:pt x="10" y="22"/>
                  </a:lnTo>
                  <a:lnTo>
                    <a:pt x="7" y="22"/>
                  </a:lnTo>
                  <a:lnTo>
                    <a:pt x="7" y="2"/>
                  </a:lnTo>
                  <a:lnTo>
                    <a:pt x="7" y="2"/>
                  </a:lnTo>
                  <a:close/>
                  <a:moveTo>
                    <a:pt x="20" y="0"/>
                  </a:moveTo>
                  <a:lnTo>
                    <a:pt x="25" y="0"/>
                  </a:lnTo>
                  <a:lnTo>
                    <a:pt x="32" y="17"/>
                  </a:lnTo>
                  <a:lnTo>
                    <a:pt x="38" y="0"/>
                  </a:lnTo>
                  <a:lnTo>
                    <a:pt x="44" y="0"/>
                  </a:lnTo>
                  <a:lnTo>
                    <a:pt x="44" y="22"/>
                  </a:lnTo>
                  <a:lnTo>
                    <a:pt x="40" y="22"/>
                  </a:lnTo>
                  <a:lnTo>
                    <a:pt x="40" y="3"/>
                  </a:lnTo>
                  <a:lnTo>
                    <a:pt x="40" y="3"/>
                  </a:lnTo>
                  <a:lnTo>
                    <a:pt x="33" y="22"/>
                  </a:lnTo>
                  <a:lnTo>
                    <a:pt x="30" y="22"/>
                  </a:lnTo>
                  <a:lnTo>
                    <a:pt x="23" y="3"/>
                  </a:lnTo>
                  <a:lnTo>
                    <a:pt x="23" y="3"/>
                  </a:lnTo>
                  <a:lnTo>
                    <a:pt x="23" y="22"/>
                  </a:lnTo>
                  <a:lnTo>
                    <a:pt x="20" y="22"/>
                  </a:lnTo>
                  <a:lnTo>
                    <a:pt x="2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28201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24" name="Freeform 500"/>
          <p:cNvSpPr>
            <a:spLocks/>
          </p:cNvSpPr>
          <p:nvPr/>
        </p:nvSpPr>
        <p:spPr bwMode="auto">
          <a:xfrm>
            <a:off x="6775450" y="3970338"/>
            <a:ext cx="163513" cy="134938"/>
          </a:xfrm>
          <a:custGeom>
            <a:avLst/>
            <a:gdLst/>
            <a:ahLst/>
            <a:cxnLst>
              <a:cxn ang="0">
                <a:pos x="22" y="34"/>
              </a:cxn>
              <a:cxn ang="0">
                <a:pos x="23" y="34"/>
              </a:cxn>
              <a:cxn ang="0">
                <a:pos x="82" y="0"/>
              </a:cxn>
              <a:cxn ang="0">
                <a:pos x="147" y="42"/>
              </a:cxn>
              <a:cxn ang="0">
                <a:pos x="214" y="0"/>
              </a:cxn>
              <a:cxn ang="0">
                <a:pos x="286" y="91"/>
              </a:cxn>
              <a:cxn ang="0">
                <a:pos x="286" y="237"/>
              </a:cxn>
              <a:cxn ang="0">
                <a:pos x="264" y="237"/>
              </a:cxn>
              <a:cxn ang="0">
                <a:pos x="264" y="88"/>
              </a:cxn>
              <a:cxn ang="0">
                <a:pos x="214" y="21"/>
              </a:cxn>
              <a:cxn ang="0">
                <a:pos x="154" y="103"/>
              </a:cxn>
              <a:cxn ang="0">
                <a:pos x="154" y="237"/>
              </a:cxn>
              <a:cxn ang="0">
                <a:pos x="132" y="237"/>
              </a:cxn>
              <a:cxn ang="0">
                <a:pos x="132" y="94"/>
              </a:cxn>
              <a:cxn ang="0">
                <a:pos x="80" y="21"/>
              </a:cxn>
              <a:cxn ang="0">
                <a:pos x="22" y="109"/>
              </a:cxn>
              <a:cxn ang="0">
                <a:pos x="22" y="237"/>
              </a:cxn>
              <a:cxn ang="0">
                <a:pos x="0" y="237"/>
              </a:cxn>
              <a:cxn ang="0">
                <a:pos x="0" y="5"/>
              </a:cxn>
              <a:cxn ang="0">
                <a:pos x="22" y="5"/>
              </a:cxn>
              <a:cxn ang="0">
                <a:pos x="22" y="34"/>
              </a:cxn>
            </a:cxnLst>
            <a:rect l="0" t="0" r="r" b="b"/>
            <a:pathLst>
              <a:path w="286" h="237">
                <a:moveTo>
                  <a:pt x="22" y="34"/>
                </a:moveTo>
                <a:lnTo>
                  <a:pt x="23" y="34"/>
                </a:lnTo>
                <a:cubicBezTo>
                  <a:pt x="34" y="13"/>
                  <a:pt x="57" y="0"/>
                  <a:pt x="82" y="0"/>
                </a:cubicBezTo>
                <a:cubicBezTo>
                  <a:pt x="111" y="0"/>
                  <a:pt x="135" y="15"/>
                  <a:pt x="147" y="42"/>
                </a:cubicBezTo>
                <a:cubicBezTo>
                  <a:pt x="159" y="15"/>
                  <a:pt x="185" y="0"/>
                  <a:pt x="214" y="0"/>
                </a:cubicBezTo>
                <a:cubicBezTo>
                  <a:pt x="274" y="0"/>
                  <a:pt x="286" y="41"/>
                  <a:pt x="286" y="91"/>
                </a:cubicBezTo>
                <a:lnTo>
                  <a:pt x="286" y="237"/>
                </a:lnTo>
                <a:lnTo>
                  <a:pt x="264" y="237"/>
                </a:lnTo>
                <a:lnTo>
                  <a:pt x="264" y="88"/>
                </a:lnTo>
                <a:cubicBezTo>
                  <a:pt x="264" y="53"/>
                  <a:pt x="258" y="21"/>
                  <a:pt x="214" y="21"/>
                </a:cubicBezTo>
                <a:cubicBezTo>
                  <a:pt x="166" y="21"/>
                  <a:pt x="154" y="63"/>
                  <a:pt x="154" y="103"/>
                </a:cubicBezTo>
                <a:lnTo>
                  <a:pt x="154" y="237"/>
                </a:lnTo>
                <a:lnTo>
                  <a:pt x="132" y="237"/>
                </a:lnTo>
                <a:lnTo>
                  <a:pt x="132" y="94"/>
                </a:lnTo>
                <a:cubicBezTo>
                  <a:pt x="132" y="58"/>
                  <a:pt x="125" y="21"/>
                  <a:pt x="80" y="21"/>
                </a:cubicBezTo>
                <a:cubicBezTo>
                  <a:pt x="31" y="21"/>
                  <a:pt x="22" y="72"/>
                  <a:pt x="22" y="109"/>
                </a:cubicBezTo>
                <a:lnTo>
                  <a:pt x="22" y="237"/>
                </a:lnTo>
                <a:lnTo>
                  <a:pt x="0" y="237"/>
                </a:lnTo>
                <a:lnTo>
                  <a:pt x="0" y="5"/>
                </a:lnTo>
                <a:lnTo>
                  <a:pt x="22" y="5"/>
                </a:lnTo>
                <a:lnTo>
                  <a:pt x="22" y="34"/>
                </a:lnTo>
                <a:close/>
              </a:path>
            </a:pathLst>
          </a:custGeom>
          <a:noFill/>
          <a:ln w="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5" name="Freeform 501"/>
          <p:cNvSpPr>
            <a:spLocks/>
          </p:cNvSpPr>
          <p:nvPr/>
        </p:nvSpPr>
        <p:spPr bwMode="auto">
          <a:xfrm>
            <a:off x="6961188" y="3970338"/>
            <a:ext cx="128588" cy="136525"/>
          </a:xfrm>
          <a:custGeom>
            <a:avLst/>
            <a:gdLst/>
            <a:ahLst/>
            <a:cxnLst>
              <a:cxn ang="0">
                <a:pos x="225" y="5"/>
              </a:cxn>
              <a:cxn ang="0">
                <a:pos x="203" y="5"/>
              </a:cxn>
              <a:cxn ang="0">
                <a:pos x="203" y="45"/>
              </a:cxn>
              <a:cxn ang="0">
                <a:pos x="202" y="45"/>
              </a:cxn>
              <a:cxn ang="0">
                <a:pos x="113" y="0"/>
              </a:cxn>
              <a:cxn ang="0">
                <a:pos x="0" y="119"/>
              </a:cxn>
              <a:cxn ang="0">
                <a:pos x="114" y="241"/>
              </a:cxn>
              <a:cxn ang="0">
                <a:pos x="202" y="194"/>
              </a:cxn>
              <a:cxn ang="0">
                <a:pos x="203" y="194"/>
              </a:cxn>
              <a:cxn ang="0">
                <a:pos x="203" y="236"/>
              </a:cxn>
              <a:cxn ang="0">
                <a:pos x="225" y="236"/>
              </a:cxn>
              <a:cxn ang="0">
                <a:pos x="225" y="5"/>
              </a:cxn>
            </a:cxnLst>
            <a:rect l="0" t="0" r="r" b="b"/>
            <a:pathLst>
              <a:path w="225" h="241">
                <a:moveTo>
                  <a:pt x="225" y="5"/>
                </a:moveTo>
                <a:lnTo>
                  <a:pt x="203" y="5"/>
                </a:lnTo>
                <a:lnTo>
                  <a:pt x="203" y="45"/>
                </a:lnTo>
                <a:lnTo>
                  <a:pt x="202" y="45"/>
                </a:lnTo>
                <a:cubicBezTo>
                  <a:pt x="183" y="16"/>
                  <a:pt x="148" y="0"/>
                  <a:pt x="113" y="0"/>
                </a:cubicBezTo>
                <a:cubicBezTo>
                  <a:pt x="44" y="0"/>
                  <a:pt x="0" y="51"/>
                  <a:pt x="0" y="119"/>
                </a:cubicBezTo>
                <a:cubicBezTo>
                  <a:pt x="0" y="186"/>
                  <a:pt x="44" y="241"/>
                  <a:pt x="114" y="241"/>
                </a:cubicBezTo>
                <a:cubicBezTo>
                  <a:pt x="148" y="241"/>
                  <a:pt x="185" y="224"/>
                  <a:pt x="202" y="194"/>
                </a:cubicBezTo>
                <a:lnTo>
                  <a:pt x="203" y="194"/>
                </a:lnTo>
                <a:lnTo>
                  <a:pt x="203" y="236"/>
                </a:lnTo>
                <a:lnTo>
                  <a:pt x="225" y="236"/>
                </a:lnTo>
                <a:lnTo>
                  <a:pt x="225" y="5"/>
                </a:lnTo>
                <a:close/>
              </a:path>
            </a:pathLst>
          </a:custGeom>
          <a:noFill/>
          <a:ln w="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6" name="Freeform 502"/>
          <p:cNvSpPr>
            <a:spLocks/>
          </p:cNvSpPr>
          <p:nvPr/>
        </p:nvSpPr>
        <p:spPr bwMode="auto">
          <a:xfrm>
            <a:off x="6973888" y="3981450"/>
            <a:ext cx="104775" cy="114300"/>
          </a:xfrm>
          <a:custGeom>
            <a:avLst/>
            <a:gdLst/>
            <a:ahLst/>
            <a:cxnLst>
              <a:cxn ang="0">
                <a:pos x="90" y="0"/>
              </a:cxn>
              <a:cxn ang="0">
                <a:pos x="183" y="95"/>
              </a:cxn>
              <a:cxn ang="0">
                <a:pos x="92" y="199"/>
              </a:cxn>
              <a:cxn ang="0">
                <a:pos x="1" y="98"/>
              </a:cxn>
              <a:cxn ang="0">
                <a:pos x="90" y="0"/>
              </a:cxn>
            </a:cxnLst>
            <a:rect l="0" t="0" r="r" b="b"/>
            <a:pathLst>
              <a:path w="183" h="199">
                <a:moveTo>
                  <a:pt x="90" y="0"/>
                </a:moveTo>
                <a:cubicBezTo>
                  <a:pt x="146" y="0"/>
                  <a:pt x="183" y="42"/>
                  <a:pt x="183" y="95"/>
                </a:cubicBezTo>
                <a:cubicBezTo>
                  <a:pt x="183" y="151"/>
                  <a:pt x="151" y="199"/>
                  <a:pt x="92" y="199"/>
                </a:cubicBezTo>
                <a:cubicBezTo>
                  <a:pt x="36" y="199"/>
                  <a:pt x="1" y="151"/>
                  <a:pt x="1" y="98"/>
                </a:cubicBezTo>
                <a:cubicBezTo>
                  <a:pt x="0" y="48"/>
                  <a:pt x="37" y="0"/>
                  <a:pt x="90" y="0"/>
                </a:cubicBezTo>
                <a:close/>
              </a:path>
            </a:pathLst>
          </a:custGeom>
          <a:noFill/>
          <a:ln w="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7" name="Freeform 503"/>
          <p:cNvSpPr>
            <a:spLocks/>
          </p:cNvSpPr>
          <p:nvPr/>
        </p:nvSpPr>
        <p:spPr bwMode="auto">
          <a:xfrm>
            <a:off x="7116763" y="3970338"/>
            <a:ext cx="96838" cy="134938"/>
          </a:xfrm>
          <a:custGeom>
            <a:avLst/>
            <a:gdLst/>
            <a:ahLst/>
            <a:cxnLst>
              <a:cxn ang="0">
                <a:pos x="22" y="41"/>
              </a:cxn>
              <a:cxn ang="0">
                <a:pos x="23" y="41"/>
              </a:cxn>
              <a:cxn ang="0">
                <a:pos x="92" y="0"/>
              </a:cxn>
              <a:cxn ang="0">
                <a:pos x="168" y="97"/>
              </a:cxn>
              <a:cxn ang="0">
                <a:pos x="168" y="237"/>
              </a:cxn>
              <a:cxn ang="0">
                <a:pos x="146" y="237"/>
              </a:cxn>
              <a:cxn ang="0">
                <a:pos x="146" y="97"/>
              </a:cxn>
              <a:cxn ang="0">
                <a:pos x="90" y="21"/>
              </a:cxn>
              <a:cxn ang="0">
                <a:pos x="22" y="122"/>
              </a:cxn>
              <a:cxn ang="0">
                <a:pos x="22" y="237"/>
              </a:cxn>
              <a:cxn ang="0">
                <a:pos x="0" y="237"/>
              </a:cxn>
              <a:cxn ang="0">
                <a:pos x="0" y="5"/>
              </a:cxn>
              <a:cxn ang="0">
                <a:pos x="22" y="5"/>
              </a:cxn>
              <a:cxn ang="0">
                <a:pos x="22" y="41"/>
              </a:cxn>
            </a:cxnLst>
            <a:rect l="0" t="0" r="r" b="b"/>
            <a:pathLst>
              <a:path w="168" h="237">
                <a:moveTo>
                  <a:pt x="22" y="41"/>
                </a:moveTo>
                <a:lnTo>
                  <a:pt x="23" y="41"/>
                </a:lnTo>
                <a:cubicBezTo>
                  <a:pt x="37" y="16"/>
                  <a:pt x="62" y="0"/>
                  <a:pt x="92" y="0"/>
                </a:cubicBezTo>
                <a:cubicBezTo>
                  <a:pt x="152" y="0"/>
                  <a:pt x="168" y="37"/>
                  <a:pt x="168" y="97"/>
                </a:cubicBezTo>
                <a:lnTo>
                  <a:pt x="168" y="237"/>
                </a:lnTo>
                <a:lnTo>
                  <a:pt x="146" y="237"/>
                </a:lnTo>
                <a:lnTo>
                  <a:pt x="146" y="97"/>
                </a:lnTo>
                <a:cubicBezTo>
                  <a:pt x="146" y="55"/>
                  <a:pt x="141" y="21"/>
                  <a:pt x="90" y="21"/>
                </a:cubicBezTo>
                <a:cubicBezTo>
                  <a:pt x="32" y="21"/>
                  <a:pt x="22" y="75"/>
                  <a:pt x="22" y="122"/>
                </a:cubicBezTo>
                <a:lnTo>
                  <a:pt x="22" y="237"/>
                </a:lnTo>
                <a:lnTo>
                  <a:pt x="0" y="237"/>
                </a:lnTo>
                <a:lnTo>
                  <a:pt x="0" y="5"/>
                </a:lnTo>
                <a:lnTo>
                  <a:pt x="22" y="5"/>
                </a:lnTo>
                <a:lnTo>
                  <a:pt x="22" y="41"/>
                </a:lnTo>
                <a:close/>
              </a:path>
            </a:pathLst>
          </a:custGeom>
          <a:noFill/>
          <a:ln w="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8" name="Rectangle 504"/>
          <p:cNvSpPr>
            <a:spLocks noChangeArrowheads="1"/>
          </p:cNvSpPr>
          <p:nvPr/>
        </p:nvSpPr>
        <p:spPr bwMode="auto">
          <a:xfrm>
            <a:off x="6672263" y="3978275"/>
            <a:ext cx="12700" cy="127000"/>
          </a:xfrm>
          <a:prstGeom prst="rect">
            <a:avLst/>
          </a:prstGeom>
          <a:noFill/>
          <a:ln w="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9" name="Oval 505"/>
          <p:cNvSpPr>
            <a:spLocks noChangeArrowheads="1"/>
          </p:cNvSpPr>
          <p:nvPr/>
        </p:nvSpPr>
        <p:spPr bwMode="auto">
          <a:xfrm>
            <a:off x="6665913" y="3921125"/>
            <a:ext cx="25400" cy="23813"/>
          </a:xfrm>
          <a:prstGeom prst="ellipse">
            <a:avLst/>
          </a:prstGeom>
          <a:noFill/>
          <a:ln w="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0" name="Freeform 506"/>
          <p:cNvSpPr>
            <a:spLocks/>
          </p:cNvSpPr>
          <p:nvPr/>
        </p:nvSpPr>
        <p:spPr bwMode="auto">
          <a:xfrm>
            <a:off x="6513513" y="3968750"/>
            <a:ext cx="139700" cy="139700"/>
          </a:xfrm>
          <a:custGeom>
            <a:avLst/>
            <a:gdLst/>
            <a:ahLst/>
            <a:cxnLst>
              <a:cxn ang="0">
                <a:pos x="244" y="133"/>
              </a:cxn>
              <a:cxn ang="0">
                <a:pos x="244" y="122"/>
              </a:cxn>
              <a:cxn ang="0">
                <a:pos x="122" y="0"/>
              </a:cxn>
              <a:cxn ang="0">
                <a:pos x="0" y="122"/>
              </a:cxn>
              <a:cxn ang="0">
                <a:pos x="122" y="244"/>
              </a:cxn>
              <a:cxn ang="0">
                <a:pos x="238" y="161"/>
              </a:cxn>
              <a:cxn ang="0">
                <a:pos x="215" y="161"/>
              </a:cxn>
              <a:cxn ang="0">
                <a:pos x="122" y="222"/>
              </a:cxn>
              <a:cxn ang="0">
                <a:pos x="23" y="133"/>
              </a:cxn>
              <a:cxn ang="0">
                <a:pos x="244" y="133"/>
              </a:cxn>
            </a:cxnLst>
            <a:rect l="0" t="0" r="r" b="b"/>
            <a:pathLst>
              <a:path w="244" h="244">
                <a:moveTo>
                  <a:pt x="244" y="133"/>
                </a:moveTo>
                <a:cubicBezTo>
                  <a:pt x="244" y="129"/>
                  <a:pt x="244" y="125"/>
                  <a:pt x="244" y="122"/>
                </a:cubicBezTo>
                <a:cubicBezTo>
                  <a:pt x="244" y="55"/>
                  <a:pt x="190" y="0"/>
                  <a:pt x="122" y="0"/>
                </a:cubicBezTo>
                <a:cubicBezTo>
                  <a:pt x="55" y="0"/>
                  <a:pt x="0" y="55"/>
                  <a:pt x="0" y="122"/>
                </a:cubicBezTo>
                <a:cubicBezTo>
                  <a:pt x="0" y="189"/>
                  <a:pt x="55" y="244"/>
                  <a:pt x="122" y="244"/>
                </a:cubicBezTo>
                <a:cubicBezTo>
                  <a:pt x="176" y="244"/>
                  <a:pt x="222" y="209"/>
                  <a:pt x="238" y="161"/>
                </a:cubicBezTo>
                <a:lnTo>
                  <a:pt x="215" y="161"/>
                </a:lnTo>
                <a:cubicBezTo>
                  <a:pt x="199" y="197"/>
                  <a:pt x="164" y="222"/>
                  <a:pt x="122" y="222"/>
                </a:cubicBezTo>
                <a:cubicBezTo>
                  <a:pt x="71" y="222"/>
                  <a:pt x="28" y="183"/>
                  <a:pt x="23" y="133"/>
                </a:cubicBezTo>
                <a:lnTo>
                  <a:pt x="244" y="133"/>
                </a:lnTo>
                <a:close/>
              </a:path>
            </a:pathLst>
          </a:custGeom>
          <a:noFill/>
          <a:ln w="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1" name="Freeform 507"/>
          <p:cNvSpPr>
            <a:spLocks/>
          </p:cNvSpPr>
          <p:nvPr/>
        </p:nvSpPr>
        <p:spPr bwMode="auto">
          <a:xfrm>
            <a:off x="6526213" y="3981450"/>
            <a:ext cx="114300" cy="50800"/>
          </a:xfrm>
          <a:custGeom>
            <a:avLst/>
            <a:gdLst/>
            <a:ahLst/>
            <a:cxnLst>
              <a:cxn ang="0">
                <a:pos x="199" y="89"/>
              </a:cxn>
              <a:cxn ang="0">
                <a:pos x="0" y="89"/>
              </a:cxn>
              <a:cxn ang="0">
                <a:pos x="99" y="0"/>
              </a:cxn>
              <a:cxn ang="0">
                <a:pos x="199" y="89"/>
              </a:cxn>
            </a:cxnLst>
            <a:rect l="0" t="0" r="r" b="b"/>
            <a:pathLst>
              <a:path w="199" h="89">
                <a:moveTo>
                  <a:pt x="199" y="89"/>
                </a:moveTo>
                <a:lnTo>
                  <a:pt x="0" y="89"/>
                </a:lnTo>
                <a:cubicBezTo>
                  <a:pt x="5" y="39"/>
                  <a:pt x="48" y="0"/>
                  <a:pt x="99" y="0"/>
                </a:cubicBezTo>
                <a:cubicBezTo>
                  <a:pt x="151" y="0"/>
                  <a:pt x="194" y="39"/>
                  <a:pt x="199" y="89"/>
                </a:cubicBezTo>
                <a:close/>
              </a:path>
            </a:pathLst>
          </a:custGeom>
          <a:noFill/>
          <a:ln w="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2" name="Freeform 508"/>
          <p:cNvSpPr>
            <a:spLocks/>
          </p:cNvSpPr>
          <p:nvPr/>
        </p:nvSpPr>
        <p:spPr bwMode="auto">
          <a:xfrm>
            <a:off x="6704013" y="3887788"/>
            <a:ext cx="385763" cy="217488"/>
          </a:xfrm>
          <a:custGeom>
            <a:avLst/>
            <a:gdLst/>
            <a:ahLst/>
            <a:cxnLst>
              <a:cxn ang="0">
                <a:pos x="56" y="88"/>
              </a:cxn>
              <a:cxn ang="0">
                <a:pos x="676" y="88"/>
              </a:cxn>
              <a:cxn ang="0">
                <a:pos x="676" y="66"/>
              </a:cxn>
              <a:cxn ang="0">
                <a:pos x="56" y="66"/>
              </a:cxn>
              <a:cxn ang="0">
                <a:pos x="56" y="0"/>
              </a:cxn>
              <a:cxn ang="0">
                <a:pos x="34" y="0"/>
              </a:cxn>
              <a:cxn ang="0">
                <a:pos x="34" y="66"/>
              </a:cxn>
              <a:cxn ang="0">
                <a:pos x="0" y="66"/>
              </a:cxn>
              <a:cxn ang="0">
                <a:pos x="0" y="88"/>
              </a:cxn>
              <a:cxn ang="0">
                <a:pos x="34" y="88"/>
              </a:cxn>
              <a:cxn ang="0">
                <a:pos x="34" y="381"/>
              </a:cxn>
              <a:cxn ang="0">
                <a:pos x="56" y="381"/>
              </a:cxn>
              <a:cxn ang="0">
                <a:pos x="56" y="88"/>
              </a:cxn>
            </a:cxnLst>
            <a:rect l="0" t="0" r="r" b="b"/>
            <a:pathLst>
              <a:path w="676" h="381">
                <a:moveTo>
                  <a:pt x="56" y="88"/>
                </a:moveTo>
                <a:lnTo>
                  <a:pt x="676" y="88"/>
                </a:lnTo>
                <a:lnTo>
                  <a:pt x="676" y="66"/>
                </a:lnTo>
                <a:lnTo>
                  <a:pt x="56" y="66"/>
                </a:lnTo>
                <a:lnTo>
                  <a:pt x="56" y="0"/>
                </a:lnTo>
                <a:lnTo>
                  <a:pt x="34" y="0"/>
                </a:lnTo>
                <a:lnTo>
                  <a:pt x="34" y="66"/>
                </a:lnTo>
                <a:lnTo>
                  <a:pt x="0" y="66"/>
                </a:lnTo>
                <a:lnTo>
                  <a:pt x="0" y="88"/>
                </a:lnTo>
                <a:lnTo>
                  <a:pt x="34" y="88"/>
                </a:lnTo>
                <a:lnTo>
                  <a:pt x="34" y="381"/>
                </a:lnTo>
                <a:lnTo>
                  <a:pt x="56" y="381"/>
                </a:lnTo>
                <a:lnTo>
                  <a:pt x="56" y="88"/>
                </a:lnTo>
                <a:close/>
              </a:path>
            </a:pathLst>
          </a:custGeom>
          <a:noFill/>
          <a:ln w="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3" name="Freeform 509"/>
          <p:cNvSpPr>
            <a:spLocks/>
          </p:cNvSpPr>
          <p:nvPr/>
        </p:nvSpPr>
        <p:spPr bwMode="auto">
          <a:xfrm>
            <a:off x="7227888" y="3967163"/>
            <a:ext cx="87313" cy="138113"/>
          </a:xfrm>
          <a:custGeom>
            <a:avLst/>
            <a:gdLst/>
            <a:ahLst/>
            <a:cxnLst>
              <a:cxn ang="0">
                <a:pos x="121" y="47"/>
              </a:cxn>
              <a:cxn ang="0">
                <a:pos x="80" y="21"/>
              </a:cxn>
              <a:cxn ang="0">
                <a:pos x="40" y="57"/>
              </a:cxn>
              <a:cxn ang="0">
                <a:pos x="153" y="170"/>
              </a:cxn>
              <a:cxn ang="0">
                <a:pos x="79" y="242"/>
              </a:cxn>
              <a:cxn ang="0">
                <a:pos x="0" y="181"/>
              </a:cxn>
              <a:cxn ang="0">
                <a:pos x="21" y="174"/>
              </a:cxn>
              <a:cxn ang="0">
                <a:pos x="79" y="221"/>
              </a:cxn>
              <a:cxn ang="0">
                <a:pos x="131" y="169"/>
              </a:cxn>
              <a:cxn ang="0">
                <a:pos x="85" y="123"/>
              </a:cxn>
              <a:cxn ang="0">
                <a:pos x="18" y="59"/>
              </a:cxn>
              <a:cxn ang="0">
                <a:pos x="81" y="0"/>
              </a:cxn>
              <a:cxn ang="0">
                <a:pos x="140" y="37"/>
              </a:cxn>
              <a:cxn ang="0">
                <a:pos x="121" y="47"/>
              </a:cxn>
            </a:cxnLst>
            <a:rect l="0" t="0" r="r" b="b"/>
            <a:pathLst>
              <a:path w="153" h="242">
                <a:moveTo>
                  <a:pt x="121" y="47"/>
                </a:moveTo>
                <a:cubicBezTo>
                  <a:pt x="113" y="31"/>
                  <a:pt x="98" y="21"/>
                  <a:pt x="80" y="21"/>
                </a:cubicBezTo>
                <a:cubicBezTo>
                  <a:pt x="61" y="21"/>
                  <a:pt x="40" y="37"/>
                  <a:pt x="40" y="57"/>
                </a:cubicBezTo>
                <a:cubicBezTo>
                  <a:pt x="40" y="113"/>
                  <a:pt x="153" y="86"/>
                  <a:pt x="153" y="170"/>
                </a:cubicBezTo>
                <a:cubicBezTo>
                  <a:pt x="153" y="212"/>
                  <a:pt x="120" y="242"/>
                  <a:pt x="79" y="242"/>
                </a:cubicBezTo>
                <a:cubicBezTo>
                  <a:pt x="40" y="242"/>
                  <a:pt x="9" y="218"/>
                  <a:pt x="0" y="181"/>
                </a:cubicBezTo>
                <a:lnTo>
                  <a:pt x="21" y="174"/>
                </a:lnTo>
                <a:cubicBezTo>
                  <a:pt x="30" y="201"/>
                  <a:pt x="48" y="221"/>
                  <a:pt x="79" y="221"/>
                </a:cubicBezTo>
                <a:cubicBezTo>
                  <a:pt x="108" y="221"/>
                  <a:pt x="131" y="198"/>
                  <a:pt x="131" y="169"/>
                </a:cubicBezTo>
                <a:cubicBezTo>
                  <a:pt x="131" y="140"/>
                  <a:pt x="109" y="131"/>
                  <a:pt x="85" y="123"/>
                </a:cubicBezTo>
                <a:cubicBezTo>
                  <a:pt x="54" y="112"/>
                  <a:pt x="18" y="98"/>
                  <a:pt x="18" y="59"/>
                </a:cubicBezTo>
                <a:cubicBezTo>
                  <a:pt x="18" y="24"/>
                  <a:pt x="47" y="0"/>
                  <a:pt x="81" y="0"/>
                </a:cubicBezTo>
                <a:cubicBezTo>
                  <a:pt x="105" y="0"/>
                  <a:pt x="130" y="16"/>
                  <a:pt x="140" y="37"/>
                </a:cubicBezTo>
                <a:lnTo>
                  <a:pt x="121" y="47"/>
                </a:lnTo>
                <a:close/>
              </a:path>
            </a:pathLst>
          </a:custGeom>
          <a:noFill/>
          <a:ln w="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4" name="Freeform 510"/>
          <p:cNvSpPr>
            <a:spLocks/>
          </p:cNvSpPr>
          <p:nvPr/>
        </p:nvSpPr>
        <p:spPr bwMode="auto">
          <a:xfrm>
            <a:off x="6365875" y="3865563"/>
            <a:ext cx="139700" cy="239713"/>
          </a:xfrm>
          <a:custGeom>
            <a:avLst/>
            <a:gdLst/>
            <a:ahLst/>
            <a:cxnLst>
              <a:cxn ang="0">
                <a:pos x="243" y="420"/>
              </a:cxn>
              <a:cxn ang="0">
                <a:pos x="119" y="249"/>
              </a:cxn>
              <a:cxn ang="0">
                <a:pos x="200" y="133"/>
              </a:cxn>
              <a:cxn ang="0">
                <a:pos x="65" y="0"/>
              </a:cxn>
              <a:cxn ang="0">
                <a:pos x="0" y="0"/>
              </a:cxn>
              <a:cxn ang="0">
                <a:pos x="0" y="420"/>
              </a:cxn>
              <a:cxn ang="0">
                <a:pos x="21" y="420"/>
              </a:cxn>
              <a:cxn ang="0">
                <a:pos x="21" y="261"/>
              </a:cxn>
              <a:cxn ang="0">
                <a:pos x="65" y="261"/>
              </a:cxn>
              <a:cxn ang="0">
                <a:pos x="223" y="420"/>
              </a:cxn>
              <a:cxn ang="0">
                <a:pos x="243" y="420"/>
              </a:cxn>
            </a:cxnLst>
            <a:rect l="0" t="0" r="r" b="b"/>
            <a:pathLst>
              <a:path w="245" h="420">
                <a:moveTo>
                  <a:pt x="243" y="420"/>
                </a:moveTo>
                <a:cubicBezTo>
                  <a:pt x="245" y="345"/>
                  <a:pt x="200" y="262"/>
                  <a:pt x="119" y="249"/>
                </a:cubicBezTo>
                <a:cubicBezTo>
                  <a:pt x="184" y="227"/>
                  <a:pt x="198" y="178"/>
                  <a:pt x="200" y="133"/>
                </a:cubicBezTo>
                <a:cubicBezTo>
                  <a:pt x="204" y="62"/>
                  <a:pt x="181" y="3"/>
                  <a:pt x="65" y="0"/>
                </a:cubicBezTo>
                <a:lnTo>
                  <a:pt x="0" y="0"/>
                </a:lnTo>
                <a:lnTo>
                  <a:pt x="0" y="420"/>
                </a:lnTo>
                <a:lnTo>
                  <a:pt x="21" y="420"/>
                </a:lnTo>
                <a:lnTo>
                  <a:pt x="21" y="261"/>
                </a:lnTo>
                <a:lnTo>
                  <a:pt x="65" y="261"/>
                </a:lnTo>
                <a:cubicBezTo>
                  <a:pt x="176" y="261"/>
                  <a:pt x="223" y="340"/>
                  <a:pt x="223" y="420"/>
                </a:cubicBezTo>
                <a:lnTo>
                  <a:pt x="243" y="420"/>
                </a:lnTo>
                <a:close/>
              </a:path>
            </a:pathLst>
          </a:custGeom>
          <a:noFill/>
          <a:ln w="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5" name="Freeform 511"/>
          <p:cNvSpPr>
            <a:spLocks/>
          </p:cNvSpPr>
          <p:nvPr/>
        </p:nvSpPr>
        <p:spPr bwMode="auto">
          <a:xfrm>
            <a:off x="6378575" y="3876675"/>
            <a:ext cx="90488" cy="125413"/>
          </a:xfrm>
          <a:custGeom>
            <a:avLst/>
            <a:gdLst/>
            <a:ahLst/>
            <a:cxnLst>
              <a:cxn ang="0">
                <a:pos x="159" y="97"/>
              </a:cxn>
              <a:cxn ang="0">
                <a:pos x="44" y="217"/>
              </a:cxn>
              <a:cxn ang="0">
                <a:pos x="0" y="218"/>
              </a:cxn>
              <a:cxn ang="0">
                <a:pos x="0" y="0"/>
              </a:cxn>
              <a:cxn ang="0">
                <a:pos x="48" y="0"/>
              </a:cxn>
              <a:cxn ang="0">
                <a:pos x="159" y="97"/>
              </a:cxn>
            </a:cxnLst>
            <a:rect l="0" t="0" r="r" b="b"/>
            <a:pathLst>
              <a:path w="159" h="218">
                <a:moveTo>
                  <a:pt x="159" y="97"/>
                </a:moveTo>
                <a:cubicBezTo>
                  <a:pt x="159" y="163"/>
                  <a:pt x="139" y="212"/>
                  <a:pt x="44" y="217"/>
                </a:cubicBezTo>
                <a:lnTo>
                  <a:pt x="0" y="218"/>
                </a:lnTo>
                <a:lnTo>
                  <a:pt x="0" y="0"/>
                </a:lnTo>
                <a:lnTo>
                  <a:pt x="48" y="0"/>
                </a:lnTo>
                <a:cubicBezTo>
                  <a:pt x="121" y="3"/>
                  <a:pt x="159" y="30"/>
                  <a:pt x="159" y="97"/>
                </a:cubicBezTo>
                <a:close/>
              </a:path>
            </a:pathLst>
          </a:custGeom>
          <a:noFill/>
          <a:ln w="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6" name="Line 512"/>
          <p:cNvSpPr>
            <a:spLocks noChangeShapeType="1"/>
          </p:cNvSpPr>
          <p:nvPr/>
        </p:nvSpPr>
        <p:spPr bwMode="auto">
          <a:xfrm>
            <a:off x="6372225" y="3870325"/>
            <a:ext cx="1588" cy="234950"/>
          </a:xfrm>
          <a:prstGeom prst="line">
            <a:avLst/>
          </a:prstGeom>
          <a:noFill/>
          <a:ln w="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7" name="Freeform 513"/>
          <p:cNvSpPr>
            <a:spLocks/>
          </p:cNvSpPr>
          <p:nvPr/>
        </p:nvSpPr>
        <p:spPr bwMode="auto">
          <a:xfrm>
            <a:off x="6375400" y="3870325"/>
            <a:ext cx="123825" cy="231775"/>
          </a:xfrm>
          <a:custGeom>
            <a:avLst/>
            <a:gdLst/>
            <a:ahLst/>
            <a:cxnLst>
              <a:cxn ang="0">
                <a:pos x="4" y="0"/>
              </a:cxn>
              <a:cxn ang="0">
                <a:pos x="115" y="14"/>
              </a:cxn>
              <a:cxn ang="0">
                <a:pos x="173" y="78"/>
              </a:cxn>
              <a:cxn ang="0">
                <a:pos x="166" y="174"/>
              </a:cxn>
              <a:cxn ang="0">
                <a:pos x="103" y="240"/>
              </a:cxn>
              <a:cxn ang="0">
                <a:pos x="0" y="238"/>
              </a:cxn>
              <a:cxn ang="0">
                <a:pos x="125" y="252"/>
              </a:cxn>
              <a:cxn ang="0">
                <a:pos x="194" y="319"/>
              </a:cxn>
              <a:cxn ang="0">
                <a:pos x="217" y="404"/>
              </a:cxn>
            </a:cxnLst>
            <a:rect l="0" t="0" r="r" b="b"/>
            <a:pathLst>
              <a:path w="217" h="404">
                <a:moveTo>
                  <a:pt x="4" y="0"/>
                </a:moveTo>
                <a:cubicBezTo>
                  <a:pt x="4" y="0"/>
                  <a:pt x="93" y="1"/>
                  <a:pt x="115" y="14"/>
                </a:cubicBezTo>
                <a:cubicBezTo>
                  <a:pt x="138" y="27"/>
                  <a:pt x="166" y="35"/>
                  <a:pt x="173" y="78"/>
                </a:cubicBezTo>
                <a:cubicBezTo>
                  <a:pt x="179" y="120"/>
                  <a:pt x="173" y="153"/>
                  <a:pt x="166" y="174"/>
                </a:cubicBezTo>
                <a:cubicBezTo>
                  <a:pt x="159" y="195"/>
                  <a:pt x="117" y="240"/>
                  <a:pt x="103" y="240"/>
                </a:cubicBezTo>
                <a:cubicBezTo>
                  <a:pt x="89" y="240"/>
                  <a:pt x="0" y="238"/>
                  <a:pt x="0" y="238"/>
                </a:cubicBezTo>
                <a:cubicBezTo>
                  <a:pt x="0" y="238"/>
                  <a:pt x="102" y="244"/>
                  <a:pt x="125" y="252"/>
                </a:cubicBezTo>
                <a:cubicBezTo>
                  <a:pt x="148" y="261"/>
                  <a:pt x="179" y="292"/>
                  <a:pt x="194" y="319"/>
                </a:cubicBezTo>
                <a:cubicBezTo>
                  <a:pt x="208" y="347"/>
                  <a:pt x="217" y="404"/>
                  <a:pt x="217" y="404"/>
                </a:cubicBezTo>
              </a:path>
            </a:pathLst>
          </a:custGeom>
          <a:noFill/>
          <a:ln w="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8" name="Freeform 514"/>
          <p:cNvSpPr>
            <a:spLocks/>
          </p:cNvSpPr>
          <p:nvPr/>
        </p:nvSpPr>
        <p:spPr bwMode="auto">
          <a:xfrm>
            <a:off x="6513513" y="3973513"/>
            <a:ext cx="133350" cy="130175"/>
          </a:xfrm>
          <a:custGeom>
            <a:avLst/>
            <a:gdLst/>
            <a:ahLst/>
            <a:cxnLst>
              <a:cxn ang="0">
                <a:pos x="11" y="119"/>
              </a:cxn>
              <a:cxn ang="0">
                <a:pos x="31" y="39"/>
              </a:cxn>
              <a:cxn ang="0">
                <a:pos x="117" y="3"/>
              </a:cxn>
              <a:cxn ang="0">
                <a:pos x="195" y="27"/>
              </a:cxn>
              <a:cxn ang="0">
                <a:pos x="227" y="80"/>
              </a:cxn>
              <a:cxn ang="0">
                <a:pos x="233" y="114"/>
              </a:cxn>
              <a:cxn ang="0">
                <a:pos x="19" y="109"/>
              </a:cxn>
              <a:cxn ang="0">
                <a:pos x="9" y="127"/>
              </a:cxn>
              <a:cxn ang="0">
                <a:pos x="16" y="151"/>
              </a:cxn>
              <a:cxn ang="0">
                <a:pos x="80" y="214"/>
              </a:cxn>
              <a:cxn ang="0">
                <a:pos x="153" y="215"/>
              </a:cxn>
              <a:cxn ang="0">
                <a:pos x="204" y="189"/>
              </a:cxn>
              <a:cxn ang="0">
                <a:pos x="221" y="158"/>
              </a:cxn>
            </a:cxnLst>
            <a:rect l="0" t="0" r="r" b="b"/>
            <a:pathLst>
              <a:path w="233" h="226">
                <a:moveTo>
                  <a:pt x="11" y="119"/>
                </a:moveTo>
                <a:cubicBezTo>
                  <a:pt x="11" y="119"/>
                  <a:pt x="0" y="68"/>
                  <a:pt x="31" y="39"/>
                </a:cubicBezTo>
                <a:cubicBezTo>
                  <a:pt x="62" y="10"/>
                  <a:pt x="91" y="0"/>
                  <a:pt x="117" y="3"/>
                </a:cubicBezTo>
                <a:cubicBezTo>
                  <a:pt x="143" y="6"/>
                  <a:pt x="179" y="6"/>
                  <a:pt x="195" y="27"/>
                </a:cubicBezTo>
                <a:cubicBezTo>
                  <a:pt x="212" y="49"/>
                  <a:pt x="225" y="71"/>
                  <a:pt x="227" y="80"/>
                </a:cubicBezTo>
                <a:cubicBezTo>
                  <a:pt x="228" y="88"/>
                  <a:pt x="233" y="114"/>
                  <a:pt x="233" y="114"/>
                </a:cubicBezTo>
                <a:lnTo>
                  <a:pt x="19" y="109"/>
                </a:lnTo>
                <a:lnTo>
                  <a:pt x="9" y="127"/>
                </a:lnTo>
                <a:cubicBezTo>
                  <a:pt x="9" y="127"/>
                  <a:pt x="9" y="133"/>
                  <a:pt x="16" y="151"/>
                </a:cubicBezTo>
                <a:cubicBezTo>
                  <a:pt x="22" y="169"/>
                  <a:pt x="45" y="200"/>
                  <a:pt x="80" y="214"/>
                </a:cubicBezTo>
                <a:cubicBezTo>
                  <a:pt x="114" y="226"/>
                  <a:pt x="132" y="223"/>
                  <a:pt x="153" y="215"/>
                </a:cubicBezTo>
                <a:cubicBezTo>
                  <a:pt x="174" y="207"/>
                  <a:pt x="190" y="204"/>
                  <a:pt x="204" y="189"/>
                </a:cubicBezTo>
                <a:cubicBezTo>
                  <a:pt x="217" y="174"/>
                  <a:pt x="221" y="158"/>
                  <a:pt x="221" y="158"/>
                </a:cubicBezTo>
              </a:path>
            </a:pathLst>
          </a:custGeom>
          <a:noFill/>
          <a:ln w="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9" name="Line 515"/>
          <p:cNvSpPr>
            <a:spLocks noChangeShapeType="1"/>
          </p:cNvSpPr>
          <p:nvPr/>
        </p:nvSpPr>
        <p:spPr bwMode="auto">
          <a:xfrm>
            <a:off x="6678613" y="3979863"/>
            <a:ext cx="1588" cy="120650"/>
          </a:xfrm>
          <a:prstGeom prst="line">
            <a:avLst/>
          </a:prstGeom>
          <a:noFill/>
          <a:ln w="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0" name="Line 516"/>
          <p:cNvSpPr>
            <a:spLocks noChangeShapeType="1"/>
          </p:cNvSpPr>
          <p:nvPr/>
        </p:nvSpPr>
        <p:spPr bwMode="auto">
          <a:xfrm>
            <a:off x="6673850" y="3922713"/>
            <a:ext cx="11113" cy="17463"/>
          </a:xfrm>
          <a:prstGeom prst="line">
            <a:avLst/>
          </a:prstGeom>
          <a:noFill/>
          <a:ln w="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1" name="Line 517"/>
          <p:cNvSpPr>
            <a:spLocks noChangeShapeType="1"/>
          </p:cNvSpPr>
          <p:nvPr/>
        </p:nvSpPr>
        <p:spPr bwMode="auto">
          <a:xfrm flipV="1">
            <a:off x="6672263" y="3925888"/>
            <a:ext cx="14288" cy="9525"/>
          </a:xfrm>
          <a:prstGeom prst="line">
            <a:avLst/>
          </a:prstGeom>
          <a:noFill/>
          <a:ln w="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2" name="Line 518"/>
          <p:cNvSpPr>
            <a:spLocks noChangeShapeType="1"/>
          </p:cNvSpPr>
          <p:nvPr/>
        </p:nvSpPr>
        <p:spPr bwMode="auto">
          <a:xfrm>
            <a:off x="6729413" y="3889375"/>
            <a:ext cx="1588" cy="211138"/>
          </a:xfrm>
          <a:prstGeom prst="line">
            <a:avLst/>
          </a:prstGeom>
          <a:noFill/>
          <a:ln w="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3" name="Line 519"/>
          <p:cNvSpPr>
            <a:spLocks noChangeShapeType="1"/>
          </p:cNvSpPr>
          <p:nvPr/>
        </p:nvSpPr>
        <p:spPr bwMode="auto">
          <a:xfrm>
            <a:off x="6707188" y="3930650"/>
            <a:ext cx="381000" cy="3175"/>
          </a:xfrm>
          <a:prstGeom prst="line">
            <a:avLst/>
          </a:prstGeom>
          <a:noFill/>
          <a:ln w="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4" name="Freeform 520"/>
          <p:cNvSpPr>
            <a:spLocks/>
          </p:cNvSpPr>
          <p:nvPr/>
        </p:nvSpPr>
        <p:spPr bwMode="auto">
          <a:xfrm>
            <a:off x="6781800" y="3967163"/>
            <a:ext cx="153988" cy="134938"/>
          </a:xfrm>
          <a:custGeom>
            <a:avLst/>
            <a:gdLst/>
            <a:ahLst/>
            <a:cxnLst>
              <a:cxn ang="0">
                <a:pos x="0" y="7"/>
              </a:cxn>
              <a:cxn ang="0">
                <a:pos x="3" y="232"/>
              </a:cxn>
              <a:cxn ang="0">
                <a:pos x="8" y="66"/>
              </a:cxn>
              <a:cxn ang="0">
                <a:pos x="67" y="17"/>
              </a:cxn>
              <a:cxn ang="0">
                <a:pos x="129" y="51"/>
              </a:cxn>
              <a:cxn ang="0">
                <a:pos x="132" y="232"/>
              </a:cxn>
              <a:cxn ang="0">
                <a:pos x="145" y="52"/>
              </a:cxn>
              <a:cxn ang="0">
                <a:pos x="214" y="13"/>
              </a:cxn>
              <a:cxn ang="0">
                <a:pos x="263" y="62"/>
              </a:cxn>
              <a:cxn ang="0">
                <a:pos x="269" y="237"/>
              </a:cxn>
            </a:cxnLst>
            <a:rect l="0" t="0" r="r" b="b"/>
            <a:pathLst>
              <a:path w="269" h="237">
                <a:moveTo>
                  <a:pt x="0" y="7"/>
                </a:moveTo>
                <a:lnTo>
                  <a:pt x="3" y="232"/>
                </a:lnTo>
                <a:cubicBezTo>
                  <a:pt x="3" y="232"/>
                  <a:pt x="5" y="77"/>
                  <a:pt x="8" y="66"/>
                </a:cubicBezTo>
                <a:cubicBezTo>
                  <a:pt x="12" y="54"/>
                  <a:pt x="39" y="15"/>
                  <a:pt x="67" y="17"/>
                </a:cubicBezTo>
                <a:cubicBezTo>
                  <a:pt x="95" y="18"/>
                  <a:pt x="126" y="30"/>
                  <a:pt x="129" y="51"/>
                </a:cubicBezTo>
                <a:cubicBezTo>
                  <a:pt x="132" y="72"/>
                  <a:pt x="132" y="232"/>
                  <a:pt x="132" y="232"/>
                </a:cubicBezTo>
                <a:cubicBezTo>
                  <a:pt x="132" y="232"/>
                  <a:pt x="131" y="69"/>
                  <a:pt x="145" y="52"/>
                </a:cubicBezTo>
                <a:cubicBezTo>
                  <a:pt x="160" y="36"/>
                  <a:pt x="186" y="0"/>
                  <a:pt x="214" y="13"/>
                </a:cubicBezTo>
                <a:cubicBezTo>
                  <a:pt x="242" y="26"/>
                  <a:pt x="258" y="28"/>
                  <a:pt x="263" y="62"/>
                </a:cubicBezTo>
                <a:cubicBezTo>
                  <a:pt x="268" y="97"/>
                  <a:pt x="269" y="237"/>
                  <a:pt x="269" y="237"/>
                </a:cubicBezTo>
              </a:path>
            </a:pathLst>
          </a:custGeom>
          <a:noFill/>
          <a:ln w="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5" name="Freeform 521"/>
          <p:cNvSpPr>
            <a:spLocks/>
          </p:cNvSpPr>
          <p:nvPr/>
        </p:nvSpPr>
        <p:spPr bwMode="auto">
          <a:xfrm>
            <a:off x="6962775" y="3975100"/>
            <a:ext cx="122238" cy="125413"/>
          </a:xfrm>
          <a:custGeom>
            <a:avLst/>
            <a:gdLst/>
            <a:ahLst/>
            <a:cxnLst>
              <a:cxn ang="0">
                <a:pos x="128" y="2"/>
              </a:cxn>
              <a:cxn ang="0">
                <a:pos x="22" y="54"/>
              </a:cxn>
              <a:cxn ang="0">
                <a:pos x="31" y="185"/>
              </a:cxn>
              <a:cxn ang="0">
                <a:pos x="111" y="221"/>
              </a:cxn>
              <a:cxn ang="0">
                <a:pos x="204" y="164"/>
              </a:cxn>
              <a:cxn ang="0">
                <a:pos x="213" y="214"/>
              </a:cxn>
              <a:cxn ang="0">
                <a:pos x="209" y="62"/>
              </a:cxn>
              <a:cxn ang="0">
                <a:pos x="212" y="4"/>
              </a:cxn>
              <a:cxn ang="0">
                <a:pos x="203" y="46"/>
              </a:cxn>
              <a:cxn ang="0">
                <a:pos x="180" y="34"/>
              </a:cxn>
              <a:cxn ang="0">
                <a:pos x="151" y="13"/>
              </a:cxn>
              <a:cxn ang="0">
                <a:pos x="128" y="2"/>
              </a:cxn>
            </a:cxnLst>
            <a:rect l="0" t="0" r="r" b="b"/>
            <a:pathLst>
              <a:path w="213" h="221">
                <a:moveTo>
                  <a:pt x="128" y="2"/>
                </a:moveTo>
                <a:cubicBezTo>
                  <a:pt x="128" y="2"/>
                  <a:pt x="43" y="0"/>
                  <a:pt x="22" y="54"/>
                </a:cubicBezTo>
                <a:cubicBezTo>
                  <a:pt x="0" y="108"/>
                  <a:pt x="12" y="160"/>
                  <a:pt x="31" y="185"/>
                </a:cubicBezTo>
                <a:cubicBezTo>
                  <a:pt x="51" y="209"/>
                  <a:pt x="90" y="221"/>
                  <a:pt x="111" y="221"/>
                </a:cubicBezTo>
                <a:cubicBezTo>
                  <a:pt x="133" y="221"/>
                  <a:pt x="196" y="198"/>
                  <a:pt x="204" y="164"/>
                </a:cubicBezTo>
                <a:cubicBezTo>
                  <a:pt x="213" y="129"/>
                  <a:pt x="213" y="214"/>
                  <a:pt x="213" y="214"/>
                </a:cubicBezTo>
                <a:lnTo>
                  <a:pt x="209" y="62"/>
                </a:lnTo>
                <a:lnTo>
                  <a:pt x="212" y="4"/>
                </a:lnTo>
                <a:lnTo>
                  <a:pt x="203" y="46"/>
                </a:lnTo>
                <a:cubicBezTo>
                  <a:pt x="203" y="46"/>
                  <a:pt x="209" y="56"/>
                  <a:pt x="180" y="34"/>
                </a:cubicBezTo>
                <a:lnTo>
                  <a:pt x="151" y="13"/>
                </a:lnTo>
                <a:lnTo>
                  <a:pt x="128" y="2"/>
                </a:lnTo>
                <a:close/>
              </a:path>
            </a:pathLst>
          </a:custGeom>
          <a:noFill/>
          <a:ln w="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6" name="Freeform 522"/>
          <p:cNvSpPr>
            <a:spLocks/>
          </p:cNvSpPr>
          <p:nvPr/>
        </p:nvSpPr>
        <p:spPr bwMode="auto">
          <a:xfrm>
            <a:off x="7123113" y="3973513"/>
            <a:ext cx="87313" cy="127000"/>
          </a:xfrm>
          <a:custGeom>
            <a:avLst/>
            <a:gdLst/>
            <a:ahLst/>
            <a:cxnLst>
              <a:cxn ang="0">
                <a:pos x="2" y="4"/>
              </a:cxn>
              <a:cxn ang="0">
                <a:pos x="2" y="221"/>
              </a:cxn>
              <a:cxn ang="0">
                <a:pos x="13" y="48"/>
              </a:cxn>
              <a:cxn ang="0">
                <a:pos x="89" y="5"/>
              </a:cxn>
              <a:cxn ang="0">
                <a:pos x="143" y="48"/>
              </a:cxn>
              <a:cxn ang="0">
                <a:pos x="152" y="221"/>
              </a:cxn>
            </a:cxnLst>
            <a:rect l="0" t="0" r="r" b="b"/>
            <a:pathLst>
              <a:path w="152" h="221">
                <a:moveTo>
                  <a:pt x="2" y="4"/>
                </a:moveTo>
                <a:lnTo>
                  <a:pt x="2" y="221"/>
                </a:lnTo>
                <a:cubicBezTo>
                  <a:pt x="2" y="221"/>
                  <a:pt x="0" y="59"/>
                  <a:pt x="13" y="48"/>
                </a:cubicBezTo>
                <a:cubicBezTo>
                  <a:pt x="26" y="36"/>
                  <a:pt x="61" y="0"/>
                  <a:pt x="89" y="5"/>
                </a:cubicBezTo>
                <a:cubicBezTo>
                  <a:pt x="116" y="10"/>
                  <a:pt x="137" y="17"/>
                  <a:pt x="143" y="48"/>
                </a:cubicBezTo>
                <a:cubicBezTo>
                  <a:pt x="147" y="79"/>
                  <a:pt x="152" y="221"/>
                  <a:pt x="152" y="221"/>
                </a:cubicBezTo>
              </a:path>
            </a:pathLst>
          </a:custGeom>
          <a:noFill/>
          <a:ln w="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7" name="Freeform 523"/>
          <p:cNvSpPr>
            <a:spLocks/>
          </p:cNvSpPr>
          <p:nvPr/>
        </p:nvSpPr>
        <p:spPr bwMode="auto">
          <a:xfrm>
            <a:off x="7234238" y="3963988"/>
            <a:ext cx="80963" cy="142875"/>
          </a:xfrm>
          <a:custGeom>
            <a:avLst/>
            <a:gdLst/>
            <a:ahLst/>
            <a:cxnLst>
              <a:cxn ang="0">
                <a:pos x="117" y="37"/>
              </a:cxn>
              <a:cxn ang="0">
                <a:pos x="42" y="26"/>
              </a:cxn>
              <a:cxn ang="0">
                <a:pos x="37" y="94"/>
              </a:cxn>
              <a:cxn ang="0">
                <a:pos x="120" y="143"/>
              </a:cxn>
              <a:cxn ang="0">
                <a:pos x="124" y="209"/>
              </a:cxn>
              <a:cxn ang="0">
                <a:pos x="39" y="232"/>
              </a:cxn>
              <a:cxn ang="0">
                <a:pos x="1" y="192"/>
              </a:cxn>
            </a:cxnLst>
            <a:rect l="0" t="0" r="r" b="b"/>
            <a:pathLst>
              <a:path w="141" h="249">
                <a:moveTo>
                  <a:pt x="117" y="37"/>
                </a:moveTo>
                <a:cubicBezTo>
                  <a:pt x="117" y="37"/>
                  <a:pt x="68" y="0"/>
                  <a:pt x="42" y="26"/>
                </a:cubicBezTo>
                <a:cubicBezTo>
                  <a:pt x="16" y="52"/>
                  <a:pt x="6" y="72"/>
                  <a:pt x="37" y="94"/>
                </a:cubicBezTo>
                <a:cubicBezTo>
                  <a:pt x="68" y="117"/>
                  <a:pt x="109" y="122"/>
                  <a:pt x="120" y="143"/>
                </a:cubicBezTo>
                <a:cubicBezTo>
                  <a:pt x="132" y="164"/>
                  <a:pt x="141" y="191"/>
                  <a:pt x="124" y="209"/>
                </a:cubicBezTo>
                <a:cubicBezTo>
                  <a:pt x="106" y="227"/>
                  <a:pt x="78" y="249"/>
                  <a:pt x="39" y="232"/>
                </a:cubicBezTo>
                <a:cubicBezTo>
                  <a:pt x="0" y="214"/>
                  <a:pt x="1" y="192"/>
                  <a:pt x="1" y="192"/>
                </a:cubicBezTo>
              </a:path>
            </a:pathLst>
          </a:custGeom>
          <a:noFill/>
          <a:ln w="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8" name="Line 524"/>
          <p:cNvSpPr>
            <a:spLocks noChangeShapeType="1"/>
          </p:cNvSpPr>
          <p:nvPr/>
        </p:nvSpPr>
        <p:spPr bwMode="auto">
          <a:xfrm flipV="1">
            <a:off x="6427788" y="3998913"/>
            <a:ext cx="12700" cy="3175"/>
          </a:xfrm>
          <a:prstGeom prst="line">
            <a:avLst/>
          </a:prstGeom>
          <a:noFill/>
          <a:ln w="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9" name="Line 525"/>
          <p:cNvSpPr>
            <a:spLocks noChangeShapeType="1"/>
          </p:cNvSpPr>
          <p:nvPr/>
        </p:nvSpPr>
        <p:spPr bwMode="auto">
          <a:xfrm flipV="1">
            <a:off x="6678613" y="3938588"/>
            <a:ext cx="1588" cy="1588"/>
          </a:xfrm>
          <a:prstGeom prst="line">
            <a:avLst/>
          </a:prstGeom>
          <a:noFill/>
          <a:ln w="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0" name="Line 526"/>
          <p:cNvSpPr>
            <a:spLocks noChangeShapeType="1"/>
          </p:cNvSpPr>
          <p:nvPr/>
        </p:nvSpPr>
        <p:spPr bwMode="auto">
          <a:xfrm>
            <a:off x="7083425" y="4094163"/>
            <a:ext cx="1588" cy="6350"/>
          </a:xfrm>
          <a:prstGeom prst="line">
            <a:avLst/>
          </a:prstGeom>
          <a:noFill/>
          <a:ln w="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98" name="Group 797"/>
          <p:cNvGrpSpPr/>
          <p:nvPr/>
        </p:nvGrpSpPr>
        <p:grpSpPr>
          <a:xfrm>
            <a:off x="3733800" y="4724400"/>
            <a:ext cx="549275" cy="719138"/>
            <a:chOff x="3736975" y="4513263"/>
            <a:chExt cx="549275" cy="719138"/>
          </a:xfrm>
        </p:grpSpPr>
        <p:sp>
          <p:nvSpPr>
            <p:cNvPr id="1552" name="Freeform 528"/>
            <p:cNvSpPr>
              <a:spLocks/>
            </p:cNvSpPr>
            <p:nvPr/>
          </p:nvSpPr>
          <p:spPr bwMode="auto">
            <a:xfrm>
              <a:off x="3736975" y="4513263"/>
              <a:ext cx="549275" cy="719138"/>
            </a:xfrm>
            <a:custGeom>
              <a:avLst/>
              <a:gdLst/>
              <a:ahLst/>
              <a:cxnLst>
                <a:cxn ang="0">
                  <a:pos x="960" y="1107"/>
                </a:cxn>
                <a:cxn ang="0">
                  <a:pos x="909" y="1186"/>
                </a:cxn>
                <a:cxn ang="0">
                  <a:pos x="480" y="1261"/>
                </a:cxn>
                <a:cxn ang="0">
                  <a:pos x="50" y="1186"/>
                </a:cxn>
                <a:cxn ang="0">
                  <a:pos x="0" y="1107"/>
                </a:cxn>
                <a:cxn ang="0">
                  <a:pos x="0" y="0"/>
                </a:cxn>
                <a:cxn ang="0">
                  <a:pos x="960" y="0"/>
                </a:cxn>
                <a:cxn ang="0">
                  <a:pos x="960" y="1107"/>
                </a:cxn>
              </a:cxnLst>
              <a:rect l="0" t="0" r="r" b="b"/>
              <a:pathLst>
                <a:path w="960" h="1261">
                  <a:moveTo>
                    <a:pt x="960" y="1107"/>
                  </a:moveTo>
                  <a:cubicBezTo>
                    <a:pt x="960" y="1149"/>
                    <a:pt x="943" y="1173"/>
                    <a:pt x="909" y="1186"/>
                  </a:cubicBezTo>
                  <a:cubicBezTo>
                    <a:pt x="779" y="1236"/>
                    <a:pt x="626" y="1261"/>
                    <a:pt x="480" y="1261"/>
                  </a:cubicBezTo>
                  <a:cubicBezTo>
                    <a:pt x="334" y="1261"/>
                    <a:pt x="180" y="1236"/>
                    <a:pt x="50" y="1186"/>
                  </a:cubicBezTo>
                  <a:cubicBezTo>
                    <a:pt x="17" y="1173"/>
                    <a:pt x="0" y="1149"/>
                    <a:pt x="0" y="1107"/>
                  </a:cubicBezTo>
                  <a:lnTo>
                    <a:pt x="0" y="0"/>
                  </a:lnTo>
                  <a:lnTo>
                    <a:pt x="960" y="0"/>
                  </a:lnTo>
                  <a:lnTo>
                    <a:pt x="960" y="1107"/>
                  </a:lnTo>
                  <a:close/>
                </a:path>
              </a:pathLst>
            </a:custGeom>
            <a:solidFill>
              <a:srgbClr val="0F58A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3" name="Freeform 529"/>
            <p:cNvSpPr>
              <a:spLocks/>
            </p:cNvSpPr>
            <p:nvPr/>
          </p:nvSpPr>
          <p:spPr bwMode="auto">
            <a:xfrm>
              <a:off x="3768725" y="4768851"/>
              <a:ext cx="227013" cy="250825"/>
            </a:xfrm>
            <a:custGeom>
              <a:avLst/>
              <a:gdLst/>
              <a:ahLst/>
              <a:cxnLst>
                <a:cxn ang="0">
                  <a:pos x="203" y="226"/>
                </a:cxn>
                <a:cxn ang="0">
                  <a:pos x="23" y="51"/>
                </a:cxn>
                <a:cxn ang="0">
                  <a:pos x="29" y="8"/>
                </a:cxn>
                <a:cxn ang="0">
                  <a:pos x="16" y="0"/>
                </a:cxn>
                <a:cxn ang="0">
                  <a:pos x="0" y="56"/>
                </a:cxn>
                <a:cxn ang="0">
                  <a:pos x="23" y="131"/>
                </a:cxn>
                <a:cxn ang="0">
                  <a:pos x="109" y="214"/>
                </a:cxn>
                <a:cxn ang="0">
                  <a:pos x="218" y="346"/>
                </a:cxn>
                <a:cxn ang="0">
                  <a:pos x="225" y="346"/>
                </a:cxn>
                <a:cxn ang="0">
                  <a:pos x="225" y="292"/>
                </a:cxn>
                <a:cxn ang="0">
                  <a:pos x="388" y="437"/>
                </a:cxn>
                <a:cxn ang="0">
                  <a:pos x="396" y="437"/>
                </a:cxn>
                <a:cxn ang="0">
                  <a:pos x="203" y="226"/>
                </a:cxn>
              </a:cxnLst>
              <a:rect l="0" t="0" r="r" b="b"/>
              <a:pathLst>
                <a:path w="396" h="437">
                  <a:moveTo>
                    <a:pt x="203" y="226"/>
                  </a:moveTo>
                  <a:cubicBezTo>
                    <a:pt x="70" y="143"/>
                    <a:pt x="26" y="106"/>
                    <a:pt x="23" y="51"/>
                  </a:cubicBezTo>
                  <a:cubicBezTo>
                    <a:pt x="22" y="40"/>
                    <a:pt x="24" y="22"/>
                    <a:pt x="29" y="8"/>
                  </a:cubicBezTo>
                  <a:lnTo>
                    <a:pt x="16" y="0"/>
                  </a:lnTo>
                  <a:cubicBezTo>
                    <a:pt x="7" y="16"/>
                    <a:pt x="0" y="37"/>
                    <a:pt x="0" y="56"/>
                  </a:cubicBezTo>
                  <a:cubicBezTo>
                    <a:pt x="0" y="88"/>
                    <a:pt x="10" y="112"/>
                    <a:pt x="23" y="131"/>
                  </a:cubicBezTo>
                  <a:cubicBezTo>
                    <a:pt x="41" y="159"/>
                    <a:pt x="61" y="177"/>
                    <a:pt x="109" y="214"/>
                  </a:cubicBezTo>
                  <a:cubicBezTo>
                    <a:pt x="162" y="253"/>
                    <a:pt x="197" y="299"/>
                    <a:pt x="218" y="346"/>
                  </a:cubicBezTo>
                  <a:lnTo>
                    <a:pt x="225" y="346"/>
                  </a:lnTo>
                  <a:lnTo>
                    <a:pt x="225" y="292"/>
                  </a:lnTo>
                  <a:cubicBezTo>
                    <a:pt x="295" y="332"/>
                    <a:pt x="358" y="370"/>
                    <a:pt x="388" y="437"/>
                  </a:cubicBezTo>
                  <a:lnTo>
                    <a:pt x="396" y="437"/>
                  </a:lnTo>
                  <a:cubicBezTo>
                    <a:pt x="384" y="367"/>
                    <a:pt x="344" y="314"/>
                    <a:pt x="203" y="226"/>
                  </a:cubicBezTo>
                </a:path>
              </a:pathLst>
            </a:custGeom>
            <a:solidFill>
              <a:srgbClr val="FFD1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4" name="Freeform 530"/>
            <p:cNvSpPr>
              <a:spLocks noEditPoints="1"/>
            </p:cNvSpPr>
            <p:nvPr/>
          </p:nvSpPr>
          <p:spPr bwMode="auto">
            <a:xfrm>
              <a:off x="3768725" y="4538663"/>
              <a:ext cx="487363" cy="490538"/>
            </a:xfrm>
            <a:custGeom>
              <a:avLst/>
              <a:gdLst/>
              <a:ahLst/>
              <a:cxnLst>
                <a:cxn ang="0">
                  <a:pos x="713" y="777"/>
                </a:cxn>
                <a:cxn ang="0">
                  <a:pos x="560" y="857"/>
                </a:cxn>
                <a:cxn ang="0">
                  <a:pos x="388" y="682"/>
                </a:cxn>
                <a:cxn ang="0">
                  <a:pos x="225" y="572"/>
                </a:cxn>
                <a:cxn ang="0">
                  <a:pos x="12" y="310"/>
                </a:cxn>
                <a:cxn ang="0">
                  <a:pos x="49" y="173"/>
                </a:cxn>
                <a:cxn ang="0">
                  <a:pos x="255" y="484"/>
                </a:cxn>
                <a:cxn ang="0">
                  <a:pos x="727" y="739"/>
                </a:cxn>
                <a:cxn ang="0">
                  <a:pos x="709" y="683"/>
                </a:cxn>
                <a:cxn ang="0">
                  <a:pos x="696" y="682"/>
                </a:cxn>
                <a:cxn ang="0">
                  <a:pos x="698" y="673"/>
                </a:cxn>
                <a:cxn ang="0">
                  <a:pos x="600" y="631"/>
                </a:cxn>
                <a:cxn ang="0">
                  <a:pos x="565" y="599"/>
                </a:cxn>
                <a:cxn ang="0">
                  <a:pos x="585" y="515"/>
                </a:cxn>
                <a:cxn ang="0">
                  <a:pos x="537" y="629"/>
                </a:cxn>
                <a:cxn ang="0">
                  <a:pos x="396" y="445"/>
                </a:cxn>
                <a:cxn ang="0">
                  <a:pos x="236" y="351"/>
                </a:cxn>
                <a:cxn ang="0">
                  <a:pos x="274" y="320"/>
                </a:cxn>
                <a:cxn ang="0">
                  <a:pos x="448" y="274"/>
                </a:cxn>
                <a:cxn ang="0">
                  <a:pos x="306" y="221"/>
                </a:cxn>
                <a:cxn ang="0">
                  <a:pos x="449" y="160"/>
                </a:cxn>
                <a:cxn ang="0">
                  <a:pos x="456" y="92"/>
                </a:cxn>
                <a:cxn ang="0">
                  <a:pos x="250" y="130"/>
                </a:cxn>
                <a:cxn ang="0">
                  <a:pos x="277" y="92"/>
                </a:cxn>
                <a:cxn ang="0">
                  <a:pos x="142" y="43"/>
                </a:cxn>
                <a:cxn ang="0">
                  <a:pos x="140" y="125"/>
                </a:cxn>
                <a:cxn ang="0">
                  <a:pos x="60" y="78"/>
                </a:cxn>
                <a:cxn ang="0">
                  <a:pos x="217" y="49"/>
                </a:cxn>
                <a:cxn ang="0">
                  <a:pos x="498" y="160"/>
                </a:cxn>
                <a:cxn ang="0">
                  <a:pos x="386" y="200"/>
                </a:cxn>
                <a:cxn ang="0">
                  <a:pos x="404" y="217"/>
                </a:cxn>
                <a:cxn ang="0">
                  <a:pos x="471" y="232"/>
                </a:cxn>
                <a:cxn ang="0">
                  <a:pos x="555" y="306"/>
                </a:cxn>
                <a:cxn ang="0">
                  <a:pos x="841" y="375"/>
                </a:cxn>
                <a:cxn ang="0">
                  <a:pos x="853" y="589"/>
                </a:cxn>
                <a:cxn ang="0">
                  <a:pos x="815" y="840"/>
                </a:cxn>
                <a:cxn ang="0">
                  <a:pos x="385" y="254"/>
                </a:cxn>
                <a:cxn ang="0">
                  <a:pos x="470" y="357"/>
                </a:cxn>
                <a:cxn ang="0">
                  <a:pos x="399" y="399"/>
                </a:cxn>
                <a:cxn ang="0">
                  <a:pos x="712" y="370"/>
                </a:cxn>
                <a:cxn ang="0">
                  <a:pos x="748" y="417"/>
                </a:cxn>
                <a:cxn ang="0">
                  <a:pos x="726" y="346"/>
                </a:cxn>
                <a:cxn ang="0">
                  <a:pos x="500" y="478"/>
                </a:cxn>
                <a:cxn ang="0">
                  <a:pos x="704" y="584"/>
                </a:cxn>
                <a:cxn ang="0">
                  <a:pos x="601" y="590"/>
                </a:cxn>
                <a:cxn ang="0">
                  <a:pos x="734" y="583"/>
                </a:cxn>
                <a:cxn ang="0">
                  <a:pos x="733" y="522"/>
                </a:cxn>
                <a:cxn ang="0">
                  <a:pos x="655" y="433"/>
                </a:cxn>
                <a:cxn ang="0">
                  <a:pos x="690" y="494"/>
                </a:cxn>
                <a:cxn ang="0">
                  <a:pos x="779" y="489"/>
                </a:cxn>
                <a:cxn ang="0">
                  <a:pos x="818" y="613"/>
                </a:cxn>
                <a:cxn ang="0">
                  <a:pos x="807" y="659"/>
                </a:cxn>
                <a:cxn ang="0">
                  <a:pos x="586" y="500"/>
                </a:cxn>
              </a:cxnLst>
              <a:rect l="0" t="0" r="r" b="b"/>
              <a:pathLst>
                <a:path w="853" h="857">
                  <a:moveTo>
                    <a:pt x="815" y="840"/>
                  </a:moveTo>
                  <a:lnTo>
                    <a:pt x="806" y="840"/>
                  </a:lnTo>
                  <a:cubicBezTo>
                    <a:pt x="806" y="791"/>
                    <a:pt x="761" y="777"/>
                    <a:pt x="713" y="777"/>
                  </a:cubicBezTo>
                  <a:lnTo>
                    <a:pt x="564" y="777"/>
                  </a:lnTo>
                  <a:cubicBezTo>
                    <a:pt x="569" y="801"/>
                    <a:pt x="571" y="830"/>
                    <a:pt x="568" y="857"/>
                  </a:cubicBezTo>
                  <a:lnTo>
                    <a:pt x="560" y="857"/>
                  </a:lnTo>
                  <a:cubicBezTo>
                    <a:pt x="547" y="746"/>
                    <a:pt x="484" y="690"/>
                    <a:pt x="396" y="631"/>
                  </a:cubicBezTo>
                  <a:lnTo>
                    <a:pt x="396" y="682"/>
                  </a:lnTo>
                  <a:lnTo>
                    <a:pt x="388" y="682"/>
                  </a:lnTo>
                  <a:cubicBezTo>
                    <a:pt x="365" y="630"/>
                    <a:pt x="313" y="581"/>
                    <a:pt x="265" y="546"/>
                  </a:cubicBezTo>
                  <a:cubicBezTo>
                    <a:pt x="252" y="536"/>
                    <a:pt x="238" y="527"/>
                    <a:pt x="225" y="517"/>
                  </a:cubicBezTo>
                  <a:lnTo>
                    <a:pt x="225" y="572"/>
                  </a:lnTo>
                  <a:lnTo>
                    <a:pt x="218" y="572"/>
                  </a:lnTo>
                  <a:cubicBezTo>
                    <a:pt x="197" y="518"/>
                    <a:pt x="159" y="477"/>
                    <a:pt x="106" y="429"/>
                  </a:cubicBezTo>
                  <a:cubicBezTo>
                    <a:pt x="48" y="377"/>
                    <a:pt x="25" y="346"/>
                    <a:pt x="12" y="310"/>
                  </a:cubicBezTo>
                  <a:cubicBezTo>
                    <a:pt x="3" y="289"/>
                    <a:pt x="1" y="271"/>
                    <a:pt x="1" y="247"/>
                  </a:cubicBezTo>
                  <a:cubicBezTo>
                    <a:pt x="0" y="205"/>
                    <a:pt x="22" y="166"/>
                    <a:pt x="49" y="152"/>
                  </a:cubicBezTo>
                  <a:lnTo>
                    <a:pt x="49" y="173"/>
                  </a:lnTo>
                  <a:cubicBezTo>
                    <a:pt x="35" y="190"/>
                    <a:pt x="28" y="213"/>
                    <a:pt x="28" y="235"/>
                  </a:cubicBezTo>
                  <a:cubicBezTo>
                    <a:pt x="28" y="256"/>
                    <a:pt x="33" y="279"/>
                    <a:pt x="44" y="299"/>
                  </a:cubicBezTo>
                  <a:cubicBezTo>
                    <a:pt x="76" y="361"/>
                    <a:pt x="186" y="437"/>
                    <a:pt x="255" y="484"/>
                  </a:cubicBezTo>
                  <a:cubicBezTo>
                    <a:pt x="471" y="629"/>
                    <a:pt x="514" y="654"/>
                    <a:pt x="550" y="731"/>
                  </a:cubicBezTo>
                  <a:cubicBezTo>
                    <a:pt x="554" y="739"/>
                    <a:pt x="558" y="751"/>
                    <a:pt x="562" y="764"/>
                  </a:cubicBezTo>
                  <a:cubicBezTo>
                    <a:pt x="593" y="760"/>
                    <a:pt x="706" y="742"/>
                    <a:pt x="727" y="739"/>
                  </a:cubicBezTo>
                  <a:cubicBezTo>
                    <a:pt x="731" y="738"/>
                    <a:pt x="739" y="737"/>
                    <a:pt x="744" y="737"/>
                  </a:cubicBezTo>
                  <a:cubicBezTo>
                    <a:pt x="763" y="725"/>
                    <a:pt x="778" y="709"/>
                    <a:pt x="792" y="689"/>
                  </a:cubicBezTo>
                  <a:lnTo>
                    <a:pt x="709" y="683"/>
                  </a:lnTo>
                  <a:cubicBezTo>
                    <a:pt x="705" y="692"/>
                    <a:pt x="701" y="700"/>
                    <a:pt x="697" y="707"/>
                  </a:cubicBezTo>
                  <a:lnTo>
                    <a:pt x="690" y="707"/>
                  </a:lnTo>
                  <a:cubicBezTo>
                    <a:pt x="692" y="698"/>
                    <a:pt x="694" y="690"/>
                    <a:pt x="696" y="682"/>
                  </a:cubicBezTo>
                  <a:lnTo>
                    <a:pt x="675" y="680"/>
                  </a:lnTo>
                  <a:lnTo>
                    <a:pt x="675" y="676"/>
                  </a:lnTo>
                  <a:lnTo>
                    <a:pt x="698" y="673"/>
                  </a:lnTo>
                  <a:cubicBezTo>
                    <a:pt x="702" y="649"/>
                    <a:pt x="704" y="627"/>
                    <a:pt x="705" y="606"/>
                  </a:cubicBezTo>
                  <a:lnTo>
                    <a:pt x="600" y="601"/>
                  </a:lnTo>
                  <a:cubicBezTo>
                    <a:pt x="600" y="611"/>
                    <a:pt x="600" y="622"/>
                    <a:pt x="600" y="631"/>
                  </a:cubicBezTo>
                  <a:lnTo>
                    <a:pt x="593" y="631"/>
                  </a:lnTo>
                  <a:cubicBezTo>
                    <a:pt x="591" y="620"/>
                    <a:pt x="589" y="610"/>
                    <a:pt x="588" y="600"/>
                  </a:cubicBezTo>
                  <a:lnTo>
                    <a:pt x="565" y="599"/>
                  </a:lnTo>
                  <a:lnTo>
                    <a:pt x="565" y="592"/>
                  </a:lnTo>
                  <a:lnTo>
                    <a:pt x="587" y="591"/>
                  </a:lnTo>
                  <a:cubicBezTo>
                    <a:pt x="584" y="563"/>
                    <a:pt x="584" y="537"/>
                    <a:pt x="585" y="515"/>
                  </a:cubicBezTo>
                  <a:lnTo>
                    <a:pt x="524" y="512"/>
                  </a:lnTo>
                  <a:cubicBezTo>
                    <a:pt x="526" y="517"/>
                    <a:pt x="529" y="523"/>
                    <a:pt x="531" y="529"/>
                  </a:cubicBezTo>
                  <a:cubicBezTo>
                    <a:pt x="545" y="566"/>
                    <a:pt x="542" y="609"/>
                    <a:pt x="537" y="629"/>
                  </a:cubicBezTo>
                  <a:lnTo>
                    <a:pt x="530" y="629"/>
                  </a:lnTo>
                  <a:cubicBezTo>
                    <a:pt x="529" y="606"/>
                    <a:pt x="521" y="578"/>
                    <a:pt x="514" y="560"/>
                  </a:cubicBezTo>
                  <a:cubicBezTo>
                    <a:pt x="497" y="521"/>
                    <a:pt x="459" y="485"/>
                    <a:pt x="396" y="445"/>
                  </a:cubicBezTo>
                  <a:lnTo>
                    <a:pt x="396" y="495"/>
                  </a:lnTo>
                  <a:lnTo>
                    <a:pt x="388" y="495"/>
                  </a:lnTo>
                  <a:cubicBezTo>
                    <a:pt x="367" y="429"/>
                    <a:pt x="314" y="391"/>
                    <a:pt x="236" y="351"/>
                  </a:cubicBezTo>
                  <a:cubicBezTo>
                    <a:pt x="172" y="318"/>
                    <a:pt x="152" y="278"/>
                    <a:pt x="155" y="217"/>
                  </a:cubicBezTo>
                  <a:lnTo>
                    <a:pt x="177" y="229"/>
                  </a:lnTo>
                  <a:cubicBezTo>
                    <a:pt x="183" y="287"/>
                    <a:pt x="227" y="321"/>
                    <a:pt x="274" y="320"/>
                  </a:cubicBezTo>
                  <a:cubicBezTo>
                    <a:pt x="301" y="320"/>
                    <a:pt x="327" y="316"/>
                    <a:pt x="351" y="311"/>
                  </a:cubicBezTo>
                  <a:cubicBezTo>
                    <a:pt x="387" y="304"/>
                    <a:pt x="420" y="298"/>
                    <a:pt x="448" y="308"/>
                  </a:cubicBezTo>
                  <a:lnTo>
                    <a:pt x="448" y="274"/>
                  </a:lnTo>
                  <a:lnTo>
                    <a:pt x="426" y="274"/>
                  </a:lnTo>
                  <a:cubicBezTo>
                    <a:pt x="418" y="280"/>
                    <a:pt x="402" y="288"/>
                    <a:pt x="379" y="289"/>
                  </a:cubicBezTo>
                  <a:cubicBezTo>
                    <a:pt x="354" y="289"/>
                    <a:pt x="306" y="274"/>
                    <a:pt x="306" y="221"/>
                  </a:cubicBezTo>
                  <a:cubicBezTo>
                    <a:pt x="306" y="174"/>
                    <a:pt x="345" y="166"/>
                    <a:pt x="377" y="166"/>
                  </a:cubicBezTo>
                  <a:cubicBezTo>
                    <a:pt x="395" y="166"/>
                    <a:pt x="423" y="166"/>
                    <a:pt x="433" y="165"/>
                  </a:cubicBezTo>
                  <a:cubicBezTo>
                    <a:pt x="440" y="165"/>
                    <a:pt x="446" y="164"/>
                    <a:pt x="449" y="160"/>
                  </a:cubicBezTo>
                  <a:cubicBezTo>
                    <a:pt x="453" y="157"/>
                    <a:pt x="454" y="153"/>
                    <a:pt x="455" y="148"/>
                  </a:cubicBezTo>
                  <a:cubicBezTo>
                    <a:pt x="456" y="143"/>
                    <a:pt x="456" y="137"/>
                    <a:pt x="456" y="127"/>
                  </a:cubicBezTo>
                  <a:lnTo>
                    <a:pt x="456" y="92"/>
                  </a:lnTo>
                  <a:lnTo>
                    <a:pt x="307" y="92"/>
                  </a:lnTo>
                  <a:lnTo>
                    <a:pt x="307" y="152"/>
                  </a:lnTo>
                  <a:lnTo>
                    <a:pt x="250" y="130"/>
                  </a:lnTo>
                  <a:lnTo>
                    <a:pt x="250" y="116"/>
                  </a:lnTo>
                  <a:lnTo>
                    <a:pt x="277" y="116"/>
                  </a:lnTo>
                  <a:lnTo>
                    <a:pt x="277" y="92"/>
                  </a:lnTo>
                  <a:lnTo>
                    <a:pt x="177" y="92"/>
                  </a:lnTo>
                  <a:lnTo>
                    <a:pt x="177" y="43"/>
                  </a:lnTo>
                  <a:lnTo>
                    <a:pt x="142" y="43"/>
                  </a:lnTo>
                  <a:cubicBezTo>
                    <a:pt x="124" y="43"/>
                    <a:pt x="103" y="56"/>
                    <a:pt x="101" y="81"/>
                  </a:cubicBezTo>
                  <a:cubicBezTo>
                    <a:pt x="100" y="105"/>
                    <a:pt x="111" y="125"/>
                    <a:pt x="135" y="125"/>
                  </a:cubicBezTo>
                  <a:lnTo>
                    <a:pt x="140" y="125"/>
                  </a:lnTo>
                  <a:lnTo>
                    <a:pt x="140" y="154"/>
                  </a:lnTo>
                  <a:lnTo>
                    <a:pt x="135" y="154"/>
                  </a:lnTo>
                  <a:cubicBezTo>
                    <a:pt x="92" y="154"/>
                    <a:pt x="60" y="121"/>
                    <a:pt x="60" y="78"/>
                  </a:cubicBezTo>
                  <a:cubicBezTo>
                    <a:pt x="60" y="34"/>
                    <a:pt x="98" y="0"/>
                    <a:pt x="144" y="0"/>
                  </a:cubicBezTo>
                  <a:lnTo>
                    <a:pt x="217" y="0"/>
                  </a:lnTo>
                  <a:lnTo>
                    <a:pt x="217" y="49"/>
                  </a:lnTo>
                  <a:lnTo>
                    <a:pt x="500" y="49"/>
                  </a:lnTo>
                  <a:lnTo>
                    <a:pt x="500" y="121"/>
                  </a:lnTo>
                  <a:cubicBezTo>
                    <a:pt x="500" y="133"/>
                    <a:pt x="499" y="150"/>
                    <a:pt x="498" y="160"/>
                  </a:cubicBezTo>
                  <a:cubicBezTo>
                    <a:pt x="497" y="168"/>
                    <a:pt x="494" y="181"/>
                    <a:pt x="480" y="192"/>
                  </a:cubicBezTo>
                  <a:cubicBezTo>
                    <a:pt x="471" y="199"/>
                    <a:pt x="458" y="201"/>
                    <a:pt x="437" y="202"/>
                  </a:cubicBezTo>
                  <a:cubicBezTo>
                    <a:pt x="430" y="202"/>
                    <a:pt x="410" y="201"/>
                    <a:pt x="386" y="200"/>
                  </a:cubicBezTo>
                  <a:cubicBezTo>
                    <a:pt x="354" y="198"/>
                    <a:pt x="345" y="210"/>
                    <a:pt x="343" y="222"/>
                  </a:cubicBezTo>
                  <a:cubicBezTo>
                    <a:pt x="343" y="224"/>
                    <a:pt x="343" y="226"/>
                    <a:pt x="343" y="229"/>
                  </a:cubicBezTo>
                  <a:cubicBezTo>
                    <a:pt x="359" y="217"/>
                    <a:pt x="380" y="209"/>
                    <a:pt x="404" y="217"/>
                  </a:cubicBezTo>
                  <a:cubicBezTo>
                    <a:pt x="447" y="230"/>
                    <a:pt x="459" y="231"/>
                    <a:pt x="481" y="214"/>
                  </a:cubicBezTo>
                  <a:lnTo>
                    <a:pt x="484" y="219"/>
                  </a:lnTo>
                  <a:cubicBezTo>
                    <a:pt x="481" y="222"/>
                    <a:pt x="477" y="228"/>
                    <a:pt x="471" y="232"/>
                  </a:cubicBezTo>
                  <a:lnTo>
                    <a:pt x="491" y="232"/>
                  </a:lnTo>
                  <a:lnTo>
                    <a:pt x="491" y="344"/>
                  </a:lnTo>
                  <a:lnTo>
                    <a:pt x="555" y="306"/>
                  </a:lnTo>
                  <a:lnTo>
                    <a:pt x="736" y="306"/>
                  </a:lnTo>
                  <a:cubicBezTo>
                    <a:pt x="736" y="306"/>
                    <a:pt x="812" y="345"/>
                    <a:pt x="824" y="352"/>
                  </a:cubicBezTo>
                  <a:cubicBezTo>
                    <a:pt x="835" y="358"/>
                    <a:pt x="840" y="365"/>
                    <a:pt x="841" y="375"/>
                  </a:cubicBezTo>
                  <a:cubicBezTo>
                    <a:pt x="843" y="384"/>
                    <a:pt x="841" y="395"/>
                    <a:pt x="836" y="402"/>
                  </a:cubicBezTo>
                  <a:cubicBezTo>
                    <a:pt x="834" y="406"/>
                    <a:pt x="813" y="440"/>
                    <a:pt x="802" y="458"/>
                  </a:cubicBezTo>
                  <a:cubicBezTo>
                    <a:pt x="833" y="491"/>
                    <a:pt x="853" y="537"/>
                    <a:pt x="853" y="589"/>
                  </a:cubicBezTo>
                  <a:cubicBezTo>
                    <a:pt x="853" y="636"/>
                    <a:pt x="836" y="696"/>
                    <a:pt x="780" y="741"/>
                  </a:cubicBezTo>
                  <a:cubicBezTo>
                    <a:pt x="805" y="749"/>
                    <a:pt x="820" y="763"/>
                    <a:pt x="833" y="781"/>
                  </a:cubicBezTo>
                  <a:lnTo>
                    <a:pt x="815" y="840"/>
                  </a:lnTo>
                  <a:close/>
                  <a:moveTo>
                    <a:pt x="414" y="238"/>
                  </a:moveTo>
                  <a:cubicBezTo>
                    <a:pt x="388" y="233"/>
                    <a:pt x="374" y="236"/>
                    <a:pt x="360" y="250"/>
                  </a:cubicBezTo>
                  <a:cubicBezTo>
                    <a:pt x="367" y="253"/>
                    <a:pt x="376" y="255"/>
                    <a:pt x="385" y="254"/>
                  </a:cubicBezTo>
                  <a:cubicBezTo>
                    <a:pt x="400" y="253"/>
                    <a:pt x="409" y="245"/>
                    <a:pt x="414" y="238"/>
                  </a:cubicBezTo>
                  <a:moveTo>
                    <a:pt x="399" y="399"/>
                  </a:moveTo>
                  <a:lnTo>
                    <a:pt x="470" y="357"/>
                  </a:lnTo>
                  <a:cubicBezTo>
                    <a:pt x="456" y="350"/>
                    <a:pt x="441" y="345"/>
                    <a:pt x="423" y="345"/>
                  </a:cubicBezTo>
                  <a:cubicBezTo>
                    <a:pt x="398" y="345"/>
                    <a:pt x="356" y="356"/>
                    <a:pt x="336" y="359"/>
                  </a:cubicBezTo>
                  <a:cubicBezTo>
                    <a:pt x="345" y="365"/>
                    <a:pt x="377" y="385"/>
                    <a:pt x="399" y="399"/>
                  </a:cubicBezTo>
                  <a:moveTo>
                    <a:pt x="717" y="404"/>
                  </a:moveTo>
                  <a:lnTo>
                    <a:pt x="727" y="390"/>
                  </a:lnTo>
                  <a:lnTo>
                    <a:pt x="712" y="370"/>
                  </a:lnTo>
                  <a:lnTo>
                    <a:pt x="714" y="365"/>
                  </a:lnTo>
                  <a:lnTo>
                    <a:pt x="758" y="388"/>
                  </a:lnTo>
                  <a:lnTo>
                    <a:pt x="748" y="417"/>
                  </a:lnTo>
                  <a:cubicBezTo>
                    <a:pt x="755" y="420"/>
                    <a:pt x="762" y="424"/>
                    <a:pt x="770" y="430"/>
                  </a:cubicBezTo>
                  <a:lnTo>
                    <a:pt x="798" y="384"/>
                  </a:lnTo>
                  <a:lnTo>
                    <a:pt x="726" y="346"/>
                  </a:lnTo>
                  <a:lnTo>
                    <a:pt x="567" y="346"/>
                  </a:lnTo>
                  <a:lnTo>
                    <a:pt x="437" y="424"/>
                  </a:lnTo>
                  <a:cubicBezTo>
                    <a:pt x="462" y="441"/>
                    <a:pt x="484" y="459"/>
                    <a:pt x="500" y="478"/>
                  </a:cubicBezTo>
                  <a:cubicBezTo>
                    <a:pt x="534" y="427"/>
                    <a:pt x="595" y="395"/>
                    <a:pt x="656" y="395"/>
                  </a:cubicBezTo>
                  <a:cubicBezTo>
                    <a:pt x="675" y="395"/>
                    <a:pt x="698" y="397"/>
                    <a:pt x="717" y="404"/>
                  </a:cubicBezTo>
                  <a:moveTo>
                    <a:pt x="704" y="584"/>
                  </a:moveTo>
                  <a:cubicBezTo>
                    <a:pt x="704" y="561"/>
                    <a:pt x="701" y="539"/>
                    <a:pt x="697" y="520"/>
                  </a:cubicBezTo>
                  <a:lnTo>
                    <a:pt x="612" y="516"/>
                  </a:lnTo>
                  <a:cubicBezTo>
                    <a:pt x="607" y="542"/>
                    <a:pt x="603" y="567"/>
                    <a:pt x="601" y="590"/>
                  </a:cubicBezTo>
                  <a:lnTo>
                    <a:pt x="704" y="584"/>
                  </a:lnTo>
                  <a:close/>
                  <a:moveTo>
                    <a:pt x="733" y="522"/>
                  </a:moveTo>
                  <a:cubicBezTo>
                    <a:pt x="736" y="543"/>
                    <a:pt x="736" y="564"/>
                    <a:pt x="734" y="583"/>
                  </a:cubicBezTo>
                  <a:lnTo>
                    <a:pt x="818" y="578"/>
                  </a:lnTo>
                  <a:cubicBezTo>
                    <a:pt x="816" y="559"/>
                    <a:pt x="810" y="541"/>
                    <a:pt x="802" y="525"/>
                  </a:cubicBezTo>
                  <a:lnTo>
                    <a:pt x="733" y="522"/>
                  </a:lnTo>
                  <a:close/>
                  <a:moveTo>
                    <a:pt x="690" y="494"/>
                  </a:moveTo>
                  <a:cubicBezTo>
                    <a:pt x="682" y="464"/>
                    <a:pt x="671" y="443"/>
                    <a:pt x="666" y="433"/>
                  </a:cubicBezTo>
                  <a:cubicBezTo>
                    <a:pt x="662" y="433"/>
                    <a:pt x="659" y="433"/>
                    <a:pt x="655" y="433"/>
                  </a:cubicBezTo>
                  <a:cubicBezTo>
                    <a:pt x="649" y="433"/>
                    <a:pt x="643" y="434"/>
                    <a:pt x="638" y="435"/>
                  </a:cubicBezTo>
                  <a:cubicBezTo>
                    <a:pt x="629" y="456"/>
                    <a:pt x="622" y="477"/>
                    <a:pt x="617" y="499"/>
                  </a:cubicBezTo>
                  <a:lnTo>
                    <a:pt x="690" y="494"/>
                  </a:lnTo>
                  <a:close/>
                  <a:moveTo>
                    <a:pt x="713" y="444"/>
                  </a:moveTo>
                  <a:cubicBezTo>
                    <a:pt x="720" y="460"/>
                    <a:pt x="724" y="477"/>
                    <a:pt x="728" y="492"/>
                  </a:cubicBezTo>
                  <a:lnTo>
                    <a:pt x="779" y="489"/>
                  </a:lnTo>
                  <a:cubicBezTo>
                    <a:pt x="761" y="469"/>
                    <a:pt x="739" y="453"/>
                    <a:pt x="713" y="444"/>
                  </a:cubicBezTo>
                  <a:moveTo>
                    <a:pt x="807" y="659"/>
                  </a:moveTo>
                  <a:cubicBezTo>
                    <a:pt x="813" y="645"/>
                    <a:pt x="817" y="631"/>
                    <a:pt x="818" y="613"/>
                  </a:cubicBezTo>
                  <a:lnTo>
                    <a:pt x="731" y="608"/>
                  </a:lnTo>
                  <a:cubicBezTo>
                    <a:pt x="727" y="632"/>
                    <a:pt x="721" y="654"/>
                    <a:pt x="714" y="671"/>
                  </a:cubicBezTo>
                  <a:lnTo>
                    <a:pt x="807" y="659"/>
                  </a:lnTo>
                  <a:close/>
                  <a:moveTo>
                    <a:pt x="593" y="447"/>
                  </a:moveTo>
                  <a:cubicBezTo>
                    <a:pt x="564" y="460"/>
                    <a:pt x="544" y="478"/>
                    <a:pt x="526" y="503"/>
                  </a:cubicBezTo>
                  <a:lnTo>
                    <a:pt x="586" y="500"/>
                  </a:lnTo>
                  <a:cubicBezTo>
                    <a:pt x="588" y="474"/>
                    <a:pt x="591" y="456"/>
                    <a:pt x="593" y="447"/>
                  </a:cubicBezTo>
                </a:path>
              </a:pathLst>
            </a:custGeom>
            <a:solidFill>
              <a:srgbClr val="FFD1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5" name="Freeform 531"/>
            <p:cNvSpPr>
              <a:spLocks noEditPoints="1"/>
            </p:cNvSpPr>
            <p:nvPr/>
          </p:nvSpPr>
          <p:spPr bwMode="auto">
            <a:xfrm>
              <a:off x="3949700" y="5032376"/>
              <a:ext cx="131763" cy="136525"/>
            </a:xfrm>
            <a:custGeom>
              <a:avLst/>
              <a:gdLst/>
              <a:ahLst/>
              <a:cxnLst>
                <a:cxn ang="0">
                  <a:pos x="167" y="105"/>
                </a:cxn>
                <a:cxn ang="0">
                  <a:pos x="214" y="54"/>
                </a:cxn>
                <a:cxn ang="0">
                  <a:pos x="128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14" y="11"/>
                </a:cxn>
                <a:cxn ang="0">
                  <a:pos x="26" y="48"/>
                </a:cxn>
                <a:cxn ang="0">
                  <a:pos x="26" y="239"/>
                </a:cxn>
                <a:cxn ang="0">
                  <a:pos x="132" y="239"/>
                </a:cxn>
                <a:cxn ang="0">
                  <a:pos x="232" y="166"/>
                </a:cxn>
                <a:cxn ang="0">
                  <a:pos x="167" y="105"/>
                </a:cxn>
                <a:cxn ang="0">
                  <a:pos x="113" y="23"/>
                </a:cxn>
                <a:cxn ang="0">
                  <a:pos x="158" y="58"/>
                </a:cxn>
                <a:cxn ang="0">
                  <a:pos x="105" y="97"/>
                </a:cxn>
                <a:cxn ang="0">
                  <a:pos x="81" y="97"/>
                </a:cxn>
                <a:cxn ang="0">
                  <a:pos x="81" y="23"/>
                </a:cxn>
                <a:cxn ang="0">
                  <a:pos x="113" y="23"/>
                </a:cxn>
                <a:cxn ang="0">
                  <a:pos x="115" y="217"/>
                </a:cxn>
                <a:cxn ang="0">
                  <a:pos x="81" y="217"/>
                </a:cxn>
                <a:cxn ang="0">
                  <a:pos x="81" y="119"/>
                </a:cxn>
                <a:cxn ang="0">
                  <a:pos x="114" y="119"/>
                </a:cxn>
                <a:cxn ang="0">
                  <a:pos x="176" y="166"/>
                </a:cxn>
                <a:cxn ang="0">
                  <a:pos x="115" y="217"/>
                </a:cxn>
              </a:cxnLst>
              <a:rect l="0" t="0" r="r" b="b"/>
              <a:pathLst>
                <a:path w="232" h="239">
                  <a:moveTo>
                    <a:pt x="167" y="105"/>
                  </a:moveTo>
                  <a:cubicBezTo>
                    <a:pt x="191" y="101"/>
                    <a:pt x="214" y="82"/>
                    <a:pt x="214" y="54"/>
                  </a:cubicBezTo>
                  <a:cubicBezTo>
                    <a:pt x="214" y="28"/>
                    <a:pt x="204" y="0"/>
                    <a:pt x="128" y="0"/>
                  </a:cubicBezTo>
                  <a:lnTo>
                    <a:pt x="0" y="0"/>
                  </a:lnTo>
                  <a:lnTo>
                    <a:pt x="0" y="2"/>
                  </a:lnTo>
                  <a:cubicBezTo>
                    <a:pt x="4" y="3"/>
                    <a:pt x="10" y="7"/>
                    <a:pt x="14" y="11"/>
                  </a:cubicBezTo>
                  <a:cubicBezTo>
                    <a:pt x="23" y="19"/>
                    <a:pt x="26" y="32"/>
                    <a:pt x="26" y="48"/>
                  </a:cubicBezTo>
                  <a:lnTo>
                    <a:pt x="26" y="239"/>
                  </a:lnTo>
                  <a:lnTo>
                    <a:pt x="132" y="239"/>
                  </a:lnTo>
                  <a:cubicBezTo>
                    <a:pt x="190" y="239"/>
                    <a:pt x="232" y="217"/>
                    <a:pt x="232" y="166"/>
                  </a:cubicBezTo>
                  <a:cubicBezTo>
                    <a:pt x="232" y="125"/>
                    <a:pt x="200" y="107"/>
                    <a:pt x="167" y="105"/>
                  </a:cubicBezTo>
                  <a:moveTo>
                    <a:pt x="113" y="23"/>
                  </a:moveTo>
                  <a:cubicBezTo>
                    <a:pt x="140" y="23"/>
                    <a:pt x="158" y="29"/>
                    <a:pt x="158" y="58"/>
                  </a:cubicBezTo>
                  <a:cubicBezTo>
                    <a:pt x="158" y="88"/>
                    <a:pt x="133" y="97"/>
                    <a:pt x="105" y="97"/>
                  </a:cubicBezTo>
                  <a:lnTo>
                    <a:pt x="81" y="97"/>
                  </a:lnTo>
                  <a:lnTo>
                    <a:pt x="81" y="23"/>
                  </a:lnTo>
                  <a:lnTo>
                    <a:pt x="113" y="23"/>
                  </a:lnTo>
                  <a:close/>
                  <a:moveTo>
                    <a:pt x="115" y="217"/>
                  </a:moveTo>
                  <a:lnTo>
                    <a:pt x="81" y="217"/>
                  </a:lnTo>
                  <a:lnTo>
                    <a:pt x="81" y="119"/>
                  </a:lnTo>
                  <a:lnTo>
                    <a:pt x="114" y="119"/>
                  </a:lnTo>
                  <a:cubicBezTo>
                    <a:pt x="158" y="119"/>
                    <a:pt x="176" y="132"/>
                    <a:pt x="176" y="166"/>
                  </a:cubicBezTo>
                  <a:cubicBezTo>
                    <a:pt x="176" y="202"/>
                    <a:pt x="153" y="217"/>
                    <a:pt x="115" y="217"/>
                  </a:cubicBezTo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6" name="Freeform 532"/>
            <p:cNvSpPr>
              <a:spLocks noEditPoints="1"/>
            </p:cNvSpPr>
            <p:nvPr/>
          </p:nvSpPr>
          <p:spPr bwMode="auto">
            <a:xfrm>
              <a:off x="3792538" y="5032376"/>
              <a:ext cx="142875" cy="136525"/>
            </a:xfrm>
            <a:custGeom>
              <a:avLst/>
              <a:gdLst/>
              <a:ahLst/>
              <a:cxnLst>
                <a:cxn ang="0">
                  <a:pos x="179" y="239"/>
                </a:cxn>
                <a:cxn ang="0">
                  <a:pos x="248" y="239"/>
                </a:cxn>
                <a:cxn ang="0">
                  <a:pos x="160" y="127"/>
                </a:cxn>
                <a:cxn ang="0">
                  <a:pos x="222" y="63"/>
                </a:cxn>
                <a:cxn ang="0">
                  <a:pos x="133" y="0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14" y="11"/>
                </a:cxn>
                <a:cxn ang="0">
                  <a:pos x="26" y="53"/>
                </a:cxn>
                <a:cxn ang="0">
                  <a:pos x="26" y="239"/>
                </a:cxn>
                <a:cxn ang="0">
                  <a:pos x="81" y="239"/>
                </a:cxn>
                <a:cxn ang="0">
                  <a:pos x="81" y="133"/>
                </a:cxn>
                <a:cxn ang="0">
                  <a:pos x="101" y="133"/>
                </a:cxn>
                <a:cxn ang="0">
                  <a:pos x="179" y="239"/>
                </a:cxn>
                <a:cxn ang="0">
                  <a:pos x="81" y="23"/>
                </a:cxn>
                <a:cxn ang="0">
                  <a:pos x="118" y="23"/>
                </a:cxn>
                <a:cxn ang="0">
                  <a:pos x="166" y="65"/>
                </a:cxn>
                <a:cxn ang="0">
                  <a:pos x="110" y="112"/>
                </a:cxn>
                <a:cxn ang="0">
                  <a:pos x="81" y="112"/>
                </a:cxn>
                <a:cxn ang="0">
                  <a:pos x="81" y="23"/>
                </a:cxn>
              </a:cxnLst>
              <a:rect l="0" t="0" r="r" b="b"/>
              <a:pathLst>
                <a:path w="248" h="239">
                  <a:moveTo>
                    <a:pt x="179" y="239"/>
                  </a:moveTo>
                  <a:lnTo>
                    <a:pt x="248" y="239"/>
                  </a:lnTo>
                  <a:lnTo>
                    <a:pt x="160" y="127"/>
                  </a:lnTo>
                  <a:cubicBezTo>
                    <a:pt x="195" y="117"/>
                    <a:pt x="222" y="98"/>
                    <a:pt x="222" y="63"/>
                  </a:cubicBezTo>
                  <a:cubicBezTo>
                    <a:pt x="222" y="22"/>
                    <a:pt x="197" y="0"/>
                    <a:pt x="133" y="0"/>
                  </a:cubicBezTo>
                  <a:lnTo>
                    <a:pt x="0" y="0"/>
                  </a:lnTo>
                  <a:lnTo>
                    <a:pt x="0" y="2"/>
                  </a:lnTo>
                  <a:cubicBezTo>
                    <a:pt x="5" y="4"/>
                    <a:pt x="10" y="7"/>
                    <a:pt x="14" y="11"/>
                  </a:cubicBezTo>
                  <a:cubicBezTo>
                    <a:pt x="23" y="20"/>
                    <a:pt x="26" y="34"/>
                    <a:pt x="26" y="53"/>
                  </a:cubicBezTo>
                  <a:lnTo>
                    <a:pt x="26" y="239"/>
                  </a:lnTo>
                  <a:lnTo>
                    <a:pt x="81" y="239"/>
                  </a:lnTo>
                  <a:lnTo>
                    <a:pt x="81" y="133"/>
                  </a:lnTo>
                  <a:lnTo>
                    <a:pt x="101" y="133"/>
                  </a:lnTo>
                  <a:lnTo>
                    <a:pt x="179" y="239"/>
                  </a:lnTo>
                  <a:close/>
                  <a:moveTo>
                    <a:pt x="81" y="23"/>
                  </a:moveTo>
                  <a:lnTo>
                    <a:pt x="118" y="23"/>
                  </a:lnTo>
                  <a:cubicBezTo>
                    <a:pt x="149" y="23"/>
                    <a:pt x="166" y="32"/>
                    <a:pt x="166" y="65"/>
                  </a:cubicBezTo>
                  <a:cubicBezTo>
                    <a:pt x="166" y="94"/>
                    <a:pt x="144" y="112"/>
                    <a:pt x="110" y="112"/>
                  </a:cubicBezTo>
                  <a:lnTo>
                    <a:pt x="81" y="112"/>
                  </a:lnTo>
                  <a:lnTo>
                    <a:pt x="81" y="2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7" name="Freeform 533"/>
            <p:cNvSpPr>
              <a:spLocks/>
            </p:cNvSpPr>
            <p:nvPr/>
          </p:nvSpPr>
          <p:spPr bwMode="auto">
            <a:xfrm>
              <a:off x="4110038" y="5030788"/>
              <a:ext cx="119063" cy="139700"/>
            </a:xfrm>
            <a:custGeom>
              <a:avLst/>
              <a:gdLst/>
              <a:ahLst/>
              <a:cxnLst>
                <a:cxn ang="0">
                  <a:pos x="175" y="36"/>
                </a:cxn>
                <a:cxn ang="0">
                  <a:pos x="195" y="55"/>
                </a:cxn>
                <a:cxn ang="0">
                  <a:pos x="197" y="56"/>
                </a:cxn>
                <a:cxn ang="0">
                  <a:pos x="209" y="15"/>
                </a:cxn>
                <a:cxn ang="0">
                  <a:pos x="136" y="0"/>
                </a:cxn>
                <a:cxn ang="0">
                  <a:pos x="0" y="124"/>
                </a:cxn>
                <a:cxn ang="0">
                  <a:pos x="131" y="246"/>
                </a:cxn>
                <a:cxn ang="0">
                  <a:pos x="210" y="228"/>
                </a:cxn>
                <a:cxn ang="0">
                  <a:pos x="210" y="200"/>
                </a:cxn>
                <a:cxn ang="0">
                  <a:pos x="147" y="219"/>
                </a:cxn>
                <a:cxn ang="0">
                  <a:pos x="58" y="123"/>
                </a:cxn>
                <a:cxn ang="0">
                  <a:pos x="132" y="26"/>
                </a:cxn>
                <a:cxn ang="0">
                  <a:pos x="175" y="36"/>
                </a:cxn>
              </a:cxnLst>
              <a:rect l="0" t="0" r="r" b="b"/>
              <a:pathLst>
                <a:path w="210" h="246">
                  <a:moveTo>
                    <a:pt x="175" y="36"/>
                  </a:moveTo>
                  <a:cubicBezTo>
                    <a:pt x="190" y="44"/>
                    <a:pt x="195" y="55"/>
                    <a:pt x="195" y="55"/>
                  </a:cubicBezTo>
                  <a:cubicBezTo>
                    <a:pt x="196" y="56"/>
                    <a:pt x="197" y="56"/>
                    <a:pt x="197" y="56"/>
                  </a:cubicBezTo>
                  <a:lnTo>
                    <a:pt x="209" y="15"/>
                  </a:lnTo>
                  <a:cubicBezTo>
                    <a:pt x="209" y="15"/>
                    <a:pt x="187" y="0"/>
                    <a:pt x="136" y="0"/>
                  </a:cubicBezTo>
                  <a:cubicBezTo>
                    <a:pt x="58" y="0"/>
                    <a:pt x="0" y="38"/>
                    <a:pt x="0" y="124"/>
                  </a:cubicBezTo>
                  <a:cubicBezTo>
                    <a:pt x="0" y="221"/>
                    <a:pt x="70" y="246"/>
                    <a:pt x="131" y="246"/>
                  </a:cubicBezTo>
                  <a:cubicBezTo>
                    <a:pt x="188" y="246"/>
                    <a:pt x="210" y="228"/>
                    <a:pt x="210" y="228"/>
                  </a:cubicBezTo>
                  <a:lnTo>
                    <a:pt x="210" y="200"/>
                  </a:lnTo>
                  <a:cubicBezTo>
                    <a:pt x="210" y="200"/>
                    <a:pt x="190" y="219"/>
                    <a:pt x="147" y="219"/>
                  </a:cubicBezTo>
                  <a:cubicBezTo>
                    <a:pt x="111" y="219"/>
                    <a:pt x="59" y="202"/>
                    <a:pt x="58" y="123"/>
                  </a:cubicBezTo>
                  <a:cubicBezTo>
                    <a:pt x="57" y="50"/>
                    <a:pt x="89" y="26"/>
                    <a:pt x="132" y="26"/>
                  </a:cubicBezTo>
                  <a:cubicBezTo>
                    <a:pt x="155" y="26"/>
                    <a:pt x="167" y="31"/>
                    <a:pt x="175" y="36"/>
                  </a:cubicBezTo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75" name="Group 774"/>
          <p:cNvGrpSpPr/>
          <p:nvPr/>
        </p:nvGrpSpPr>
        <p:grpSpPr>
          <a:xfrm>
            <a:off x="4876800" y="1295400"/>
            <a:ext cx="960438" cy="457200"/>
            <a:chOff x="4833938" y="1330326"/>
            <a:chExt cx="960438" cy="457200"/>
          </a:xfrm>
        </p:grpSpPr>
        <p:sp>
          <p:nvSpPr>
            <p:cNvPr id="1558" name="Oval 534"/>
            <p:cNvSpPr>
              <a:spLocks noChangeArrowheads="1"/>
            </p:cNvSpPr>
            <p:nvPr/>
          </p:nvSpPr>
          <p:spPr bwMode="auto">
            <a:xfrm>
              <a:off x="5519738" y="1331913"/>
              <a:ext cx="246063" cy="246063"/>
            </a:xfrm>
            <a:prstGeom prst="ellipse">
              <a:avLst/>
            </a:pr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" name="Freeform 535"/>
            <p:cNvSpPr>
              <a:spLocks noEditPoints="1"/>
            </p:cNvSpPr>
            <p:nvPr/>
          </p:nvSpPr>
          <p:spPr bwMode="auto">
            <a:xfrm>
              <a:off x="5680075" y="1581151"/>
              <a:ext cx="25400" cy="12700"/>
            </a:xfrm>
            <a:custGeom>
              <a:avLst/>
              <a:gdLst/>
              <a:ahLst/>
              <a:cxnLst>
                <a:cxn ang="0">
                  <a:pos x="17" y="2"/>
                </a:cxn>
                <a:cxn ang="0">
                  <a:pos x="10" y="2"/>
                </a:cxn>
                <a:cxn ang="0">
                  <a:pos x="10" y="21"/>
                </a:cxn>
                <a:cxn ang="0">
                  <a:pos x="7" y="21"/>
                </a:cxn>
                <a:cxn ang="0">
                  <a:pos x="7" y="2"/>
                </a:cxn>
                <a:cxn ang="0">
                  <a:pos x="0" y="2"/>
                </a:cxn>
                <a:cxn ang="0">
                  <a:pos x="0" y="0"/>
                </a:cxn>
                <a:cxn ang="0">
                  <a:pos x="17" y="0"/>
                </a:cxn>
                <a:cxn ang="0">
                  <a:pos x="17" y="2"/>
                </a:cxn>
                <a:cxn ang="0">
                  <a:pos x="45" y="21"/>
                </a:cxn>
                <a:cxn ang="0">
                  <a:pos x="41" y="21"/>
                </a:cxn>
                <a:cxn ang="0">
                  <a:pos x="41" y="3"/>
                </a:cxn>
                <a:cxn ang="0">
                  <a:pos x="41" y="3"/>
                </a:cxn>
                <a:cxn ang="0">
                  <a:pos x="34" y="21"/>
                </a:cxn>
                <a:cxn ang="0">
                  <a:pos x="32" y="21"/>
                </a:cxn>
                <a:cxn ang="0">
                  <a:pos x="25" y="3"/>
                </a:cxn>
                <a:cxn ang="0">
                  <a:pos x="25" y="3"/>
                </a:cxn>
                <a:cxn ang="0">
                  <a:pos x="25" y="21"/>
                </a:cxn>
                <a:cxn ang="0">
                  <a:pos x="21" y="21"/>
                </a:cxn>
                <a:cxn ang="0">
                  <a:pos x="21" y="0"/>
                </a:cxn>
                <a:cxn ang="0">
                  <a:pos x="27" y="0"/>
                </a:cxn>
                <a:cxn ang="0">
                  <a:pos x="33" y="16"/>
                </a:cxn>
                <a:cxn ang="0">
                  <a:pos x="40" y="0"/>
                </a:cxn>
                <a:cxn ang="0">
                  <a:pos x="45" y="0"/>
                </a:cxn>
                <a:cxn ang="0">
                  <a:pos x="45" y="21"/>
                </a:cxn>
              </a:cxnLst>
              <a:rect l="0" t="0" r="r" b="b"/>
              <a:pathLst>
                <a:path w="45" h="21">
                  <a:moveTo>
                    <a:pt x="17" y="2"/>
                  </a:moveTo>
                  <a:lnTo>
                    <a:pt x="10" y="2"/>
                  </a:lnTo>
                  <a:lnTo>
                    <a:pt x="10" y="21"/>
                  </a:lnTo>
                  <a:lnTo>
                    <a:pt x="7" y="21"/>
                  </a:lnTo>
                  <a:lnTo>
                    <a:pt x="7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2"/>
                  </a:lnTo>
                  <a:moveTo>
                    <a:pt x="45" y="21"/>
                  </a:moveTo>
                  <a:lnTo>
                    <a:pt x="41" y="21"/>
                  </a:lnTo>
                  <a:lnTo>
                    <a:pt x="41" y="3"/>
                  </a:lnTo>
                  <a:lnTo>
                    <a:pt x="41" y="3"/>
                  </a:lnTo>
                  <a:lnTo>
                    <a:pt x="34" y="21"/>
                  </a:lnTo>
                  <a:lnTo>
                    <a:pt x="32" y="21"/>
                  </a:lnTo>
                  <a:lnTo>
                    <a:pt x="25" y="3"/>
                  </a:lnTo>
                  <a:lnTo>
                    <a:pt x="25" y="3"/>
                  </a:lnTo>
                  <a:lnTo>
                    <a:pt x="25" y="21"/>
                  </a:lnTo>
                  <a:lnTo>
                    <a:pt x="21" y="21"/>
                  </a:lnTo>
                  <a:lnTo>
                    <a:pt x="21" y="0"/>
                  </a:lnTo>
                  <a:lnTo>
                    <a:pt x="27" y="0"/>
                  </a:lnTo>
                  <a:lnTo>
                    <a:pt x="33" y="16"/>
                  </a:lnTo>
                  <a:lnTo>
                    <a:pt x="40" y="0"/>
                  </a:lnTo>
                  <a:lnTo>
                    <a:pt x="45" y="0"/>
                  </a:lnTo>
                  <a:lnTo>
                    <a:pt x="45" y="21"/>
                  </a:lnTo>
                  <a:close/>
                </a:path>
              </a:pathLst>
            </a:custGeom>
            <a:solidFill>
              <a:srgbClr val="5557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0" name="Freeform 536"/>
            <p:cNvSpPr>
              <a:spLocks noEditPoints="1"/>
            </p:cNvSpPr>
            <p:nvPr/>
          </p:nvSpPr>
          <p:spPr bwMode="auto">
            <a:xfrm>
              <a:off x="5680075" y="1730376"/>
              <a:ext cx="25400" cy="12700"/>
            </a:xfrm>
            <a:custGeom>
              <a:avLst/>
              <a:gdLst/>
              <a:ahLst/>
              <a:cxnLst>
                <a:cxn ang="0">
                  <a:pos x="17" y="3"/>
                </a:cxn>
                <a:cxn ang="0">
                  <a:pos x="10" y="3"/>
                </a:cxn>
                <a:cxn ang="0">
                  <a:pos x="10" y="22"/>
                </a:cxn>
                <a:cxn ang="0">
                  <a:pos x="7" y="22"/>
                </a:cxn>
                <a:cxn ang="0">
                  <a:pos x="7" y="3"/>
                </a:cxn>
                <a:cxn ang="0">
                  <a:pos x="0" y="3"/>
                </a:cxn>
                <a:cxn ang="0">
                  <a:pos x="0" y="0"/>
                </a:cxn>
                <a:cxn ang="0">
                  <a:pos x="17" y="0"/>
                </a:cxn>
                <a:cxn ang="0">
                  <a:pos x="17" y="3"/>
                </a:cxn>
                <a:cxn ang="0">
                  <a:pos x="45" y="22"/>
                </a:cxn>
                <a:cxn ang="0">
                  <a:pos x="41" y="22"/>
                </a:cxn>
                <a:cxn ang="0">
                  <a:pos x="41" y="4"/>
                </a:cxn>
                <a:cxn ang="0">
                  <a:pos x="41" y="4"/>
                </a:cxn>
                <a:cxn ang="0">
                  <a:pos x="34" y="22"/>
                </a:cxn>
                <a:cxn ang="0">
                  <a:pos x="32" y="22"/>
                </a:cxn>
                <a:cxn ang="0">
                  <a:pos x="25" y="4"/>
                </a:cxn>
                <a:cxn ang="0">
                  <a:pos x="25" y="4"/>
                </a:cxn>
                <a:cxn ang="0">
                  <a:pos x="25" y="22"/>
                </a:cxn>
                <a:cxn ang="0">
                  <a:pos x="21" y="22"/>
                </a:cxn>
                <a:cxn ang="0">
                  <a:pos x="21" y="0"/>
                </a:cxn>
                <a:cxn ang="0">
                  <a:pos x="27" y="0"/>
                </a:cxn>
                <a:cxn ang="0">
                  <a:pos x="33" y="17"/>
                </a:cxn>
                <a:cxn ang="0">
                  <a:pos x="40" y="0"/>
                </a:cxn>
                <a:cxn ang="0">
                  <a:pos x="45" y="0"/>
                </a:cxn>
                <a:cxn ang="0">
                  <a:pos x="45" y="22"/>
                </a:cxn>
              </a:cxnLst>
              <a:rect l="0" t="0" r="r" b="b"/>
              <a:pathLst>
                <a:path w="45" h="22">
                  <a:moveTo>
                    <a:pt x="17" y="3"/>
                  </a:moveTo>
                  <a:lnTo>
                    <a:pt x="10" y="3"/>
                  </a:lnTo>
                  <a:lnTo>
                    <a:pt x="10" y="22"/>
                  </a:lnTo>
                  <a:lnTo>
                    <a:pt x="7" y="22"/>
                  </a:lnTo>
                  <a:lnTo>
                    <a:pt x="7" y="3"/>
                  </a:lnTo>
                  <a:lnTo>
                    <a:pt x="0" y="3"/>
                  </a:lnTo>
                  <a:lnTo>
                    <a:pt x="0" y="0"/>
                  </a:lnTo>
                  <a:lnTo>
                    <a:pt x="17" y="0"/>
                  </a:lnTo>
                  <a:lnTo>
                    <a:pt x="17" y="3"/>
                  </a:lnTo>
                  <a:moveTo>
                    <a:pt x="45" y="22"/>
                  </a:moveTo>
                  <a:lnTo>
                    <a:pt x="41" y="22"/>
                  </a:lnTo>
                  <a:lnTo>
                    <a:pt x="41" y="4"/>
                  </a:lnTo>
                  <a:lnTo>
                    <a:pt x="41" y="4"/>
                  </a:lnTo>
                  <a:lnTo>
                    <a:pt x="34" y="22"/>
                  </a:lnTo>
                  <a:lnTo>
                    <a:pt x="32" y="22"/>
                  </a:lnTo>
                  <a:lnTo>
                    <a:pt x="25" y="4"/>
                  </a:lnTo>
                  <a:lnTo>
                    <a:pt x="25" y="4"/>
                  </a:lnTo>
                  <a:lnTo>
                    <a:pt x="25" y="22"/>
                  </a:lnTo>
                  <a:lnTo>
                    <a:pt x="21" y="22"/>
                  </a:lnTo>
                  <a:lnTo>
                    <a:pt x="21" y="0"/>
                  </a:lnTo>
                  <a:lnTo>
                    <a:pt x="27" y="0"/>
                  </a:lnTo>
                  <a:lnTo>
                    <a:pt x="33" y="17"/>
                  </a:lnTo>
                  <a:lnTo>
                    <a:pt x="40" y="0"/>
                  </a:lnTo>
                  <a:lnTo>
                    <a:pt x="45" y="0"/>
                  </a:lnTo>
                  <a:lnTo>
                    <a:pt x="45" y="22"/>
                  </a:lnTo>
                  <a:close/>
                </a:path>
              </a:pathLst>
            </a:custGeom>
            <a:solidFill>
              <a:srgbClr val="5557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1" name="Freeform 537"/>
            <p:cNvSpPr>
              <a:spLocks noEditPoints="1"/>
            </p:cNvSpPr>
            <p:nvPr/>
          </p:nvSpPr>
          <p:spPr bwMode="auto">
            <a:xfrm>
              <a:off x="5518150" y="1330326"/>
              <a:ext cx="249238" cy="249238"/>
            </a:xfrm>
            <a:custGeom>
              <a:avLst/>
              <a:gdLst/>
              <a:ahLst/>
              <a:cxnLst>
                <a:cxn ang="0">
                  <a:pos x="379" y="108"/>
                </a:cxn>
                <a:cxn ang="0">
                  <a:pos x="312" y="89"/>
                </a:cxn>
                <a:cxn ang="0">
                  <a:pos x="377" y="70"/>
                </a:cxn>
                <a:cxn ang="0">
                  <a:pos x="217" y="0"/>
                </a:cxn>
                <a:cxn ang="0">
                  <a:pos x="0" y="217"/>
                </a:cxn>
                <a:cxn ang="0">
                  <a:pos x="17" y="301"/>
                </a:cxn>
                <a:cxn ang="0">
                  <a:pos x="127" y="288"/>
                </a:cxn>
                <a:cxn ang="0">
                  <a:pos x="286" y="333"/>
                </a:cxn>
                <a:cxn ang="0">
                  <a:pos x="127" y="379"/>
                </a:cxn>
                <a:cxn ang="0">
                  <a:pos x="69" y="376"/>
                </a:cxn>
                <a:cxn ang="0">
                  <a:pos x="217" y="434"/>
                </a:cxn>
                <a:cxn ang="0">
                  <a:pos x="434" y="217"/>
                </a:cxn>
                <a:cxn ang="0">
                  <a:pos x="404" y="107"/>
                </a:cxn>
                <a:cxn ang="0">
                  <a:pos x="379" y="108"/>
                </a:cxn>
                <a:cxn ang="0">
                  <a:pos x="234" y="266"/>
                </a:cxn>
                <a:cxn ang="0">
                  <a:pos x="115" y="232"/>
                </a:cxn>
                <a:cxn ang="0">
                  <a:pos x="234" y="198"/>
                </a:cxn>
                <a:cxn ang="0">
                  <a:pos x="354" y="232"/>
                </a:cxn>
                <a:cxn ang="0">
                  <a:pos x="234" y="266"/>
                </a:cxn>
                <a:cxn ang="0">
                  <a:pos x="314" y="177"/>
                </a:cxn>
                <a:cxn ang="0">
                  <a:pos x="225" y="152"/>
                </a:cxn>
                <a:cxn ang="0">
                  <a:pos x="314" y="126"/>
                </a:cxn>
                <a:cxn ang="0">
                  <a:pos x="404" y="152"/>
                </a:cxn>
                <a:cxn ang="0">
                  <a:pos x="314" y="177"/>
                </a:cxn>
              </a:cxnLst>
              <a:rect l="0" t="0" r="r" b="b"/>
              <a:pathLst>
                <a:path w="434" h="434">
                  <a:moveTo>
                    <a:pt x="379" y="108"/>
                  </a:moveTo>
                  <a:cubicBezTo>
                    <a:pt x="342" y="108"/>
                    <a:pt x="312" y="100"/>
                    <a:pt x="312" y="89"/>
                  </a:cubicBezTo>
                  <a:cubicBezTo>
                    <a:pt x="312" y="78"/>
                    <a:pt x="341" y="70"/>
                    <a:pt x="377" y="70"/>
                  </a:cubicBezTo>
                  <a:cubicBezTo>
                    <a:pt x="337" y="27"/>
                    <a:pt x="280" y="0"/>
                    <a:pt x="217" y="0"/>
                  </a:cubicBezTo>
                  <a:cubicBezTo>
                    <a:pt x="97" y="0"/>
                    <a:pt x="0" y="97"/>
                    <a:pt x="0" y="217"/>
                  </a:cubicBezTo>
                  <a:cubicBezTo>
                    <a:pt x="0" y="246"/>
                    <a:pt x="6" y="275"/>
                    <a:pt x="17" y="301"/>
                  </a:cubicBezTo>
                  <a:cubicBezTo>
                    <a:pt x="45" y="293"/>
                    <a:pt x="84" y="288"/>
                    <a:pt x="127" y="288"/>
                  </a:cubicBezTo>
                  <a:cubicBezTo>
                    <a:pt x="214" y="288"/>
                    <a:pt x="286" y="308"/>
                    <a:pt x="286" y="333"/>
                  </a:cubicBezTo>
                  <a:cubicBezTo>
                    <a:pt x="286" y="359"/>
                    <a:pt x="214" y="379"/>
                    <a:pt x="127" y="379"/>
                  </a:cubicBezTo>
                  <a:cubicBezTo>
                    <a:pt x="107" y="379"/>
                    <a:pt x="87" y="378"/>
                    <a:pt x="69" y="376"/>
                  </a:cubicBezTo>
                  <a:cubicBezTo>
                    <a:pt x="108" y="412"/>
                    <a:pt x="160" y="434"/>
                    <a:pt x="217" y="434"/>
                  </a:cubicBezTo>
                  <a:cubicBezTo>
                    <a:pt x="337" y="434"/>
                    <a:pt x="434" y="337"/>
                    <a:pt x="434" y="217"/>
                  </a:cubicBezTo>
                  <a:cubicBezTo>
                    <a:pt x="434" y="177"/>
                    <a:pt x="423" y="139"/>
                    <a:pt x="404" y="107"/>
                  </a:cubicBezTo>
                  <a:cubicBezTo>
                    <a:pt x="396" y="108"/>
                    <a:pt x="388" y="108"/>
                    <a:pt x="379" y="108"/>
                  </a:cubicBezTo>
                  <a:moveTo>
                    <a:pt x="234" y="266"/>
                  </a:moveTo>
                  <a:cubicBezTo>
                    <a:pt x="169" y="266"/>
                    <a:pt x="115" y="251"/>
                    <a:pt x="115" y="232"/>
                  </a:cubicBezTo>
                  <a:cubicBezTo>
                    <a:pt x="115" y="213"/>
                    <a:pt x="168" y="198"/>
                    <a:pt x="234" y="198"/>
                  </a:cubicBezTo>
                  <a:cubicBezTo>
                    <a:pt x="300" y="198"/>
                    <a:pt x="354" y="213"/>
                    <a:pt x="354" y="232"/>
                  </a:cubicBezTo>
                  <a:cubicBezTo>
                    <a:pt x="354" y="251"/>
                    <a:pt x="300" y="266"/>
                    <a:pt x="234" y="266"/>
                  </a:cubicBezTo>
                  <a:close/>
                  <a:moveTo>
                    <a:pt x="314" y="177"/>
                  </a:moveTo>
                  <a:cubicBezTo>
                    <a:pt x="265" y="177"/>
                    <a:pt x="225" y="166"/>
                    <a:pt x="225" y="152"/>
                  </a:cubicBezTo>
                  <a:cubicBezTo>
                    <a:pt x="225" y="137"/>
                    <a:pt x="265" y="126"/>
                    <a:pt x="314" y="126"/>
                  </a:cubicBezTo>
                  <a:cubicBezTo>
                    <a:pt x="364" y="126"/>
                    <a:pt x="404" y="137"/>
                    <a:pt x="404" y="152"/>
                  </a:cubicBezTo>
                  <a:cubicBezTo>
                    <a:pt x="404" y="166"/>
                    <a:pt x="364" y="177"/>
                    <a:pt x="314" y="177"/>
                  </a:cubicBezTo>
                  <a:close/>
                </a:path>
              </a:pathLst>
            </a:custGeom>
            <a:solidFill>
              <a:srgbClr val="FFE17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2" name="Freeform 538"/>
            <p:cNvSpPr>
              <a:spLocks/>
            </p:cNvSpPr>
            <p:nvPr/>
          </p:nvSpPr>
          <p:spPr bwMode="auto">
            <a:xfrm>
              <a:off x="5735638" y="1344613"/>
              <a:ext cx="58738" cy="15875"/>
            </a:xfrm>
            <a:custGeom>
              <a:avLst/>
              <a:gdLst/>
              <a:ahLst/>
              <a:cxnLst>
                <a:cxn ang="0">
                  <a:pos x="101" y="15"/>
                </a:cxn>
                <a:cxn ang="0">
                  <a:pos x="50" y="29"/>
                </a:cxn>
                <a:cxn ang="0">
                  <a:pos x="0" y="15"/>
                </a:cxn>
                <a:cxn ang="0">
                  <a:pos x="50" y="0"/>
                </a:cxn>
                <a:cxn ang="0">
                  <a:pos x="101" y="15"/>
                </a:cxn>
              </a:cxnLst>
              <a:rect l="0" t="0" r="r" b="b"/>
              <a:pathLst>
                <a:path w="101" h="29">
                  <a:moveTo>
                    <a:pt x="101" y="15"/>
                  </a:moveTo>
                  <a:cubicBezTo>
                    <a:pt x="101" y="22"/>
                    <a:pt x="78" y="29"/>
                    <a:pt x="50" y="29"/>
                  </a:cubicBezTo>
                  <a:cubicBezTo>
                    <a:pt x="22" y="29"/>
                    <a:pt x="0" y="22"/>
                    <a:pt x="0" y="15"/>
                  </a:cubicBezTo>
                  <a:cubicBezTo>
                    <a:pt x="0" y="7"/>
                    <a:pt x="23" y="0"/>
                    <a:pt x="50" y="0"/>
                  </a:cubicBezTo>
                  <a:cubicBezTo>
                    <a:pt x="78" y="0"/>
                    <a:pt x="101" y="7"/>
                    <a:pt x="101" y="15"/>
                  </a:cubicBezTo>
                </a:path>
              </a:pathLst>
            </a:custGeom>
            <a:solidFill>
              <a:srgbClr val="E63C2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3" name="Freeform 539"/>
            <p:cNvSpPr>
              <a:spLocks noEditPoints="1"/>
            </p:cNvSpPr>
            <p:nvPr/>
          </p:nvSpPr>
          <p:spPr bwMode="auto">
            <a:xfrm>
              <a:off x="4833938" y="1620838"/>
              <a:ext cx="111125" cy="166688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33" y="5"/>
                </a:cxn>
                <a:cxn ang="0">
                  <a:pos x="33" y="33"/>
                </a:cxn>
                <a:cxn ang="0">
                  <a:pos x="34" y="33"/>
                </a:cxn>
                <a:cxn ang="0">
                  <a:pos x="100" y="0"/>
                </a:cxn>
                <a:cxn ang="0">
                  <a:pos x="195" y="109"/>
                </a:cxn>
                <a:cxn ang="0">
                  <a:pos x="101" y="216"/>
                </a:cxn>
                <a:cxn ang="0">
                  <a:pos x="34" y="183"/>
                </a:cxn>
                <a:cxn ang="0">
                  <a:pos x="33" y="183"/>
                </a:cxn>
                <a:cxn ang="0">
                  <a:pos x="33" y="290"/>
                </a:cxn>
                <a:cxn ang="0">
                  <a:pos x="0" y="290"/>
                </a:cxn>
                <a:cxn ang="0">
                  <a:pos x="0" y="5"/>
                </a:cxn>
                <a:cxn ang="0">
                  <a:pos x="95" y="30"/>
                </a:cxn>
                <a:cxn ang="0">
                  <a:pos x="32" y="108"/>
                </a:cxn>
                <a:cxn ang="0">
                  <a:pos x="97" y="186"/>
                </a:cxn>
                <a:cxn ang="0">
                  <a:pos x="159" y="106"/>
                </a:cxn>
                <a:cxn ang="0">
                  <a:pos x="95" y="30"/>
                </a:cxn>
              </a:cxnLst>
              <a:rect l="0" t="0" r="r" b="b"/>
              <a:pathLst>
                <a:path w="195" h="290">
                  <a:moveTo>
                    <a:pt x="0" y="5"/>
                  </a:moveTo>
                  <a:lnTo>
                    <a:pt x="33" y="5"/>
                  </a:lnTo>
                  <a:lnTo>
                    <a:pt x="33" y="33"/>
                  </a:lnTo>
                  <a:lnTo>
                    <a:pt x="34" y="33"/>
                  </a:lnTo>
                  <a:cubicBezTo>
                    <a:pt x="45" y="10"/>
                    <a:pt x="72" y="0"/>
                    <a:pt x="100" y="0"/>
                  </a:cubicBezTo>
                  <a:cubicBezTo>
                    <a:pt x="163" y="0"/>
                    <a:pt x="195" y="50"/>
                    <a:pt x="195" y="109"/>
                  </a:cubicBezTo>
                  <a:cubicBezTo>
                    <a:pt x="195" y="167"/>
                    <a:pt x="164" y="216"/>
                    <a:pt x="101" y="216"/>
                  </a:cubicBezTo>
                  <a:cubicBezTo>
                    <a:pt x="80" y="216"/>
                    <a:pt x="49" y="208"/>
                    <a:pt x="34" y="183"/>
                  </a:cubicBezTo>
                  <a:lnTo>
                    <a:pt x="33" y="183"/>
                  </a:lnTo>
                  <a:lnTo>
                    <a:pt x="33" y="290"/>
                  </a:lnTo>
                  <a:lnTo>
                    <a:pt x="0" y="290"/>
                  </a:lnTo>
                  <a:lnTo>
                    <a:pt x="0" y="5"/>
                  </a:lnTo>
                  <a:moveTo>
                    <a:pt x="95" y="30"/>
                  </a:moveTo>
                  <a:cubicBezTo>
                    <a:pt x="50" y="30"/>
                    <a:pt x="32" y="69"/>
                    <a:pt x="32" y="108"/>
                  </a:cubicBezTo>
                  <a:cubicBezTo>
                    <a:pt x="32" y="148"/>
                    <a:pt x="51" y="186"/>
                    <a:pt x="97" y="186"/>
                  </a:cubicBezTo>
                  <a:cubicBezTo>
                    <a:pt x="143" y="186"/>
                    <a:pt x="159" y="146"/>
                    <a:pt x="159" y="106"/>
                  </a:cubicBezTo>
                  <a:cubicBezTo>
                    <a:pt x="159" y="67"/>
                    <a:pt x="139" y="30"/>
                    <a:pt x="95" y="30"/>
                  </a:cubicBezTo>
                  <a:close/>
                </a:path>
              </a:pathLst>
            </a:custGeom>
            <a:solidFill>
              <a:srgbClr val="5557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4" name="Freeform 540"/>
            <p:cNvSpPr>
              <a:spLocks/>
            </p:cNvSpPr>
            <p:nvPr/>
          </p:nvSpPr>
          <p:spPr bwMode="auto">
            <a:xfrm>
              <a:off x="4954588" y="1620838"/>
              <a:ext cx="61913" cy="120650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32" y="6"/>
                </a:cxn>
                <a:cxn ang="0">
                  <a:pos x="32" y="49"/>
                </a:cxn>
                <a:cxn ang="0">
                  <a:pos x="32" y="49"/>
                </a:cxn>
                <a:cxn ang="0">
                  <a:pos x="108" y="1"/>
                </a:cxn>
                <a:cxn ang="0">
                  <a:pos x="108" y="37"/>
                </a:cxn>
                <a:cxn ang="0">
                  <a:pos x="34" y="120"/>
                </a:cxn>
                <a:cxn ang="0">
                  <a:pos x="34" y="212"/>
                </a:cxn>
                <a:cxn ang="0">
                  <a:pos x="0" y="212"/>
                </a:cxn>
                <a:cxn ang="0">
                  <a:pos x="0" y="6"/>
                </a:cxn>
              </a:cxnLst>
              <a:rect l="0" t="0" r="r" b="b"/>
              <a:pathLst>
                <a:path w="108" h="212">
                  <a:moveTo>
                    <a:pt x="0" y="6"/>
                  </a:moveTo>
                  <a:lnTo>
                    <a:pt x="32" y="6"/>
                  </a:lnTo>
                  <a:lnTo>
                    <a:pt x="32" y="49"/>
                  </a:lnTo>
                  <a:lnTo>
                    <a:pt x="32" y="49"/>
                  </a:lnTo>
                  <a:cubicBezTo>
                    <a:pt x="49" y="16"/>
                    <a:pt x="71" y="0"/>
                    <a:pt x="108" y="1"/>
                  </a:cubicBezTo>
                  <a:lnTo>
                    <a:pt x="108" y="37"/>
                  </a:lnTo>
                  <a:cubicBezTo>
                    <a:pt x="53" y="37"/>
                    <a:pt x="34" y="68"/>
                    <a:pt x="34" y="120"/>
                  </a:cubicBezTo>
                  <a:lnTo>
                    <a:pt x="34" y="212"/>
                  </a:lnTo>
                  <a:lnTo>
                    <a:pt x="0" y="212"/>
                  </a:lnTo>
                  <a:lnTo>
                    <a:pt x="0" y="6"/>
                  </a:lnTo>
                </a:path>
              </a:pathLst>
            </a:custGeom>
            <a:solidFill>
              <a:srgbClr val="5557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5" name="Freeform 541"/>
            <p:cNvSpPr>
              <a:spLocks noEditPoints="1"/>
            </p:cNvSpPr>
            <p:nvPr/>
          </p:nvSpPr>
          <p:spPr bwMode="auto">
            <a:xfrm>
              <a:off x="5014913" y="1620838"/>
              <a:ext cx="114300" cy="123825"/>
            </a:xfrm>
            <a:custGeom>
              <a:avLst/>
              <a:gdLst/>
              <a:ahLst/>
              <a:cxnLst>
                <a:cxn ang="0">
                  <a:pos x="100" y="0"/>
                </a:cxn>
                <a:cxn ang="0">
                  <a:pos x="200" y="108"/>
                </a:cxn>
                <a:cxn ang="0">
                  <a:pos x="100" y="216"/>
                </a:cxn>
                <a:cxn ang="0">
                  <a:pos x="0" y="108"/>
                </a:cxn>
                <a:cxn ang="0">
                  <a:pos x="100" y="0"/>
                </a:cxn>
                <a:cxn ang="0">
                  <a:pos x="100" y="186"/>
                </a:cxn>
                <a:cxn ang="0">
                  <a:pos x="164" y="108"/>
                </a:cxn>
                <a:cxn ang="0">
                  <a:pos x="100" y="30"/>
                </a:cxn>
                <a:cxn ang="0">
                  <a:pos x="36" y="108"/>
                </a:cxn>
                <a:cxn ang="0">
                  <a:pos x="100" y="186"/>
                </a:cxn>
              </a:cxnLst>
              <a:rect l="0" t="0" r="r" b="b"/>
              <a:pathLst>
                <a:path w="200" h="216">
                  <a:moveTo>
                    <a:pt x="100" y="0"/>
                  </a:moveTo>
                  <a:cubicBezTo>
                    <a:pt x="165" y="0"/>
                    <a:pt x="200" y="48"/>
                    <a:pt x="200" y="108"/>
                  </a:cubicBezTo>
                  <a:cubicBezTo>
                    <a:pt x="200" y="168"/>
                    <a:pt x="165" y="216"/>
                    <a:pt x="100" y="216"/>
                  </a:cubicBezTo>
                  <a:cubicBezTo>
                    <a:pt x="34" y="216"/>
                    <a:pt x="0" y="168"/>
                    <a:pt x="0" y="108"/>
                  </a:cubicBezTo>
                  <a:cubicBezTo>
                    <a:pt x="0" y="48"/>
                    <a:pt x="34" y="0"/>
                    <a:pt x="100" y="0"/>
                  </a:cubicBezTo>
                  <a:moveTo>
                    <a:pt x="100" y="186"/>
                  </a:moveTo>
                  <a:cubicBezTo>
                    <a:pt x="135" y="186"/>
                    <a:pt x="164" y="158"/>
                    <a:pt x="164" y="108"/>
                  </a:cubicBezTo>
                  <a:cubicBezTo>
                    <a:pt x="164" y="58"/>
                    <a:pt x="135" y="30"/>
                    <a:pt x="100" y="30"/>
                  </a:cubicBezTo>
                  <a:cubicBezTo>
                    <a:pt x="64" y="30"/>
                    <a:pt x="36" y="58"/>
                    <a:pt x="36" y="108"/>
                  </a:cubicBezTo>
                  <a:cubicBezTo>
                    <a:pt x="36" y="158"/>
                    <a:pt x="64" y="186"/>
                    <a:pt x="100" y="186"/>
                  </a:cubicBezTo>
                  <a:close/>
                </a:path>
              </a:pathLst>
            </a:custGeom>
            <a:solidFill>
              <a:srgbClr val="5557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6" name="Freeform 542"/>
            <p:cNvSpPr>
              <a:spLocks/>
            </p:cNvSpPr>
            <p:nvPr/>
          </p:nvSpPr>
          <p:spPr bwMode="auto">
            <a:xfrm>
              <a:off x="5135563" y="1620838"/>
              <a:ext cx="100013" cy="123825"/>
            </a:xfrm>
            <a:custGeom>
              <a:avLst/>
              <a:gdLst/>
              <a:ahLst/>
              <a:cxnLst>
                <a:cxn ang="0">
                  <a:pos x="33" y="146"/>
                </a:cxn>
                <a:cxn ang="0">
                  <a:pos x="89" y="186"/>
                </a:cxn>
                <a:cxn ang="0">
                  <a:pos x="139" y="155"/>
                </a:cxn>
                <a:cxn ang="0">
                  <a:pos x="71" y="117"/>
                </a:cxn>
                <a:cxn ang="0">
                  <a:pos x="4" y="59"/>
                </a:cxn>
                <a:cxn ang="0">
                  <a:pos x="81" y="0"/>
                </a:cxn>
                <a:cxn ang="0">
                  <a:pos x="165" y="65"/>
                </a:cxn>
                <a:cxn ang="0">
                  <a:pos x="131" y="65"/>
                </a:cxn>
                <a:cxn ang="0">
                  <a:pos x="84" y="30"/>
                </a:cxn>
                <a:cxn ang="0">
                  <a:pos x="40" y="57"/>
                </a:cxn>
                <a:cxn ang="0">
                  <a:pos x="107" y="92"/>
                </a:cxn>
                <a:cxn ang="0">
                  <a:pos x="174" y="151"/>
                </a:cxn>
                <a:cxn ang="0">
                  <a:pos x="87" y="216"/>
                </a:cxn>
                <a:cxn ang="0">
                  <a:pos x="0" y="146"/>
                </a:cxn>
                <a:cxn ang="0">
                  <a:pos x="33" y="146"/>
                </a:cxn>
              </a:cxnLst>
              <a:rect l="0" t="0" r="r" b="b"/>
              <a:pathLst>
                <a:path w="174" h="216">
                  <a:moveTo>
                    <a:pt x="33" y="146"/>
                  </a:moveTo>
                  <a:cubicBezTo>
                    <a:pt x="35" y="176"/>
                    <a:pt x="61" y="186"/>
                    <a:pt x="89" y="186"/>
                  </a:cubicBezTo>
                  <a:cubicBezTo>
                    <a:pt x="110" y="186"/>
                    <a:pt x="139" y="181"/>
                    <a:pt x="139" y="155"/>
                  </a:cubicBezTo>
                  <a:cubicBezTo>
                    <a:pt x="139" y="129"/>
                    <a:pt x="105" y="125"/>
                    <a:pt x="71" y="117"/>
                  </a:cubicBezTo>
                  <a:cubicBezTo>
                    <a:pt x="38" y="109"/>
                    <a:pt x="4" y="98"/>
                    <a:pt x="4" y="59"/>
                  </a:cubicBezTo>
                  <a:cubicBezTo>
                    <a:pt x="4" y="17"/>
                    <a:pt x="45" y="0"/>
                    <a:pt x="81" y="0"/>
                  </a:cubicBezTo>
                  <a:cubicBezTo>
                    <a:pt x="126" y="0"/>
                    <a:pt x="162" y="15"/>
                    <a:pt x="165" y="65"/>
                  </a:cubicBezTo>
                  <a:lnTo>
                    <a:pt x="131" y="65"/>
                  </a:lnTo>
                  <a:cubicBezTo>
                    <a:pt x="129" y="39"/>
                    <a:pt x="106" y="30"/>
                    <a:pt x="84" y="30"/>
                  </a:cubicBezTo>
                  <a:cubicBezTo>
                    <a:pt x="63" y="30"/>
                    <a:pt x="40" y="36"/>
                    <a:pt x="40" y="57"/>
                  </a:cubicBezTo>
                  <a:cubicBezTo>
                    <a:pt x="40" y="81"/>
                    <a:pt x="76" y="85"/>
                    <a:pt x="107" y="92"/>
                  </a:cubicBezTo>
                  <a:cubicBezTo>
                    <a:pt x="141" y="100"/>
                    <a:pt x="174" y="111"/>
                    <a:pt x="174" y="151"/>
                  </a:cubicBezTo>
                  <a:cubicBezTo>
                    <a:pt x="174" y="200"/>
                    <a:pt x="129" y="216"/>
                    <a:pt x="87" y="216"/>
                  </a:cubicBezTo>
                  <a:cubicBezTo>
                    <a:pt x="41" y="216"/>
                    <a:pt x="2" y="197"/>
                    <a:pt x="0" y="146"/>
                  </a:cubicBezTo>
                  <a:lnTo>
                    <a:pt x="33" y="146"/>
                  </a:lnTo>
                </a:path>
              </a:pathLst>
            </a:custGeom>
            <a:solidFill>
              <a:srgbClr val="5557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7" name="Freeform 543"/>
            <p:cNvSpPr>
              <a:spLocks noEditPoints="1"/>
            </p:cNvSpPr>
            <p:nvPr/>
          </p:nvSpPr>
          <p:spPr bwMode="auto">
            <a:xfrm>
              <a:off x="5243513" y="1620838"/>
              <a:ext cx="111125" cy="166688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34" y="5"/>
                </a:cxn>
                <a:cxn ang="0">
                  <a:pos x="34" y="33"/>
                </a:cxn>
                <a:cxn ang="0">
                  <a:pos x="35" y="33"/>
                </a:cxn>
                <a:cxn ang="0">
                  <a:pos x="101" y="0"/>
                </a:cxn>
                <a:cxn ang="0">
                  <a:pos x="196" y="109"/>
                </a:cxn>
                <a:cxn ang="0">
                  <a:pos x="101" y="216"/>
                </a:cxn>
                <a:cxn ang="0">
                  <a:pos x="35" y="183"/>
                </a:cxn>
                <a:cxn ang="0">
                  <a:pos x="34" y="183"/>
                </a:cxn>
                <a:cxn ang="0">
                  <a:pos x="34" y="290"/>
                </a:cxn>
                <a:cxn ang="0">
                  <a:pos x="0" y="290"/>
                </a:cxn>
                <a:cxn ang="0">
                  <a:pos x="0" y="5"/>
                </a:cxn>
                <a:cxn ang="0">
                  <a:pos x="96" y="30"/>
                </a:cxn>
                <a:cxn ang="0">
                  <a:pos x="33" y="108"/>
                </a:cxn>
                <a:cxn ang="0">
                  <a:pos x="98" y="186"/>
                </a:cxn>
                <a:cxn ang="0">
                  <a:pos x="160" y="106"/>
                </a:cxn>
                <a:cxn ang="0">
                  <a:pos x="96" y="30"/>
                </a:cxn>
              </a:cxnLst>
              <a:rect l="0" t="0" r="r" b="b"/>
              <a:pathLst>
                <a:path w="196" h="290">
                  <a:moveTo>
                    <a:pt x="0" y="5"/>
                  </a:moveTo>
                  <a:lnTo>
                    <a:pt x="34" y="5"/>
                  </a:lnTo>
                  <a:lnTo>
                    <a:pt x="34" y="33"/>
                  </a:lnTo>
                  <a:lnTo>
                    <a:pt x="35" y="33"/>
                  </a:lnTo>
                  <a:cubicBezTo>
                    <a:pt x="46" y="10"/>
                    <a:pt x="72" y="0"/>
                    <a:pt x="101" y="0"/>
                  </a:cubicBezTo>
                  <a:cubicBezTo>
                    <a:pt x="164" y="0"/>
                    <a:pt x="196" y="50"/>
                    <a:pt x="196" y="109"/>
                  </a:cubicBezTo>
                  <a:cubicBezTo>
                    <a:pt x="196" y="167"/>
                    <a:pt x="164" y="216"/>
                    <a:pt x="101" y="216"/>
                  </a:cubicBezTo>
                  <a:cubicBezTo>
                    <a:pt x="80" y="216"/>
                    <a:pt x="50" y="208"/>
                    <a:pt x="35" y="183"/>
                  </a:cubicBezTo>
                  <a:lnTo>
                    <a:pt x="34" y="183"/>
                  </a:lnTo>
                  <a:lnTo>
                    <a:pt x="34" y="290"/>
                  </a:lnTo>
                  <a:lnTo>
                    <a:pt x="0" y="290"/>
                  </a:lnTo>
                  <a:lnTo>
                    <a:pt x="0" y="5"/>
                  </a:lnTo>
                  <a:moveTo>
                    <a:pt x="96" y="30"/>
                  </a:moveTo>
                  <a:cubicBezTo>
                    <a:pt x="50" y="30"/>
                    <a:pt x="33" y="69"/>
                    <a:pt x="33" y="108"/>
                  </a:cubicBezTo>
                  <a:cubicBezTo>
                    <a:pt x="33" y="148"/>
                    <a:pt x="51" y="186"/>
                    <a:pt x="98" y="186"/>
                  </a:cubicBezTo>
                  <a:cubicBezTo>
                    <a:pt x="144" y="186"/>
                    <a:pt x="160" y="146"/>
                    <a:pt x="160" y="106"/>
                  </a:cubicBezTo>
                  <a:cubicBezTo>
                    <a:pt x="160" y="67"/>
                    <a:pt x="140" y="30"/>
                    <a:pt x="96" y="30"/>
                  </a:cubicBezTo>
                  <a:close/>
                </a:path>
              </a:pathLst>
            </a:custGeom>
            <a:solidFill>
              <a:srgbClr val="5557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8" name="Freeform 544"/>
            <p:cNvSpPr>
              <a:spLocks noEditPoints="1"/>
            </p:cNvSpPr>
            <p:nvPr/>
          </p:nvSpPr>
          <p:spPr bwMode="auto">
            <a:xfrm>
              <a:off x="5364163" y="1620838"/>
              <a:ext cx="109538" cy="123825"/>
            </a:xfrm>
            <a:custGeom>
              <a:avLst/>
              <a:gdLst/>
              <a:ahLst/>
              <a:cxnLst>
                <a:cxn ang="0">
                  <a:pos x="187" y="146"/>
                </a:cxn>
                <a:cxn ang="0">
                  <a:pos x="99" y="216"/>
                </a:cxn>
                <a:cxn ang="0">
                  <a:pos x="0" y="107"/>
                </a:cxn>
                <a:cxn ang="0">
                  <a:pos x="97" y="0"/>
                </a:cxn>
                <a:cxn ang="0">
                  <a:pos x="190" y="118"/>
                </a:cxn>
                <a:cxn ang="0">
                  <a:pos x="36" y="118"/>
                </a:cxn>
                <a:cxn ang="0">
                  <a:pos x="100" y="186"/>
                </a:cxn>
                <a:cxn ang="0">
                  <a:pos x="154" y="145"/>
                </a:cxn>
                <a:cxn ang="0">
                  <a:pos x="187" y="145"/>
                </a:cxn>
                <a:cxn ang="0">
                  <a:pos x="154" y="88"/>
                </a:cxn>
                <a:cxn ang="0">
                  <a:pos x="95" y="30"/>
                </a:cxn>
                <a:cxn ang="0">
                  <a:pos x="36" y="88"/>
                </a:cxn>
                <a:cxn ang="0">
                  <a:pos x="154" y="88"/>
                </a:cxn>
              </a:cxnLst>
              <a:rect l="0" t="0" r="r" b="b"/>
              <a:pathLst>
                <a:path w="192" h="216">
                  <a:moveTo>
                    <a:pt x="187" y="146"/>
                  </a:moveTo>
                  <a:cubicBezTo>
                    <a:pt x="178" y="191"/>
                    <a:pt x="145" y="216"/>
                    <a:pt x="99" y="216"/>
                  </a:cubicBezTo>
                  <a:cubicBezTo>
                    <a:pt x="33" y="216"/>
                    <a:pt x="2" y="170"/>
                    <a:pt x="0" y="107"/>
                  </a:cubicBezTo>
                  <a:cubicBezTo>
                    <a:pt x="0" y="46"/>
                    <a:pt x="41" y="0"/>
                    <a:pt x="97" y="0"/>
                  </a:cubicBezTo>
                  <a:cubicBezTo>
                    <a:pt x="170" y="0"/>
                    <a:pt x="192" y="68"/>
                    <a:pt x="190" y="118"/>
                  </a:cubicBezTo>
                  <a:lnTo>
                    <a:pt x="36" y="118"/>
                  </a:lnTo>
                  <a:cubicBezTo>
                    <a:pt x="35" y="154"/>
                    <a:pt x="55" y="186"/>
                    <a:pt x="100" y="186"/>
                  </a:cubicBezTo>
                  <a:cubicBezTo>
                    <a:pt x="128" y="186"/>
                    <a:pt x="148" y="172"/>
                    <a:pt x="154" y="145"/>
                  </a:cubicBezTo>
                  <a:lnTo>
                    <a:pt x="187" y="145"/>
                  </a:lnTo>
                  <a:moveTo>
                    <a:pt x="154" y="88"/>
                  </a:moveTo>
                  <a:cubicBezTo>
                    <a:pt x="153" y="56"/>
                    <a:pt x="128" y="30"/>
                    <a:pt x="95" y="30"/>
                  </a:cubicBezTo>
                  <a:cubicBezTo>
                    <a:pt x="60" y="30"/>
                    <a:pt x="39" y="57"/>
                    <a:pt x="36" y="88"/>
                  </a:cubicBezTo>
                  <a:lnTo>
                    <a:pt x="154" y="88"/>
                  </a:lnTo>
                  <a:close/>
                </a:path>
              </a:pathLst>
            </a:custGeom>
            <a:solidFill>
              <a:srgbClr val="5557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9" name="Freeform 545"/>
            <p:cNvSpPr>
              <a:spLocks/>
            </p:cNvSpPr>
            <p:nvPr/>
          </p:nvSpPr>
          <p:spPr bwMode="auto">
            <a:xfrm>
              <a:off x="5484813" y="1620838"/>
              <a:ext cx="61913" cy="120650"/>
            </a:xfrm>
            <a:custGeom>
              <a:avLst/>
              <a:gdLst/>
              <a:ahLst/>
              <a:cxnLst>
                <a:cxn ang="0">
                  <a:pos x="0" y="6"/>
                </a:cxn>
                <a:cxn ang="0">
                  <a:pos x="32" y="6"/>
                </a:cxn>
                <a:cxn ang="0">
                  <a:pos x="32" y="49"/>
                </a:cxn>
                <a:cxn ang="0">
                  <a:pos x="33" y="49"/>
                </a:cxn>
                <a:cxn ang="0">
                  <a:pos x="109" y="1"/>
                </a:cxn>
                <a:cxn ang="0">
                  <a:pos x="109" y="37"/>
                </a:cxn>
                <a:cxn ang="0">
                  <a:pos x="34" y="120"/>
                </a:cxn>
                <a:cxn ang="0">
                  <a:pos x="34" y="212"/>
                </a:cxn>
                <a:cxn ang="0">
                  <a:pos x="0" y="212"/>
                </a:cxn>
                <a:cxn ang="0">
                  <a:pos x="0" y="6"/>
                </a:cxn>
              </a:cxnLst>
              <a:rect l="0" t="0" r="r" b="b"/>
              <a:pathLst>
                <a:path w="109" h="212">
                  <a:moveTo>
                    <a:pt x="0" y="6"/>
                  </a:moveTo>
                  <a:lnTo>
                    <a:pt x="32" y="6"/>
                  </a:lnTo>
                  <a:lnTo>
                    <a:pt x="32" y="49"/>
                  </a:lnTo>
                  <a:lnTo>
                    <a:pt x="33" y="49"/>
                  </a:lnTo>
                  <a:cubicBezTo>
                    <a:pt x="49" y="16"/>
                    <a:pt x="72" y="0"/>
                    <a:pt x="109" y="1"/>
                  </a:cubicBezTo>
                  <a:lnTo>
                    <a:pt x="109" y="37"/>
                  </a:lnTo>
                  <a:cubicBezTo>
                    <a:pt x="54" y="37"/>
                    <a:pt x="34" y="68"/>
                    <a:pt x="34" y="120"/>
                  </a:cubicBezTo>
                  <a:lnTo>
                    <a:pt x="34" y="212"/>
                  </a:lnTo>
                  <a:lnTo>
                    <a:pt x="0" y="212"/>
                  </a:lnTo>
                  <a:lnTo>
                    <a:pt x="0" y="6"/>
                  </a:lnTo>
                </a:path>
              </a:pathLst>
            </a:custGeom>
            <a:solidFill>
              <a:srgbClr val="5557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0" name="Freeform 546"/>
            <p:cNvSpPr>
              <a:spLocks noEditPoints="1"/>
            </p:cNvSpPr>
            <p:nvPr/>
          </p:nvSpPr>
          <p:spPr bwMode="auto">
            <a:xfrm>
              <a:off x="5545138" y="1620838"/>
              <a:ext cx="111125" cy="123825"/>
            </a:xfrm>
            <a:custGeom>
              <a:avLst/>
              <a:gdLst/>
              <a:ahLst/>
              <a:cxnLst>
                <a:cxn ang="0">
                  <a:pos x="194" y="210"/>
                </a:cxn>
                <a:cxn ang="0">
                  <a:pos x="170" y="216"/>
                </a:cxn>
                <a:cxn ang="0">
                  <a:pos x="141" y="184"/>
                </a:cxn>
                <a:cxn ang="0">
                  <a:pos x="68" y="216"/>
                </a:cxn>
                <a:cxn ang="0">
                  <a:pos x="0" y="158"/>
                </a:cxn>
                <a:cxn ang="0">
                  <a:pos x="70" y="95"/>
                </a:cxn>
                <a:cxn ang="0">
                  <a:pos x="139" y="64"/>
                </a:cxn>
                <a:cxn ang="0">
                  <a:pos x="94" y="30"/>
                </a:cxn>
                <a:cxn ang="0">
                  <a:pos x="42" y="69"/>
                </a:cxn>
                <a:cxn ang="0">
                  <a:pos x="8" y="69"/>
                </a:cxn>
                <a:cxn ang="0">
                  <a:pos x="96" y="0"/>
                </a:cxn>
                <a:cxn ang="0">
                  <a:pos x="173" y="57"/>
                </a:cxn>
                <a:cxn ang="0">
                  <a:pos x="173" y="163"/>
                </a:cxn>
                <a:cxn ang="0">
                  <a:pos x="184" y="186"/>
                </a:cxn>
                <a:cxn ang="0">
                  <a:pos x="194" y="184"/>
                </a:cxn>
                <a:cxn ang="0">
                  <a:pos x="194" y="210"/>
                </a:cxn>
                <a:cxn ang="0">
                  <a:pos x="139" y="104"/>
                </a:cxn>
                <a:cxn ang="0">
                  <a:pos x="78" y="118"/>
                </a:cxn>
                <a:cxn ang="0">
                  <a:pos x="36" y="156"/>
                </a:cxn>
                <a:cxn ang="0">
                  <a:pos x="76" y="186"/>
                </a:cxn>
                <a:cxn ang="0">
                  <a:pos x="139" y="139"/>
                </a:cxn>
                <a:cxn ang="0">
                  <a:pos x="139" y="104"/>
                </a:cxn>
              </a:cxnLst>
              <a:rect l="0" t="0" r="r" b="b"/>
              <a:pathLst>
                <a:path w="194" h="216">
                  <a:moveTo>
                    <a:pt x="194" y="210"/>
                  </a:moveTo>
                  <a:cubicBezTo>
                    <a:pt x="188" y="214"/>
                    <a:pt x="180" y="216"/>
                    <a:pt x="170" y="216"/>
                  </a:cubicBezTo>
                  <a:cubicBezTo>
                    <a:pt x="152" y="216"/>
                    <a:pt x="141" y="206"/>
                    <a:pt x="141" y="184"/>
                  </a:cubicBezTo>
                  <a:cubicBezTo>
                    <a:pt x="122" y="206"/>
                    <a:pt x="97" y="216"/>
                    <a:pt x="68" y="216"/>
                  </a:cubicBezTo>
                  <a:cubicBezTo>
                    <a:pt x="31" y="216"/>
                    <a:pt x="0" y="199"/>
                    <a:pt x="0" y="158"/>
                  </a:cubicBezTo>
                  <a:cubicBezTo>
                    <a:pt x="0" y="111"/>
                    <a:pt x="35" y="101"/>
                    <a:pt x="70" y="95"/>
                  </a:cubicBezTo>
                  <a:cubicBezTo>
                    <a:pt x="107" y="87"/>
                    <a:pt x="139" y="90"/>
                    <a:pt x="139" y="64"/>
                  </a:cubicBezTo>
                  <a:cubicBezTo>
                    <a:pt x="139" y="35"/>
                    <a:pt x="115" y="30"/>
                    <a:pt x="94" y="30"/>
                  </a:cubicBezTo>
                  <a:cubicBezTo>
                    <a:pt x="65" y="30"/>
                    <a:pt x="44" y="39"/>
                    <a:pt x="42" y="69"/>
                  </a:cubicBezTo>
                  <a:lnTo>
                    <a:pt x="8" y="69"/>
                  </a:lnTo>
                  <a:cubicBezTo>
                    <a:pt x="10" y="18"/>
                    <a:pt x="50" y="0"/>
                    <a:pt x="96" y="0"/>
                  </a:cubicBezTo>
                  <a:cubicBezTo>
                    <a:pt x="133" y="0"/>
                    <a:pt x="173" y="9"/>
                    <a:pt x="173" y="57"/>
                  </a:cubicBezTo>
                  <a:lnTo>
                    <a:pt x="173" y="163"/>
                  </a:lnTo>
                  <a:cubicBezTo>
                    <a:pt x="173" y="179"/>
                    <a:pt x="173" y="186"/>
                    <a:pt x="184" y="186"/>
                  </a:cubicBezTo>
                  <a:cubicBezTo>
                    <a:pt x="186" y="186"/>
                    <a:pt x="190" y="186"/>
                    <a:pt x="194" y="184"/>
                  </a:cubicBezTo>
                  <a:lnTo>
                    <a:pt x="194" y="210"/>
                  </a:lnTo>
                  <a:moveTo>
                    <a:pt x="139" y="104"/>
                  </a:moveTo>
                  <a:cubicBezTo>
                    <a:pt x="126" y="114"/>
                    <a:pt x="100" y="115"/>
                    <a:pt x="78" y="118"/>
                  </a:cubicBezTo>
                  <a:cubicBezTo>
                    <a:pt x="55" y="123"/>
                    <a:pt x="36" y="130"/>
                    <a:pt x="36" y="156"/>
                  </a:cubicBezTo>
                  <a:cubicBezTo>
                    <a:pt x="36" y="178"/>
                    <a:pt x="55" y="186"/>
                    <a:pt x="76" y="186"/>
                  </a:cubicBezTo>
                  <a:cubicBezTo>
                    <a:pt x="121" y="186"/>
                    <a:pt x="139" y="158"/>
                    <a:pt x="139" y="139"/>
                  </a:cubicBezTo>
                  <a:lnTo>
                    <a:pt x="139" y="104"/>
                  </a:lnTo>
                  <a:close/>
                </a:path>
              </a:pathLst>
            </a:custGeom>
            <a:solidFill>
              <a:srgbClr val="5557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97" name="Group 796"/>
          <p:cNvGrpSpPr/>
          <p:nvPr/>
        </p:nvGrpSpPr>
        <p:grpSpPr>
          <a:xfrm>
            <a:off x="4964113" y="2387601"/>
            <a:ext cx="1108075" cy="260350"/>
            <a:chOff x="4964113" y="2387601"/>
            <a:chExt cx="1108075" cy="260350"/>
          </a:xfrm>
        </p:grpSpPr>
        <p:sp>
          <p:nvSpPr>
            <p:cNvPr id="1571" name="Freeform 547"/>
            <p:cNvSpPr>
              <a:spLocks/>
            </p:cNvSpPr>
            <p:nvPr/>
          </p:nvSpPr>
          <p:spPr bwMode="auto">
            <a:xfrm>
              <a:off x="4964113" y="2387601"/>
              <a:ext cx="103188" cy="214313"/>
            </a:xfrm>
            <a:custGeom>
              <a:avLst/>
              <a:gdLst/>
              <a:ahLst/>
              <a:cxnLst>
                <a:cxn ang="0">
                  <a:pos x="148" y="0"/>
                </a:cxn>
                <a:cxn ang="0">
                  <a:pos x="159" y="227"/>
                </a:cxn>
                <a:cxn ang="0">
                  <a:pos x="65" y="374"/>
                </a:cxn>
                <a:cxn ang="0">
                  <a:pos x="25" y="164"/>
                </a:cxn>
                <a:cxn ang="0">
                  <a:pos x="114" y="16"/>
                </a:cxn>
                <a:cxn ang="0">
                  <a:pos x="148" y="0"/>
                </a:cxn>
              </a:cxnLst>
              <a:rect l="0" t="0" r="r" b="b"/>
              <a:pathLst>
                <a:path w="179" h="374">
                  <a:moveTo>
                    <a:pt x="148" y="0"/>
                  </a:moveTo>
                  <a:cubicBezTo>
                    <a:pt x="148" y="0"/>
                    <a:pt x="179" y="153"/>
                    <a:pt x="159" y="227"/>
                  </a:cubicBezTo>
                  <a:cubicBezTo>
                    <a:pt x="139" y="301"/>
                    <a:pt x="65" y="374"/>
                    <a:pt x="65" y="374"/>
                  </a:cubicBezTo>
                  <a:cubicBezTo>
                    <a:pt x="65" y="374"/>
                    <a:pt x="0" y="290"/>
                    <a:pt x="25" y="164"/>
                  </a:cubicBezTo>
                  <a:cubicBezTo>
                    <a:pt x="25" y="164"/>
                    <a:pt x="54" y="63"/>
                    <a:pt x="114" y="16"/>
                  </a:cubicBezTo>
                  <a:cubicBezTo>
                    <a:pt x="135" y="4"/>
                    <a:pt x="148" y="0"/>
                    <a:pt x="148" y="0"/>
                  </a:cubicBezTo>
                  <a:close/>
                </a:path>
              </a:pathLst>
            </a:custGeom>
            <a:solidFill>
              <a:srgbClr val="57AF3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2" name="Freeform 548"/>
            <p:cNvSpPr>
              <a:spLocks/>
            </p:cNvSpPr>
            <p:nvPr/>
          </p:nvSpPr>
          <p:spPr bwMode="auto">
            <a:xfrm>
              <a:off x="5013325" y="2560638"/>
              <a:ext cx="207963" cy="87313"/>
            </a:xfrm>
            <a:custGeom>
              <a:avLst/>
              <a:gdLst/>
              <a:ahLst/>
              <a:cxnLst>
                <a:cxn ang="0">
                  <a:pos x="0" y="85"/>
                </a:cxn>
                <a:cxn ang="0">
                  <a:pos x="168" y="0"/>
                </a:cxn>
                <a:cxn ang="0">
                  <a:pos x="330" y="15"/>
                </a:cxn>
                <a:cxn ang="0">
                  <a:pos x="358" y="21"/>
                </a:cxn>
                <a:cxn ang="0">
                  <a:pos x="231" y="126"/>
                </a:cxn>
                <a:cxn ang="0">
                  <a:pos x="26" y="104"/>
                </a:cxn>
                <a:cxn ang="0">
                  <a:pos x="0" y="85"/>
                </a:cxn>
              </a:cxnLst>
              <a:rect l="0" t="0" r="r" b="b"/>
              <a:pathLst>
                <a:path w="365" h="151">
                  <a:moveTo>
                    <a:pt x="0" y="85"/>
                  </a:moveTo>
                  <a:cubicBezTo>
                    <a:pt x="0" y="85"/>
                    <a:pt x="39" y="13"/>
                    <a:pt x="168" y="0"/>
                  </a:cubicBezTo>
                  <a:cubicBezTo>
                    <a:pt x="168" y="0"/>
                    <a:pt x="295" y="10"/>
                    <a:pt x="330" y="15"/>
                  </a:cubicBezTo>
                  <a:cubicBezTo>
                    <a:pt x="365" y="21"/>
                    <a:pt x="358" y="21"/>
                    <a:pt x="358" y="21"/>
                  </a:cubicBezTo>
                  <a:cubicBezTo>
                    <a:pt x="358" y="21"/>
                    <a:pt x="319" y="100"/>
                    <a:pt x="231" y="126"/>
                  </a:cubicBezTo>
                  <a:cubicBezTo>
                    <a:pt x="142" y="151"/>
                    <a:pt x="26" y="104"/>
                    <a:pt x="26" y="104"/>
                  </a:cubicBezTo>
                  <a:lnTo>
                    <a:pt x="0" y="85"/>
                  </a:lnTo>
                  <a:close/>
                </a:path>
              </a:pathLst>
            </a:custGeom>
            <a:solidFill>
              <a:srgbClr val="57AF3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3" name="Freeform 549"/>
            <p:cNvSpPr>
              <a:spLocks noEditPoints="1"/>
            </p:cNvSpPr>
            <p:nvPr/>
          </p:nvSpPr>
          <p:spPr bwMode="auto">
            <a:xfrm>
              <a:off x="5078413" y="2417763"/>
              <a:ext cx="993775" cy="134938"/>
            </a:xfrm>
            <a:custGeom>
              <a:avLst/>
              <a:gdLst/>
              <a:ahLst/>
              <a:cxnLst>
                <a:cxn ang="0">
                  <a:pos x="1382" y="161"/>
                </a:cxn>
                <a:cxn ang="0">
                  <a:pos x="1317" y="136"/>
                </a:cxn>
                <a:cxn ang="0">
                  <a:pos x="1321" y="181"/>
                </a:cxn>
                <a:cxn ang="0">
                  <a:pos x="59" y="110"/>
                </a:cxn>
                <a:cxn ang="0">
                  <a:pos x="969" y="76"/>
                </a:cxn>
                <a:cxn ang="0">
                  <a:pos x="1028" y="74"/>
                </a:cxn>
                <a:cxn ang="0">
                  <a:pos x="1001" y="142"/>
                </a:cxn>
                <a:cxn ang="0">
                  <a:pos x="969" y="76"/>
                </a:cxn>
                <a:cxn ang="0">
                  <a:pos x="272" y="212"/>
                </a:cxn>
                <a:cxn ang="0">
                  <a:pos x="394" y="77"/>
                </a:cxn>
                <a:cxn ang="0">
                  <a:pos x="374" y="178"/>
                </a:cxn>
                <a:cxn ang="0">
                  <a:pos x="385" y="75"/>
                </a:cxn>
                <a:cxn ang="0">
                  <a:pos x="464" y="133"/>
                </a:cxn>
                <a:cxn ang="0">
                  <a:pos x="435" y="133"/>
                </a:cxn>
                <a:cxn ang="0">
                  <a:pos x="468" y="73"/>
                </a:cxn>
                <a:cxn ang="0">
                  <a:pos x="480" y="208"/>
                </a:cxn>
                <a:cxn ang="0">
                  <a:pos x="484" y="160"/>
                </a:cxn>
                <a:cxn ang="0">
                  <a:pos x="632" y="20"/>
                </a:cxn>
                <a:cxn ang="0">
                  <a:pos x="574" y="166"/>
                </a:cxn>
                <a:cxn ang="0">
                  <a:pos x="592" y="198"/>
                </a:cxn>
                <a:cxn ang="0">
                  <a:pos x="610" y="53"/>
                </a:cxn>
                <a:cxn ang="0">
                  <a:pos x="683" y="77"/>
                </a:cxn>
                <a:cxn ang="0">
                  <a:pos x="758" y="84"/>
                </a:cxn>
                <a:cxn ang="0">
                  <a:pos x="759" y="213"/>
                </a:cxn>
                <a:cxn ang="0">
                  <a:pos x="747" y="133"/>
                </a:cxn>
                <a:cxn ang="0">
                  <a:pos x="707" y="126"/>
                </a:cxn>
                <a:cxn ang="0">
                  <a:pos x="669" y="213"/>
                </a:cxn>
                <a:cxn ang="0">
                  <a:pos x="645" y="77"/>
                </a:cxn>
                <a:cxn ang="0">
                  <a:pos x="893" y="119"/>
                </a:cxn>
                <a:cxn ang="0">
                  <a:pos x="890" y="208"/>
                </a:cxn>
                <a:cxn ang="0">
                  <a:pos x="934" y="167"/>
                </a:cxn>
                <a:cxn ang="0">
                  <a:pos x="847" y="85"/>
                </a:cxn>
                <a:cxn ang="0">
                  <a:pos x="892" y="154"/>
                </a:cxn>
                <a:cxn ang="0">
                  <a:pos x="878" y="150"/>
                </a:cxn>
                <a:cxn ang="0">
                  <a:pos x="1219" y="52"/>
                </a:cxn>
                <a:cxn ang="0">
                  <a:pos x="1190" y="101"/>
                </a:cxn>
                <a:cxn ang="0">
                  <a:pos x="1237" y="209"/>
                </a:cxn>
                <a:cxn ang="0">
                  <a:pos x="1279" y="76"/>
                </a:cxn>
                <a:cxn ang="0">
                  <a:pos x="1286" y="50"/>
                </a:cxn>
                <a:cxn ang="0">
                  <a:pos x="1627" y="212"/>
                </a:cxn>
                <a:cxn ang="0">
                  <a:pos x="1555" y="215"/>
                </a:cxn>
                <a:cxn ang="0">
                  <a:pos x="1610" y="20"/>
                </a:cxn>
                <a:cxn ang="0">
                  <a:pos x="1696" y="113"/>
                </a:cxn>
                <a:cxn ang="0">
                  <a:pos x="1642" y="207"/>
                </a:cxn>
                <a:cxn ang="0">
                  <a:pos x="1666" y="149"/>
                </a:cxn>
                <a:cxn ang="0">
                  <a:pos x="1077" y="50"/>
                </a:cxn>
                <a:cxn ang="0">
                  <a:pos x="1141" y="75"/>
                </a:cxn>
                <a:cxn ang="0">
                  <a:pos x="1101" y="164"/>
                </a:cxn>
                <a:cxn ang="0">
                  <a:pos x="1083" y="214"/>
                </a:cxn>
                <a:cxn ang="0">
                  <a:pos x="1052" y="101"/>
                </a:cxn>
                <a:cxn ang="0">
                  <a:pos x="1077" y="50"/>
                </a:cxn>
                <a:cxn ang="0">
                  <a:pos x="298" y="46"/>
                </a:cxn>
                <a:cxn ang="0">
                  <a:pos x="1403" y="129"/>
                </a:cxn>
                <a:cxn ang="0">
                  <a:pos x="1432" y="216"/>
                </a:cxn>
                <a:cxn ang="0">
                  <a:pos x="1464" y="110"/>
                </a:cxn>
                <a:cxn ang="0">
                  <a:pos x="1441" y="136"/>
                </a:cxn>
                <a:cxn ang="0">
                  <a:pos x="191" y="94"/>
                </a:cxn>
                <a:cxn ang="0">
                  <a:pos x="224" y="113"/>
                </a:cxn>
                <a:cxn ang="0">
                  <a:pos x="135" y="212"/>
                </a:cxn>
                <a:cxn ang="0">
                  <a:pos x="1592" y="109"/>
                </a:cxn>
                <a:cxn ang="0">
                  <a:pos x="1569" y="136"/>
                </a:cxn>
                <a:cxn ang="0">
                  <a:pos x="129" y="34"/>
                </a:cxn>
                <a:cxn ang="0">
                  <a:pos x="44" y="212"/>
                </a:cxn>
              </a:cxnLst>
              <a:rect l="0" t="0" r="r" b="b"/>
              <a:pathLst>
                <a:path w="1739" h="236">
                  <a:moveTo>
                    <a:pt x="1279" y="129"/>
                  </a:moveTo>
                  <a:cubicBezTo>
                    <a:pt x="1292" y="90"/>
                    <a:pt x="1324" y="66"/>
                    <a:pt x="1353" y="74"/>
                  </a:cubicBezTo>
                  <a:cubicBezTo>
                    <a:pt x="1381" y="83"/>
                    <a:pt x="1394" y="122"/>
                    <a:pt x="1382" y="161"/>
                  </a:cubicBezTo>
                  <a:cubicBezTo>
                    <a:pt x="1370" y="200"/>
                    <a:pt x="1337" y="224"/>
                    <a:pt x="1309" y="216"/>
                  </a:cubicBezTo>
                  <a:cubicBezTo>
                    <a:pt x="1280" y="207"/>
                    <a:pt x="1267" y="169"/>
                    <a:pt x="1279" y="129"/>
                  </a:cubicBezTo>
                  <a:close/>
                  <a:moveTo>
                    <a:pt x="1317" y="136"/>
                  </a:moveTo>
                  <a:cubicBezTo>
                    <a:pt x="1323" y="117"/>
                    <a:pt x="1333" y="105"/>
                    <a:pt x="1340" y="110"/>
                  </a:cubicBezTo>
                  <a:cubicBezTo>
                    <a:pt x="1348" y="114"/>
                    <a:pt x="1349" y="134"/>
                    <a:pt x="1344" y="154"/>
                  </a:cubicBezTo>
                  <a:cubicBezTo>
                    <a:pt x="1339" y="173"/>
                    <a:pt x="1329" y="186"/>
                    <a:pt x="1321" y="181"/>
                  </a:cubicBezTo>
                  <a:cubicBezTo>
                    <a:pt x="1314" y="176"/>
                    <a:pt x="1312" y="156"/>
                    <a:pt x="1317" y="136"/>
                  </a:cubicBezTo>
                  <a:close/>
                  <a:moveTo>
                    <a:pt x="67" y="54"/>
                  </a:moveTo>
                  <a:lnTo>
                    <a:pt x="59" y="110"/>
                  </a:lnTo>
                  <a:cubicBezTo>
                    <a:pt x="59" y="110"/>
                    <a:pt x="93" y="108"/>
                    <a:pt x="95" y="78"/>
                  </a:cubicBezTo>
                  <a:cubicBezTo>
                    <a:pt x="96" y="47"/>
                    <a:pt x="67" y="54"/>
                    <a:pt x="67" y="54"/>
                  </a:cubicBezTo>
                  <a:close/>
                  <a:moveTo>
                    <a:pt x="969" y="76"/>
                  </a:moveTo>
                  <a:lnTo>
                    <a:pt x="1004" y="76"/>
                  </a:lnTo>
                  <a:lnTo>
                    <a:pt x="1004" y="94"/>
                  </a:lnTo>
                  <a:cubicBezTo>
                    <a:pt x="1004" y="94"/>
                    <a:pt x="1017" y="77"/>
                    <a:pt x="1028" y="74"/>
                  </a:cubicBezTo>
                  <a:cubicBezTo>
                    <a:pt x="1038" y="72"/>
                    <a:pt x="1043" y="77"/>
                    <a:pt x="1043" y="77"/>
                  </a:cubicBezTo>
                  <a:lnTo>
                    <a:pt x="1037" y="113"/>
                  </a:lnTo>
                  <a:cubicBezTo>
                    <a:pt x="1037" y="113"/>
                    <a:pt x="1008" y="113"/>
                    <a:pt x="1001" y="142"/>
                  </a:cubicBezTo>
                  <a:cubicBezTo>
                    <a:pt x="995" y="172"/>
                    <a:pt x="991" y="212"/>
                    <a:pt x="991" y="212"/>
                  </a:cubicBezTo>
                  <a:lnTo>
                    <a:pt x="952" y="213"/>
                  </a:lnTo>
                  <a:lnTo>
                    <a:pt x="969" y="76"/>
                  </a:lnTo>
                  <a:close/>
                  <a:moveTo>
                    <a:pt x="249" y="77"/>
                  </a:moveTo>
                  <a:lnTo>
                    <a:pt x="229" y="212"/>
                  </a:lnTo>
                  <a:lnTo>
                    <a:pt x="272" y="212"/>
                  </a:lnTo>
                  <a:lnTo>
                    <a:pt x="293" y="77"/>
                  </a:lnTo>
                  <a:lnTo>
                    <a:pt x="249" y="77"/>
                  </a:lnTo>
                  <a:close/>
                  <a:moveTo>
                    <a:pt x="394" y="77"/>
                  </a:moveTo>
                  <a:lnTo>
                    <a:pt x="386" y="108"/>
                  </a:lnTo>
                  <a:cubicBezTo>
                    <a:pt x="386" y="108"/>
                    <a:pt x="345" y="102"/>
                    <a:pt x="339" y="141"/>
                  </a:cubicBezTo>
                  <a:cubicBezTo>
                    <a:pt x="333" y="180"/>
                    <a:pt x="360" y="183"/>
                    <a:pt x="374" y="178"/>
                  </a:cubicBezTo>
                  <a:lnTo>
                    <a:pt x="371" y="212"/>
                  </a:lnTo>
                  <a:cubicBezTo>
                    <a:pt x="371" y="212"/>
                    <a:pt x="283" y="236"/>
                    <a:pt x="300" y="135"/>
                  </a:cubicBezTo>
                  <a:cubicBezTo>
                    <a:pt x="306" y="108"/>
                    <a:pt x="330" y="73"/>
                    <a:pt x="385" y="75"/>
                  </a:cubicBezTo>
                  <a:lnTo>
                    <a:pt x="394" y="77"/>
                  </a:lnTo>
                  <a:close/>
                  <a:moveTo>
                    <a:pt x="435" y="133"/>
                  </a:moveTo>
                  <a:lnTo>
                    <a:pt x="464" y="133"/>
                  </a:lnTo>
                  <a:cubicBezTo>
                    <a:pt x="464" y="133"/>
                    <a:pt x="469" y="107"/>
                    <a:pt x="457" y="106"/>
                  </a:cubicBezTo>
                  <a:cubicBezTo>
                    <a:pt x="445" y="104"/>
                    <a:pt x="439" y="110"/>
                    <a:pt x="436" y="121"/>
                  </a:cubicBezTo>
                  <a:cubicBezTo>
                    <a:pt x="434" y="133"/>
                    <a:pt x="435" y="133"/>
                    <a:pt x="435" y="133"/>
                  </a:cubicBezTo>
                  <a:close/>
                  <a:moveTo>
                    <a:pt x="495" y="160"/>
                  </a:moveTo>
                  <a:cubicBezTo>
                    <a:pt x="495" y="160"/>
                    <a:pt x="500" y="152"/>
                    <a:pt x="502" y="127"/>
                  </a:cubicBezTo>
                  <a:cubicBezTo>
                    <a:pt x="504" y="103"/>
                    <a:pt x="494" y="77"/>
                    <a:pt x="468" y="73"/>
                  </a:cubicBezTo>
                  <a:cubicBezTo>
                    <a:pt x="442" y="70"/>
                    <a:pt x="397" y="90"/>
                    <a:pt x="392" y="148"/>
                  </a:cubicBezTo>
                  <a:cubicBezTo>
                    <a:pt x="387" y="199"/>
                    <a:pt x="416" y="220"/>
                    <a:pt x="475" y="211"/>
                  </a:cubicBezTo>
                  <a:lnTo>
                    <a:pt x="480" y="208"/>
                  </a:lnTo>
                  <a:lnTo>
                    <a:pt x="482" y="181"/>
                  </a:lnTo>
                  <a:cubicBezTo>
                    <a:pt x="482" y="181"/>
                    <a:pt x="429" y="193"/>
                    <a:pt x="429" y="160"/>
                  </a:cubicBezTo>
                  <a:lnTo>
                    <a:pt x="484" y="160"/>
                  </a:lnTo>
                  <a:lnTo>
                    <a:pt x="495" y="160"/>
                  </a:lnTo>
                  <a:close/>
                  <a:moveTo>
                    <a:pt x="618" y="57"/>
                  </a:moveTo>
                  <a:lnTo>
                    <a:pt x="632" y="20"/>
                  </a:lnTo>
                  <a:cubicBezTo>
                    <a:pt x="632" y="20"/>
                    <a:pt x="554" y="0"/>
                    <a:pt x="531" y="52"/>
                  </a:cubicBezTo>
                  <a:cubicBezTo>
                    <a:pt x="509" y="105"/>
                    <a:pt x="543" y="117"/>
                    <a:pt x="560" y="133"/>
                  </a:cubicBezTo>
                  <a:cubicBezTo>
                    <a:pt x="570" y="141"/>
                    <a:pt x="584" y="156"/>
                    <a:pt x="574" y="166"/>
                  </a:cubicBezTo>
                  <a:cubicBezTo>
                    <a:pt x="564" y="177"/>
                    <a:pt x="555" y="185"/>
                    <a:pt x="514" y="170"/>
                  </a:cubicBezTo>
                  <a:lnTo>
                    <a:pt x="503" y="207"/>
                  </a:lnTo>
                  <a:cubicBezTo>
                    <a:pt x="503" y="207"/>
                    <a:pt x="560" y="230"/>
                    <a:pt x="592" y="198"/>
                  </a:cubicBezTo>
                  <a:cubicBezTo>
                    <a:pt x="624" y="166"/>
                    <a:pt x="631" y="133"/>
                    <a:pt x="596" y="99"/>
                  </a:cubicBezTo>
                  <a:cubicBezTo>
                    <a:pt x="584" y="91"/>
                    <a:pt x="553" y="75"/>
                    <a:pt x="578" y="54"/>
                  </a:cubicBezTo>
                  <a:cubicBezTo>
                    <a:pt x="587" y="47"/>
                    <a:pt x="594" y="45"/>
                    <a:pt x="610" y="53"/>
                  </a:cubicBezTo>
                  <a:lnTo>
                    <a:pt x="618" y="57"/>
                  </a:lnTo>
                  <a:close/>
                  <a:moveTo>
                    <a:pt x="645" y="77"/>
                  </a:moveTo>
                  <a:lnTo>
                    <a:pt x="683" y="77"/>
                  </a:lnTo>
                  <a:lnTo>
                    <a:pt x="683" y="91"/>
                  </a:lnTo>
                  <a:cubicBezTo>
                    <a:pt x="683" y="91"/>
                    <a:pt x="724" y="52"/>
                    <a:pt x="748" y="88"/>
                  </a:cubicBezTo>
                  <a:cubicBezTo>
                    <a:pt x="748" y="88"/>
                    <a:pt x="752" y="90"/>
                    <a:pt x="758" y="84"/>
                  </a:cubicBezTo>
                  <a:cubicBezTo>
                    <a:pt x="764" y="78"/>
                    <a:pt x="815" y="53"/>
                    <a:pt x="816" y="113"/>
                  </a:cubicBezTo>
                  <a:lnTo>
                    <a:pt x="801" y="212"/>
                  </a:lnTo>
                  <a:lnTo>
                    <a:pt x="759" y="213"/>
                  </a:lnTo>
                  <a:lnTo>
                    <a:pt x="772" y="125"/>
                  </a:lnTo>
                  <a:cubicBezTo>
                    <a:pt x="772" y="125"/>
                    <a:pt x="775" y="106"/>
                    <a:pt x="763" y="106"/>
                  </a:cubicBezTo>
                  <a:cubicBezTo>
                    <a:pt x="752" y="106"/>
                    <a:pt x="748" y="119"/>
                    <a:pt x="747" y="133"/>
                  </a:cubicBezTo>
                  <a:cubicBezTo>
                    <a:pt x="745" y="148"/>
                    <a:pt x="735" y="213"/>
                    <a:pt x="735" y="213"/>
                  </a:cubicBezTo>
                  <a:lnTo>
                    <a:pt x="693" y="214"/>
                  </a:lnTo>
                  <a:lnTo>
                    <a:pt x="707" y="126"/>
                  </a:lnTo>
                  <a:cubicBezTo>
                    <a:pt x="707" y="126"/>
                    <a:pt x="711" y="109"/>
                    <a:pt x="697" y="108"/>
                  </a:cubicBezTo>
                  <a:cubicBezTo>
                    <a:pt x="683" y="107"/>
                    <a:pt x="680" y="130"/>
                    <a:pt x="680" y="130"/>
                  </a:cubicBezTo>
                  <a:lnTo>
                    <a:pt x="669" y="213"/>
                  </a:lnTo>
                  <a:lnTo>
                    <a:pt x="627" y="214"/>
                  </a:lnTo>
                  <a:lnTo>
                    <a:pt x="645" y="91"/>
                  </a:lnTo>
                  <a:lnTo>
                    <a:pt x="645" y="77"/>
                  </a:lnTo>
                  <a:close/>
                  <a:moveTo>
                    <a:pt x="849" y="111"/>
                  </a:moveTo>
                  <a:cubicBezTo>
                    <a:pt x="849" y="111"/>
                    <a:pt x="883" y="93"/>
                    <a:pt x="897" y="110"/>
                  </a:cubicBezTo>
                  <a:cubicBezTo>
                    <a:pt x="902" y="118"/>
                    <a:pt x="893" y="119"/>
                    <a:pt x="893" y="119"/>
                  </a:cubicBezTo>
                  <a:cubicBezTo>
                    <a:pt x="893" y="119"/>
                    <a:pt x="831" y="124"/>
                    <a:pt x="823" y="174"/>
                  </a:cubicBezTo>
                  <a:cubicBezTo>
                    <a:pt x="820" y="221"/>
                    <a:pt x="866" y="221"/>
                    <a:pt x="885" y="207"/>
                  </a:cubicBezTo>
                  <a:cubicBezTo>
                    <a:pt x="885" y="207"/>
                    <a:pt x="890" y="201"/>
                    <a:pt x="890" y="208"/>
                  </a:cubicBezTo>
                  <a:lnTo>
                    <a:pt x="891" y="215"/>
                  </a:lnTo>
                  <a:lnTo>
                    <a:pt x="929" y="214"/>
                  </a:lnTo>
                  <a:cubicBezTo>
                    <a:pt x="929" y="214"/>
                    <a:pt x="930" y="188"/>
                    <a:pt x="934" y="167"/>
                  </a:cubicBezTo>
                  <a:cubicBezTo>
                    <a:pt x="937" y="146"/>
                    <a:pt x="948" y="105"/>
                    <a:pt x="929" y="84"/>
                  </a:cubicBezTo>
                  <a:cubicBezTo>
                    <a:pt x="910" y="63"/>
                    <a:pt x="862" y="78"/>
                    <a:pt x="853" y="80"/>
                  </a:cubicBezTo>
                  <a:lnTo>
                    <a:pt x="847" y="85"/>
                  </a:lnTo>
                  <a:lnTo>
                    <a:pt x="849" y="111"/>
                  </a:lnTo>
                  <a:close/>
                  <a:moveTo>
                    <a:pt x="878" y="150"/>
                  </a:moveTo>
                  <a:cubicBezTo>
                    <a:pt x="878" y="150"/>
                    <a:pt x="892" y="140"/>
                    <a:pt x="892" y="154"/>
                  </a:cubicBezTo>
                  <a:cubicBezTo>
                    <a:pt x="892" y="168"/>
                    <a:pt x="891" y="188"/>
                    <a:pt x="872" y="181"/>
                  </a:cubicBezTo>
                  <a:cubicBezTo>
                    <a:pt x="868" y="179"/>
                    <a:pt x="861" y="168"/>
                    <a:pt x="871" y="157"/>
                  </a:cubicBezTo>
                  <a:cubicBezTo>
                    <a:pt x="882" y="146"/>
                    <a:pt x="878" y="150"/>
                    <a:pt x="878" y="150"/>
                  </a:cubicBezTo>
                  <a:close/>
                  <a:moveTo>
                    <a:pt x="1286" y="50"/>
                  </a:moveTo>
                  <a:lnTo>
                    <a:pt x="1296" y="17"/>
                  </a:lnTo>
                  <a:cubicBezTo>
                    <a:pt x="1296" y="17"/>
                    <a:pt x="1237" y="7"/>
                    <a:pt x="1219" y="52"/>
                  </a:cubicBezTo>
                  <a:cubicBezTo>
                    <a:pt x="1216" y="63"/>
                    <a:pt x="1214" y="77"/>
                    <a:pt x="1214" y="77"/>
                  </a:cubicBezTo>
                  <a:lnTo>
                    <a:pt x="1194" y="76"/>
                  </a:lnTo>
                  <a:lnTo>
                    <a:pt x="1190" y="101"/>
                  </a:lnTo>
                  <a:lnTo>
                    <a:pt x="1209" y="101"/>
                  </a:lnTo>
                  <a:lnTo>
                    <a:pt x="1195" y="208"/>
                  </a:lnTo>
                  <a:lnTo>
                    <a:pt x="1237" y="209"/>
                  </a:lnTo>
                  <a:lnTo>
                    <a:pt x="1251" y="102"/>
                  </a:lnTo>
                  <a:lnTo>
                    <a:pt x="1276" y="102"/>
                  </a:lnTo>
                  <a:lnTo>
                    <a:pt x="1279" y="76"/>
                  </a:lnTo>
                  <a:lnTo>
                    <a:pt x="1258" y="76"/>
                  </a:lnTo>
                  <a:cubicBezTo>
                    <a:pt x="1258" y="76"/>
                    <a:pt x="1255" y="51"/>
                    <a:pt x="1274" y="49"/>
                  </a:cubicBezTo>
                  <a:lnTo>
                    <a:pt x="1286" y="50"/>
                  </a:lnTo>
                  <a:close/>
                  <a:moveTo>
                    <a:pt x="1610" y="20"/>
                  </a:moveTo>
                  <a:lnTo>
                    <a:pt x="1647" y="20"/>
                  </a:lnTo>
                  <a:lnTo>
                    <a:pt x="1627" y="212"/>
                  </a:lnTo>
                  <a:lnTo>
                    <a:pt x="1589" y="212"/>
                  </a:lnTo>
                  <a:lnTo>
                    <a:pt x="1590" y="198"/>
                  </a:lnTo>
                  <a:cubicBezTo>
                    <a:pt x="1590" y="198"/>
                    <a:pt x="1574" y="215"/>
                    <a:pt x="1555" y="215"/>
                  </a:cubicBezTo>
                  <a:cubicBezTo>
                    <a:pt x="1535" y="215"/>
                    <a:pt x="1506" y="182"/>
                    <a:pt x="1528" y="120"/>
                  </a:cubicBezTo>
                  <a:cubicBezTo>
                    <a:pt x="1551" y="58"/>
                    <a:pt x="1594" y="71"/>
                    <a:pt x="1604" y="85"/>
                  </a:cubicBezTo>
                  <a:lnTo>
                    <a:pt x="1610" y="20"/>
                  </a:lnTo>
                  <a:close/>
                  <a:moveTo>
                    <a:pt x="1739" y="78"/>
                  </a:moveTo>
                  <a:lnTo>
                    <a:pt x="1728" y="108"/>
                  </a:lnTo>
                  <a:cubicBezTo>
                    <a:pt x="1728" y="108"/>
                    <a:pt x="1703" y="89"/>
                    <a:pt x="1696" y="113"/>
                  </a:cubicBezTo>
                  <a:cubicBezTo>
                    <a:pt x="1696" y="113"/>
                    <a:pt x="1693" y="118"/>
                    <a:pt x="1708" y="126"/>
                  </a:cubicBezTo>
                  <a:cubicBezTo>
                    <a:pt x="1723" y="135"/>
                    <a:pt x="1739" y="160"/>
                    <a:pt x="1729" y="181"/>
                  </a:cubicBezTo>
                  <a:cubicBezTo>
                    <a:pt x="1719" y="203"/>
                    <a:pt x="1690" y="226"/>
                    <a:pt x="1642" y="207"/>
                  </a:cubicBezTo>
                  <a:lnTo>
                    <a:pt x="1653" y="178"/>
                  </a:lnTo>
                  <a:cubicBezTo>
                    <a:pt x="1653" y="178"/>
                    <a:pt x="1687" y="186"/>
                    <a:pt x="1691" y="176"/>
                  </a:cubicBezTo>
                  <a:cubicBezTo>
                    <a:pt x="1694" y="166"/>
                    <a:pt x="1682" y="158"/>
                    <a:pt x="1666" y="149"/>
                  </a:cubicBezTo>
                  <a:cubicBezTo>
                    <a:pt x="1650" y="140"/>
                    <a:pt x="1650" y="76"/>
                    <a:pt x="1704" y="73"/>
                  </a:cubicBezTo>
                  <a:cubicBezTo>
                    <a:pt x="1727" y="70"/>
                    <a:pt x="1739" y="78"/>
                    <a:pt x="1739" y="78"/>
                  </a:cubicBezTo>
                  <a:close/>
                  <a:moveTo>
                    <a:pt x="1077" y="50"/>
                  </a:moveTo>
                  <a:lnTo>
                    <a:pt x="1116" y="40"/>
                  </a:lnTo>
                  <a:lnTo>
                    <a:pt x="1112" y="75"/>
                  </a:lnTo>
                  <a:lnTo>
                    <a:pt x="1141" y="75"/>
                  </a:lnTo>
                  <a:lnTo>
                    <a:pt x="1136" y="101"/>
                  </a:lnTo>
                  <a:lnTo>
                    <a:pt x="1107" y="101"/>
                  </a:lnTo>
                  <a:lnTo>
                    <a:pt x="1101" y="164"/>
                  </a:lnTo>
                  <a:cubicBezTo>
                    <a:pt x="1101" y="164"/>
                    <a:pt x="1097" y="181"/>
                    <a:pt x="1121" y="180"/>
                  </a:cubicBezTo>
                  <a:lnTo>
                    <a:pt x="1116" y="214"/>
                  </a:lnTo>
                  <a:lnTo>
                    <a:pt x="1083" y="214"/>
                  </a:lnTo>
                  <a:cubicBezTo>
                    <a:pt x="1083" y="214"/>
                    <a:pt x="1053" y="215"/>
                    <a:pt x="1056" y="169"/>
                  </a:cubicBezTo>
                  <a:lnTo>
                    <a:pt x="1067" y="101"/>
                  </a:lnTo>
                  <a:lnTo>
                    <a:pt x="1052" y="101"/>
                  </a:lnTo>
                  <a:lnTo>
                    <a:pt x="1058" y="75"/>
                  </a:lnTo>
                  <a:lnTo>
                    <a:pt x="1072" y="75"/>
                  </a:lnTo>
                  <a:lnTo>
                    <a:pt x="1077" y="50"/>
                  </a:lnTo>
                  <a:close/>
                  <a:moveTo>
                    <a:pt x="260" y="32"/>
                  </a:moveTo>
                  <a:cubicBezTo>
                    <a:pt x="265" y="19"/>
                    <a:pt x="277" y="13"/>
                    <a:pt x="288" y="17"/>
                  </a:cubicBezTo>
                  <a:cubicBezTo>
                    <a:pt x="298" y="21"/>
                    <a:pt x="303" y="34"/>
                    <a:pt x="298" y="46"/>
                  </a:cubicBezTo>
                  <a:cubicBezTo>
                    <a:pt x="293" y="58"/>
                    <a:pt x="281" y="65"/>
                    <a:pt x="270" y="61"/>
                  </a:cubicBezTo>
                  <a:cubicBezTo>
                    <a:pt x="260" y="57"/>
                    <a:pt x="255" y="44"/>
                    <a:pt x="260" y="32"/>
                  </a:cubicBezTo>
                  <a:close/>
                  <a:moveTo>
                    <a:pt x="1403" y="129"/>
                  </a:moveTo>
                  <a:cubicBezTo>
                    <a:pt x="1415" y="90"/>
                    <a:pt x="1448" y="66"/>
                    <a:pt x="1476" y="74"/>
                  </a:cubicBezTo>
                  <a:cubicBezTo>
                    <a:pt x="1505" y="83"/>
                    <a:pt x="1518" y="122"/>
                    <a:pt x="1506" y="161"/>
                  </a:cubicBezTo>
                  <a:cubicBezTo>
                    <a:pt x="1494" y="200"/>
                    <a:pt x="1461" y="224"/>
                    <a:pt x="1432" y="216"/>
                  </a:cubicBezTo>
                  <a:cubicBezTo>
                    <a:pt x="1404" y="207"/>
                    <a:pt x="1391" y="169"/>
                    <a:pt x="1403" y="129"/>
                  </a:cubicBezTo>
                  <a:close/>
                  <a:moveTo>
                    <a:pt x="1441" y="136"/>
                  </a:moveTo>
                  <a:cubicBezTo>
                    <a:pt x="1446" y="117"/>
                    <a:pt x="1456" y="105"/>
                    <a:pt x="1464" y="110"/>
                  </a:cubicBezTo>
                  <a:cubicBezTo>
                    <a:pt x="1471" y="114"/>
                    <a:pt x="1473" y="134"/>
                    <a:pt x="1468" y="154"/>
                  </a:cubicBezTo>
                  <a:cubicBezTo>
                    <a:pt x="1462" y="173"/>
                    <a:pt x="1452" y="186"/>
                    <a:pt x="1445" y="181"/>
                  </a:cubicBezTo>
                  <a:cubicBezTo>
                    <a:pt x="1437" y="176"/>
                    <a:pt x="1436" y="156"/>
                    <a:pt x="1441" y="136"/>
                  </a:cubicBezTo>
                  <a:close/>
                  <a:moveTo>
                    <a:pt x="156" y="76"/>
                  </a:moveTo>
                  <a:lnTo>
                    <a:pt x="191" y="76"/>
                  </a:lnTo>
                  <a:lnTo>
                    <a:pt x="191" y="94"/>
                  </a:lnTo>
                  <a:cubicBezTo>
                    <a:pt x="191" y="94"/>
                    <a:pt x="204" y="77"/>
                    <a:pt x="214" y="74"/>
                  </a:cubicBezTo>
                  <a:cubicBezTo>
                    <a:pt x="225" y="72"/>
                    <a:pt x="230" y="77"/>
                    <a:pt x="230" y="77"/>
                  </a:cubicBezTo>
                  <a:lnTo>
                    <a:pt x="224" y="113"/>
                  </a:lnTo>
                  <a:cubicBezTo>
                    <a:pt x="224" y="113"/>
                    <a:pt x="194" y="113"/>
                    <a:pt x="188" y="142"/>
                  </a:cubicBezTo>
                  <a:cubicBezTo>
                    <a:pt x="182" y="172"/>
                    <a:pt x="177" y="212"/>
                    <a:pt x="177" y="212"/>
                  </a:cubicBezTo>
                  <a:lnTo>
                    <a:pt x="135" y="212"/>
                  </a:lnTo>
                  <a:lnTo>
                    <a:pt x="156" y="76"/>
                  </a:lnTo>
                  <a:close/>
                  <a:moveTo>
                    <a:pt x="1569" y="136"/>
                  </a:moveTo>
                  <a:cubicBezTo>
                    <a:pt x="1575" y="117"/>
                    <a:pt x="1585" y="105"/>
                    <a:pt x="1592" y="109"/>
                  </a:cubicBezTo>
                  <a:cubicBezTo>
                    <a:pt x="1599" y="114"/>
                    <a:pt x="1601" y="134"/>
                    <a:pt x="1596" y="154"/>
                  </a:cubicBezTo>
                  <a:cubicBezTo>
                    <a:pt x="1591" y="173"/>
                    <a:pt x="1580" y="186"/>
                    <a:pt x="1573" y="181"/>
                  </a:cubicBezTo>
                  <a:cubicBezTo>
                    <a:pt x="1566" y="176"/>
                    <a:pt x="1564" y="156"/>
                    <a:pt x="1569" y="136"/>
                  </a:cubicBezTo>
                  <a:close/>
                  <a:moveTo>
                    <a:pt x="0" y="212"/>
                  </a:moveTo>
                  <a:lnTo>
                    <a:pt x="28" y="19"/>
                  </a:lnTo>
                  <a:cubicBezTo>
                    <a:pt x="28" y="19"/>
                    <a:pt x="112" y="12"/>
                    <a:pt x="129" y="34"/>
                  </a:cubicBezTo>
                  <a:cubicBezTo>
                    <a:pt x="147" y="57"/>
                    <a:pt x="144" y="82"/>
                    <a:pt x="130" y="105"/>
                  </a:cubicBezTo>
                  <a:cubicBezTo>
                    <a:pt x="116" y="127"/>
                    <a:pt x="96" y="145"/>
                    <a:pt x="53" y="146"/>
                  </a:cubicBezTo>
                  <a:lnTo>
                    <a:pt x="44" y="212"/>
                  </a:lnTo>
                  <a:lnTo>
                    <a:pt x="0" y="212"/>
                  </a:lnTo>
                  <a:close/>
                </a:path>
              </a:pathLst>
            </a:custGeom>
            <a:solidFill>
              <a:srgbClr val="3192D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4" name="Freeform 550"/>
            <p:cNvSpPr>
              <a:spLocks noEditPoints="1"/>
            </p:cNvSpPr>
            <p:nvPr/>
          </p:nvSpPr>
          <p:spPr bwMode="auto">
            <a:xfrm>
              <a:off x="5287963" y="2568576"/>
              <a:ext cx="688975" cy="60325"/>
            </a:xfrm>
            <a:custGeom>
              <a:avLst/>
              <a:gdLst/>
              <a:ahLst/>
              <a:cxnLst>
                <a:cxn ang="0">
                  <a:pos x="189" y="55"/>
                </a:cxn>
                <a:cxn ang="0">
                  <a:pos x="215" y="71"/>
                </a:cxn>
                <a:cxn ang="0">
                  <a:pos x="233" y="47"/>
                </a:cxn>
                <a:cxn ang="0">
                  <a:pos x="88" y="52"/>
                </a:cxn>
                <a:cxn ang="0">
                  <a:pos x="115" y="73"/>
                </a:cxn>
                <a:cxn ang="0">
                  <a:pos x="120" y="35"/>
                </a:cxn>
                <a:cxn ang="0">
                  <a:pos x="479" y="56"/>
                </a:cxn>
                <a:cxn ang="0">
                  <a:pos x="477" y="67"/>
                </a:cxn>
                <a:cxn ang="0">
                  <a:pos x="439" y="56"/>
                </a:cxn>
                <a:cxn ang="0">
                  <a:pos x="440" y="47"/>
                </a:cxn>
                <a:cxn ang="0">
                  <a:pos x="42" y="42"/>
                </a:cxn>
                <a:cxn ang="0">
                  <a:pos x="75" y="24"/>
                </a:cxn>
                <a:cxn ang="0">
                  <a:pos x="22" y="62"/>
                </a:cxn>
                <a:cxn ang="0">
                  <a:pos x="182" y="1"/>
                </a:cxn>
                <a:cxn ang="0">
                  <a:pos x="888" y="26"/>
                </a:cxn>
                <a:cxn ang="0">
                  <a:pos x="934" y="73"/>
                </a:cxn>
                <a:cxn ang="0">
                  <a:pos x="889" y="24"/>
                </a:cxn>
                <a:cxn ang="0">
                  <a:pos x="344" y="29"/>
                </a:cxn>
                <a:cxn ang="0">
                  <a:pos x="410" y="42"/>
                </a:cxn>
                <a:cxn ang="0">
                  <a:pos x="388" y="36"/>
                </a:cxn>
                <a:cxn ang="0">
                  <a:pos x="359" y="46"/>
                </a:cxn>
                <a:cxn ang="0">
                  <a:pos x="319" y="83"/>
                </a:cxn>
                <a:cxn ang="0">
                  <a:pos x="545" y="7"/>
                </a:cxn>
                <a:cxn ang="0">
                  <a:pos x="541" y="36"/>
                </a:cxn>
                <a:cxn ang="0">
                  <a:pos x="546" y="85"/>
                </a:cxn>
                <a:cxn ang="0">
                  <a:pos x="517" y="37"/>
                </a:cxn>
                <a:cxn ang="0">
                  <a:pos x="957" y="24"/>
                </a:cxn>
                <a:cxn ang="0">
                  <a:pos x="989" y="25"/>
                </a:cxn>
                <a:cxn ang="0">
                  <a:pos x="965" y="84"/>
                </a:cxn>
                <a:cxn ang="0">
                  <a:pos x="1194" y="41"/>
                </a:cxn>
                <a:cxn ang="0">
                  <a:pos x="1170" y="58"/>
                </a:cxn>
                <a:cxn ang="0">
                  <a:pos x="1177" y="86"/>
                </a:cxn>
                <a:cxn ang="0">
                  <a:pos x="1184" y="34"/>
                </a:cxn>
                <a:cxn ang="0">
                  <a:pos x="916" y="67"/>
                </a:cxn>
                <a:cxn ang="0">
                  <a:pos x="252" y="51"/>
                </a:cxn>
                <a:cxn ang="0">
                  <a:pos x="251" y="57"/>
                </a:cxn>
                <a:cxn ang="0">
                  <a:pos x="290" y="57"/>
                </a:cxn>
                <a:cxn ang="0">
                  <a:pos x="567" y="51"/>
                </a:cxn>
                <a:cxn ang="0">
                  <a:pos x="566" y="57"/>
                </a:cxn>
                <a:cxn ang="0">
                  <a:pos x="605" y="57"/>
                </a:cxn>
                <a:cxn ang="0">
                  <a:pos x="672" y="0"/>
                </a:cxn>
                <a:cxn ang="0">
                  <a:pos x="672" y="0"/>
                </a:cxn>
                <a:cxn ang="0">
                  <a:pos x="719" y="84"/>
                </a:cxn>
                <a:cxn ang="0">
                  <a:pos x="728" y="37"/>
                </a:cxn>
                <a:cxn ang="0">
                  <a:pos x="714" y="51"/>
                </a:cxn>
                <a:cxn ang="0">
                  <a:pos x="807" y="42"/>
                </a:cxn>
                <a:cxn ang="0">
                  <a:pos x="840" y="24"/>
                </a:cxn>
                <a:cxn ang="0">
                  <a:pos x="787" y="62"/>
                </a:cxn>
                <a:cxn ang="0">
                  <a:pos x="1011" y="85"/>
                </a:cxn>
                <a:cxn ang="0">
                  <a:pos x="1005" y="0"/>
                </a:cxn>
                <a:cxn ang="0">
                  <a:pos x="1005" y="0"/>
                </a:cxn>
                <a:cxn ang="0">
                  <a:pos x="1026" y="55"/>
                </a:cxn>
                <a:cxn ang="0">
                  <a:pos x="1053" y="71"/>
                </a:cxn>
                <a:cxn ang="0">
                  <a:pos x="1070" y="47"/>
                </a:cxn>
                <a:cxn ang="0">
                  <a:pos x="1113" y="47"/>
                </a:cxn>
                <a:cxn ang="0">
                  <a:pos x="1095" y="52"/>
                </a:cxn>
                <a:cxn ang="0">
                  <a:pos x="1121" y="73"/>
                </a:cxn>
              </a:cxnLst>
              <a:rect l="0" t="0" r="r" b="b"/>
              <a:pathLst>
                <a:path w="1204" h="104">
                  <a:moveTo>
                    <a:pt x="233" y="47"/>
                  </a:moveTo>
                  <a:lnTo>
                    <a:pt x="245" y="47"/>
                  </a:lnTo>
                  <a:cubicBezTo>
                    <a:pt x="245" y="47"/>
                    <a:pt x="247" y="22"/>
                    <a:pt x="217" y="24"/>
                  </a:cubicBezTo>
                  <a:cubicBezTo>
                    <a:pt x="206" y="24"/>
                    <a:pt x="190" y="36"/>
                    <a:pt x="189" y="55"/>
                  </a:cubicBezTo>
                  <a:cubicBezTo>
                    <a:pt x="187" y="73"/>
                    <a:pt x="196" y="86"/>
                    <a:pt x="219" y="86"/>
                  </a:cubicBezTo>
                  <a:cubicBezTo>
                    <a:pt x="231" y="86"/>
                    <a:pt x="241" y="75"/>
                    <a:pt x="244" y="64"/>
                  </a:cubicBezTo>
                  <a:lnTo>
                    <a:pt x="230" y="62"/>
                  </a:lnTo>
                  <a:cubicBezTo>
                    <a:pt x="230" y="62"/>
                    <a:pt x="230" y="73"/>
                    <a:pt x="215" y="71"/>
                  </a:cubicBezTo>
                  <a:cubicBezTo>
                    <a:pt x="206" y="68"/>
                    <a:pt x="203" y="63"/>
                    <a:pt x="204" y="53"/>
                  </a:cubicBezTo>
                  <a:cubicBezTo>
                    <a:pt x="206" y="43"/>
                    <a:pt x="212" y="37"/>
                    <a:pt x="219" y="37"/>
                  </a:cubicBezTo>
                  <a:cubicBezTo>
                    <a:pt x="224" y="37"/>
                    <a:pt x="229" y="38"/>
                    <a:pt x="230" y="43"/>
                  </a:cubicBezTo>
                  <a:lnTo>
                    <a:pt x="233" y="47"/>
                  </a:lnTo>
                  <a:close/>
                  <a:moveTo>
                    <a:pt x="105" y="56"/>
                  </a:moveTo>
                  <a:lnTo>
                    <a:pt x="145" y="56"/>
                  </a:lnTo>
                  <a:cubicBezTo>
                    <a:pt x="145" y="56"/>
                    <a:pt x="149" y="30"/>
                    <a:pt x="129" y="25"/>
                  </a:cubicBezTo>
                  <a:cubicBezTo>
                    <a:pt x="108" y="19"/>
                    <a:pt x="91" y="34"/>
                    <a:pt x="88" y="52"/>
                  </a:cubicBezTo>
                  <a:cubicBezTo>
                    <a:pt x="85" y="71"/>
                    <a:pt x="96" y="88"/>
                    <a:pt x="119" y="88"/>
                  </a:cubicBezTo>
                  <a:cubicBezTo>
                    <a:pt x="134" y="87"/>
                    <a:pt x="143" y="67"/>
                    <a:pt x="143" y="67"/>
                  </a:cubicBezTo>
                  <a:lnTo>
                    <a:pt x="129" y="63"/>
                  </a:lnTo>
                  <a:cubicBezTo>
                    <a:pt x="129" y="63"/>
                    <a:pt x="128" y="73"/>
                    <a:pt x="115" y="73"/>
                  </a:cubicBezTo>
                  <a:cubicBezTo>
                    <a:pt x="105" y="73"/>
                    <a:pt x="105" y="60"/>
                    <a:pt x="105" y="60"/>
                  </a:cubicBezTo>
                  <a:lnTo>
                    <a:pt x="105" y="56"/>
                  </a:lnTo>
                  <a:close/>
                  <a:moveTo>
                    <a:pt x="106" y="47"/>
                  </a:moveTo>
                  <a:cubicBezTo>
                    <a:pt x="106" y="47"/>
                    <a:pt x="107" y="35"/>
                    <a:pt x="120" y="35"/>
                  </a:cubicBezTo>
                  <a:cubicBezTo>
                    <a:pt x="133" y="36"/>
                    <a:pt x="130" y="47"/>
                    <a:pt x="130" y="47"/>
                  </a:cubicBezTo>
                  <a:lnTo>
                    <a:pt x="106" y="47"/>
                  </a:lnTo>
                  <a:close/>
                  <a:moveTo>
                    <a:pt x="439" y="56"/>
                  </a:moveTo>
                  <a:lnTo>
                    <a:pt x="479" y="56"/>
                  </a:lnTo>
                  <a:cubicBezTo>
                    <a:pt x="479" y="56"/>
                    <a:pt x="484" y="30"/>
                    <a:pt x="463" y="25"/>
                  </a:cubicBezTo>
                  <a:cubicBezTo>
                    <a:pt x="443" y="19"/>
                    <a:pt x="426" y="34"/>
                    <a:pt x="423" y="52"/>
                  </a:cubicBezTo>
                  <a:cubicBezTo>
                    <a:pt x="419" y="71"/>
                    <a:pt x="430" y="88"/>
                    <a:pt x="454" y="88"/>
                  </a:cubicBezTo>
                  <a:cubicBezTo>
                    <a:pt x="468" y="87"/>
                    <a:pt x="477" y="67"/>
                    <a:pt x="477" y="67"/>
                  </a:cubicBezTo>
                  <a:lnTo>
                    <a:pt x="463" y="63"/>
                  </a:lnTo>
                  <a:cubicBezTo>
                    <a:pt x="463" y="63"/>
                    <a:pt x="462" y="73"/>
                    <a:pt x="449" y="73"/>
                  </a:cubicBezTo>
                  <a:cubicBezTo>
                    <a:pt x="439" y="73"/>
                    <a:pt x="439" y="60"/>
                    <a:pt x="439" y="60"/>
                  </a:cubicBezTo>
                  <a:lnTo>
                    <a:pt x="439" y="56"/>
                  </a:lnTo>
                  <a:close/>
                  <a:moveTo>
                    <a:pt x="440" y="47"/>
                  </a:moveTo>
                  <a:cubicBezTo>
                    <a:pt x="440" y="47"/>
                    <a:pt x="441" y="35"/>
                    <a:pt x="454" y="35"/>
                  </a:cubicBezTo>
                  <a:cubicBezTo>
                    <a:pt x="467" y="36"/>
                    <a:pt x="464" y="47"/>
                    <a:pt x="464" y="47"/>
                  </a:cubicBezTo>
                  <a:lnTo>
                    <a:pt x="440" y="47"/>
                  </a:lnTo>
                  <a:close/>
                  <a:moveTo>
                    <a:pt x="0" y="24"/>
                  </a:moveTo>
                  <a:lnTo>
                    <a:pt x="8" y="84"/>
                  </a:lnTo>
                  <a:lnTo>
                    <a:pt x="24" y="84"/>
                  </a:lnTo>
                  <a:lnTo>
                    <a:pt x="42" y="42"/>
                  </a:lnTo>
                  <a:lnTo>
                    <a:pt x="44" y="84"/>
                  </a:lnTo>
                  <a:lnTo>
                    <a:pt x="60" y="84"/>
                  </a:lnTo>
                  <a:lnTo>
                    <a:pt x="87" y="24"/>
                  </a:lnTo>
                  <a:lnTo>
                    <a:pt x="75" y="24"/>
                  </a:lnTo>
                  <a:lnTo>
                    <a:pt x="59" y="62"/>
                  </a:lnTo>
                  <a:lnTo>
                    <a:pt x="53" y="24"/>
                  </a:lnTo>
                  <a:lnTo>
                    <a:pt x="37" y="24"/>
                  </a:lnTo>
                  <a:lnTo>
                    <a:pt x="22" y="62"/>
                  </a:lnTo>
                  <a:lnTo>
                    <a:pt x="17" y="24"/>
                  </a:lnTo>
                  <a:lnTo>
                    <a:pt x="0" y="24"/>
                  </a:lnTo>
                  <a:close/>
                  <a:moveTo>
                    <a:pt x="166" y="0"/>
                  </a:moveTo>
                  <a:lnTo>
                    <a:pt x="182" y="1"/>
                  </a:lnTo>
                  <a:lnTo>
                    <a:pt x="173" y="85"/>
                  </a:lnTo>
                  <a:lnTo>
                    <a:pt x="157" y="84"/>
                  </a:lnTo>
                  <a:lnTo>
                    <a:pt x="166" y="0"/>
                  </a:lnTo>
                  <a:close/>
                  <a:moveTo>
                    <a:pt x="888" y="26"/>
                  </a:moveTo>
                  <a:lnTo>
                    <a:pt x="877" y="103"/>
                  </a:lnTo>
                  <a:lnTo>
                    <a:pt x="890" y="104"/>
                  </a:lnTo>
                  <a:lnTo>
                    <a:pt x="896" y="77"/>
                  </a:lnTo>
                  <a:cubicBezTo>
                    <a:pt x="896" y="77"/>
                    <a:pt x="920" y="97"/>
                    <a:pt x="934" y="73"/>
                  </a:cubicBezTo>
                  <a:cubicBezTo>
                    <a:pt x="947" y="49"/>
                    <a:pt x="940" y="29"/>
                    <a:pt x="923" y="24"/>
                  </a:cubicBezTo>
                  <a:cubicBezTo>
                    <a:pt x="913" y="23"/>
                    <a:pt x="903" y="34"/>
                    <a:pt x="903" y="34"/>
                  </a:cubicBezTo>
                  <a:lnTo>
                    <a:pt x="905" y="24"/>
                  </a:lnTo>
                  <a:lnTo>
                    <a:pt x="889" y="24"/>
                  </a:lnTo>
                  <a:lnTo>
                    <a:pt x="888" y="26"/>
                  </a:lnTo>
                  <a:close/>
                  <a:moveTo>
                    <a:pt x="326" y="24"/>
                  </a:moveTo>
                  <a:lnTo>
                    <a:pt x="341" y="24"/>
                  </a:lnTo>
                  <a:cubicBezTo>
                    <a:pt x="341" y="24"/>
                    <a:pt x="344" y="25"/>
                    <a:pt x="344" y="29"/>
                  </a:cubicBezTo>
                  <a:cubicBezTo>
                    <a:pt x="344" y="29"/>
                    <a:pt x="366" y="15"/>
                    <a:pt x="371" y="29"/>
                  </a:cubicBezTo>
                  <a:cubicBezTo>
                    <a:pt x="373" y="34"/>
                    <a:pt x="374" y="33"/>
                    <a:pt x="374" y="33"/>
                  </a:cubicBezTo>
                  <a:cubicBezTo>
                    <a:pt x="374" y="33"/>
                    <a:pt x="376" y="34"/>
                    <a:pt x="379" y="29"/>
                  </a:cubicBezTo>
                  <a:cubicBezTo>
                    <a:pt x="381" y="25"/>
                    <a:pt x="411" y="17"/>
                    <a:pt x="410" y="42"/>
                  </a:cubicBezTo>
                  <a:cubicBezTo>
                    <a:pt x="407" y="59"/>
                    <a:pt x="402" y="84"/>
                    <a:pt x="402" y="84"/>
                  </a:cubicBezTo>
                  <a:lnTo>
                    <a:pt x="388" y="84"/>
                  </a:lnTo>
                  <a:lnTo>
                    <a:pt x="394" y="47"/>
                  </a:lnTo>
                  <a:cubicBezTo>
                    <a:pt x="394" y="47"/>
                    <a:pt x="397" y="37"/>
                    <a:pt x="388" y="36"/>
                  </a:cubicBezTo>
                  <a:cubicBezTo>
                    <a:pt x="380" y="36"/>
                    <a:pt x="375" y="40"/>
                    <a:pt x="374" y="46"/>
                  </a:cubicBezTo>
                  <a:cubicBezTo>
                    <a:pt x="373" y="53"/>
                    <a:pt x="366" y="83"/>
                    <a:pt x="366" y="83"/>
                  </a:cubicBezTo>
                  <a:lnTo>
                    <a:pt x="353" y="83"/>
                  </a:lnTo>
                  <a:lnTo>
                    <a:pt x="359" y="46"/>
                  </a:lnTo>
                  <a:cubicBezTo>
                    <a:pt x="359" y="46"/>
                    <a:pt x="363" y="36"/>
                    <a:pt x="352" y="36"/>
                  </a:cubicBezTo>
                  <a:cubicBezTo>
                    <a:pt x="342" y="36"/>
                    <a:pt x="339" y="44"/>
                    <a:pt x="338" y="52"/>
                  </a:cubicBezTo>
                  <a:cubicBezTo>
                    <a:pt x="337" y="60"/>
                    <a:pt x="333" y="84"/>
                    <a:pt x="333" y="84"/>
                  </a:cubicBezTo>
                  <a:lnTo>
                    <a:pt x="319" y="83"/>
                  </a:lnTo>
                  <a:lnTo>
                    <a:pt x="326" y="30"/>
                  </a:lnTo>
                  <a:lnTo>
                    <a:pt x="326" y="24"/>
                  </a:lnTo>
                  <a:close/>
                  <a:moveTo>
                    <a:pt x="531" y="10"/>
                  </a:moveTo>
                  <a:lnTo>
                    <a:pt x="545" y="7"/>
                  </a:lnTo>
                  <a:lnTo>
                    <a:pt x="542" y="26"/>
                  </a:lnTo>
                  <a:lnTo>
                    <a:pt x="556" y="26"/>
                  </a:lnTo>
                  <a:lnTo>
                    <a:pt x="553" y="36"/>
                  </a:lnTo>
                  <a:lnTo>
                    <a:pt x="541" y="36"/>
                  </a:lnTo>
                  <a:lnTo>
                    <a:pt x="536" y="64"/>
                  </a:lnTo>
                  <a:cubicBezTo>
                    <a:pt x="536" y="64"/>
                    <a:pt x="535" y="73"/>
                    <a:pt x="543" y="73"/>
                  </a:cubicBezTo>
                  <a:cubicBezTo>
                    <a:pt x="552" y="73"/>
                    <a:pt x="551" y="74"/>
                    <a:pt x="551" y="74"/>
                  </a:cubicBezTo>
                  <a:lnTo>
                    <a:pt x="546" y="85"/>
                  </a:lnTo>
                  <a:lnTo>
                    <a:pt x="532" y="85"/>
                  </a:lnTo>
                  <a:cubicBezTo>
                    <a:pt x="532" y="85"/>
                    <a:pt x="520" y="84"/>
                    <a:pt x="520" y="68"/>
                  </a:cubicBezTo>
                  <a:lnTo>
                    <a:pt x="526" y="37"/>
                  </a:lnTo>
                  <a:lnTo>
                    <a:pt x="517" y="37"/>
                  </a:lnTo>
                  <a:lnTo>
                    <a:pt x="519" y="26"/>
                  </a:lnTo>
                  <a:lnTo>
                    <a:pt x="529" y="26"/>
                  </a:lnTo>
                  <a:lnTo>
                    <a:pt x="531" y="10"/>
                  </a:lnTo>
                  <a:close/>
                  <a:moveTo>
                    <a:pt x="957" y="24"/>
                  </a:moveTo>
                  <a:lnTo>
                    <a:pt x="971" y="24"/>
                  </a:lnTo>
                  <a:lnTo>
                    <a:pt x="970" y="34"/>
                  </a:lnTo>
                  <a:cubicBezTo>
                    <a:pt x="970" y="34"/>
                    <a:pt x="973" y="34"/>
                    <a:pt x="976" y="32"/>
                  </a:cubicBezTo>
                  <a:cubicBezTo>
                    <a:pt x="980" y="28"/>
                    <a:pt x="981" y="27"/>
                    <a:pt x="989" y="25"/>
                  </a:cubicBezTo>
                  <a:lnTo>
                    <a:pt x="987" y="38"/>
                  </a:lnTo>
                  <a:cubicBezTo>
                    <a:pt x="987" y="38"/>
                    <a:pt x="972" y="44"/>
                    <a:pt x="970" y="52"/>
                  </a:cubicBezTo>
                  <a:cubicBezTo>
                    <a:pt x="970" y="52"/>
                    <a:pt x="968" y="58"/>
                    <a:pt x="967" y="68"/>
                  </a:cubicBezTo>
                  <a:cubicBezTo>
                    <a:pt x="966" y="79"/>
                    <a:pt x="965" y="84"/>
                    <a:pt x="965" y="84"/>
                  </a:cubicBezTo>
                  <a:lnTo>
                    <a:pt x="948" y="85"/>
                  </a:lnTo>
                  <a:lnTo>
                    <a:pt x="956" y="32"/>
                  </a:lnTo>
                  <a:lnTo>
                    <a:pt x="957" y="24"/>
                  </a:lnTo>
                  <a:close/>
                  <a:moveTo>
                    <a:pt x="1194" y="41"/>
                  </a:moveTo>
                  <a:lnTo>
                    <a:pt x="1204" y="39"/>
                  </a:lnTo>
                  <a:cubicBezTo>
                    <a:pt x="1204" y="39"/>
                    <a:pt x="1201" y="24"/>
                    <a:pt x="1179" y="23"/>
                  </a:cubicBezTo>
                  <a:cubicBezTo>
                    <a:pt x="1159" y="21"/>
                    <a:pt x="1156" y="42"/>
                    <a:pt x="1156" y="42"/>
                  </a:cubicBezTo>
                  <a:cubicBezTo>
                    <a:pt x="1156" y="42"/>
                    <a:pt x="1155" y="57"/>
                    <a:pt x="1170" y="58"/>
                  </a:cubicBezTo>
                  <a:cubicBezTo>
                    <a:pt x="1185" y="60"/>
                    <a:pt x="1188" y="66"/>
                    <a:pt x="1186" y="71"/>
                  </a:cubicBezTo>
                  <a:cubicBezTo>
                    <a:pt x="1184" y="76"/>
                    <a:pt x="1170" y="81"/>
                    <a:pt x="1163" y="67"/>
                  </a:cubicBezTo>
                  <a:lnTo>
                    <a:pt x="1149" y="67"/>
                  </a:lnTo>
                  <a:cubicBezTo>
                    <a:pt x="1149" y="67"/>
                    <a:pt x="1155" y="88"/>
                    <a:pt x="1177" y="86"/>
                  </a:cubicBezTo>
                  <a:cubicBezTo>
                    <a:pt x="1200" y="84"/>
                    <a:pt x="1201" y="66"/>
                    <a:pt x="1200" y="61"/>
                  </a:cubicBezTo>
                  <a:cubicBezTo>
                    <a:pt x="1198" y="56"/>
                    <a:pt x="1197" y="51"/>
                    <a:pt x="1182" y="48"/>
                  </a:cubicBezTo>
                  <a:cubicBezTo>
                    <a:pt x="1165" y="45"/>
                    <a:pt x="1171" y="38"/>
                    <a:pt x="1171" y="38"/>
                  </a:cubicBezTo>
                  <a:cubicBezTo>
                    <a:pt x="1171" y="38"/>
                    <a:pt x="1175" y="30"/>
                    <a:pt x="1184" y="34"/>
                  </a:cubicBezTo>
                  <a:cubicBezTo>
                    <a:pt x="1192" y="37"/>
                    <a:pt x="1194" y="41"/>
                    <a:pt x="1194" y="41"/>
                  </a:cubicBezTo>
                  <a:close/>
                  <a:moveTo>
                    <a:pt x="902" y="41"/>
                  </a:moveTo>
                  <a:lnTo>
                    <a:pt x="898" y="68"/>
                  </a:lnTo>
                  <a:cubicBezTo>
                    <a:pt x="898" y="68"/>
                    <a:pt x="908" y="82"/>
                    <a:pt x="916" y="67"/>
                  </a:cubicBezTo>
                  <a:cubicBezTo>
                    <a:pt x="925" y="52"/>
                    <a:pt x="921" y="40"/>
                    <a:pt x="918" y="37"/>
                  </a:cubicBezTo>
                  <a:cubicBezTo>
                    <a:pt x="915" y="35"/>
                    <a:pt x="910" y="32"/>
                    <a:pt x="904" y="38"/>
                  </a:cubicBezTo>
                  <a:lnTo>
                    <a:pt x="902" y="41"/>
                  </a:lnTo>
                  <a:close/>
                  <a:moveTo>
                    <a:pt x="252" y="51"/>
                  </a:moveTo>
                  <a:cubicBezTo>
                    <a:pt x="254" y="33"/>
                    <a:pt x="268" y="23"/>
                    <a:pt x="283" y="25"/>
                  </a:cubicBezTo>
                  <a:cubicBezTo>
                    <a:pt x="298" y="27"/>
                    <a:pt x="313" y="36"/>
                    <a:pt x="308" y="59"/>
                  </a:cubicBezTo>
                  <a:cubicBezTo>
                    <a:pt x="303" y="82"/>
                    <a:pt x="290" y="87"/>
                    <a:pt x="275" y="84"/>
                  </a:cubicBezTo>
                  <a:cubicBezTo>
                    <a:pt x="259" y="82"/>
                    <a:pt x="251" y="71"/>
                    <a:pt x="251" y="57"/>
                  </a:cubicBezTo>
                  <a:cubicBezTo>
                    <a:pt x="251" y="57"/>
                    <a:pt x="250" y="70"/>
                    <a:pt x="252" y="51"/>
                  </a:cubicBezTo>
                  <a:close/>
                  <a:moveTo>
                    <a:pt x="270" y="51"/>
                  </a:moveTo>
                  <a:cubicBezTo>
                    <a:pt x="272" y="39"/>
                    <a:pt x="278" y="36"/>
                    <a:pt x="284" y="37"/>
                  </a:cubicBezTo>
                  <a:cubicBezTo>
                    <a:pt x="290" y="37"/>
                    <a:pt x="292" y="47"/>
                    <a:pt x="290" y="57"/>
                  </a:cubicBezTo>
                  <a:cubicBezTo>
                    <a:pt x="287" y="67"/>
                    <a:pt x="286" y="73"/>
                    <a:pt x="277" y="73"/>
                  </a:cubicBezTo>
                  <a:cubicBezTo>
                    <a:pt x="270" y="73"/>
                    <a:pt x="268" y="69"/>
                    <a:pt x="270" y="57"/>
                  </a:cubicBezTo>
                  <a:cubicBezTo>
                    <a:pt x="270" y="57"/>
                    <a:pt x="268" y="62"/>
                    <a:pt x="270" y="51"/>
                  </a:cubicBezTo>
                  <a:close/>
                  <a:moveTo>
                    <a:pt x="567" y="51"/>
                  </a:moveTo>
                  <a:cubicBezTo>
                    <a:pt x="569" y="33"/>
                    <a:pt x="584" y="23"/>
                    <a:pt x="599" y="25"/>
                  </a:cubicBezTo>
                  <a:cubicBezTo>
                    <a:pt x="614" y="27"/>
                    <a:pt x="629" y="36"/>
                    <a:pt x="624" y="59"/>
                  </a:cubicBezTo>
                  <a:cubicBezTo>
                    <a:pt x="618" y="82"/>
                    <a:pt x="605" y="87"/>
                    <a:pt x="590" y="84"/>
                  </a:cubicBezTo>
                  <a:cubicBezTo>
                    <a:pt x="575" y="82"/>
                    <a:pt x="567" y="71"/>
                    <a:pt x="566" y="57"/>
                  </a:cubicBezTo>
                  <a:cubicBezTo>
                    <a:pt x="566" y="57"/>
                    <a:pt x="565" y="70"/>
                    <a:pt x="567" y="51"/>
                  </a:cubicBezTo>
                  <a:close/>
                  <a:moveTo>
                    <a:pt x="586" y="51"/>
                  </a:moveTo>
                  <a:cubicBezTo>
                    <a:pt x="588" y="39"/>
                    <a:pt x="593" y="36"/>
                    <a:pt x="599" y="37"/>
                  </a:cubicBezTo>
                  <a:cubicBezTo>
                    <a:pt x="605" y="37"/>
                    <a:pt x="608" y="47"/>
                    <a:pt x="605" y="57"/>
                  </a:cubicBezTo>
                  <a:cubicBezTo>
                    <a:pt x="603" y="67"/>
                    <a:pt x="602" y="73"/>
                    <a:pt x="593" y="73"/>
                  </a:cubicBezTo>
                  <a:cubicBezTo>
                    <a:pt x="586" y="73"/>
                    <a:pt x="584" y="69"/>
                    <a:pt x="585" y="57"/>
                  </a:cubicBezTo>
                  <a:cubicBezTo>
                    <a:pt x="585" y="57"/>
                    <a:pt x="583" y="62"/>
                    <a:pt x="586" y="51"/>
                  </a:cubicBezTo>
                  <a:close/>
                  <a:moveTo>
                    <a:pt x="672" y="0"/>
                  </a:moveTo>
                  <a:lnTo>
                    <a:pt x="688" y="1"/>
                  </a:lnTo>
                  <a:lnTo>
                    <a:pt x="678" y="85"/>
                  </a:lnTo>
                  <a:lnTo>
                    <a:pt x="662" y="84"/>
                  </a:lnTo>
                  <a:lnTo>
                    <a:pt x="672" y="0"/>
                  </a:lnTo>
                  <a:close/>
                  <a:moveTo>
                    <a:pt x="696" y="51"/>
                  </a:moveTo>
                  <a:cubicBezTo>
                    <a:pt x="698" y="33"/>
                    <a:pt x="712" y="23"/>
                    <a:pt x="727" y="25"/>
                  </a:cubicBezTo>
                  <a:cubicBezTo>
                    <a:pt x="742" y="27"/>
                    <a:pt x="757" y="36"/>
                    <a:pt x="752" y="59"/>
                  </a:cubicBezTo>
                  <a:cubicBezTo>
                    <a:pt x="747" y="82"/>
                    <a:pt x="734" y="87"/>
                    <a:pt x="719" y="84"/>
                  </a:cubicBezTo>
                  <a:cubicBezTo>
                    <a:pt x="703" y="82"/>
                    <a:pt x="695" y="71"/>
                    <a:pt x="695" y="57"/>
                  </a:cubicBezTo>
                  <a:cubicBezTo>
                    <a:pt x="695" y="57"/>
                    <a:pt x="694" y="70"/>
                    <a:pt x="696" y="51"/>
                  </a:cubicBezTo>
                  <a:close/>
                  <a:moveTo>
                    <a:pt x="714" y="51"/>
                  </a:moveTo>
                  <a:cubicBezTo>
                    <a:pt x="716" y="39"/>
                    <a:pt x="722" y="36"/>
                    <a:pt x="728" y="37"/>
                  </a:cubicBezTo>
                  <a:cubicBezTo>
                    <a:pt x="734" y="37"/>
                    <a:pt x="736" y="47"/>
                    <a:pt x="734" y="57"/>
                  </a:cubicBezTo>
                  <a:cubicBezTo>
                    <a:pt x="731" y="67"/>
                    <a:pt x="730" y="73"/>
                    <a:pt x="721" y="73"/>
                  </a:cubicBezTo>
                  <a:cubicBezTo>
                    <a:pt x="714" y="73"/>
                    <a:pt x="712" y="69"/>
                    <a:pt x="714" y="57"/>
                  </a:cubicBezTo>
                  <a:cubicBezTo>
                    <a:pt x="714" y="57"/>
                    <a:pt x="712" y="62"/>
                    <a:pt x="714" y="51"/>
                  </a:cubicBezTo>
                  <a:close/>
                  <a:moveTo>
                    <a:pt x="765" y="24"/>
                  </a:moveTo>
                  <a:lnTo>
                    <a:pt x="773" y="84"/>
                  </a:lnTo>
                  <a:lnTo>
                    <a:pt x="789" y="84"/>
                  </a:lnTo>
                  <a:lnTo>
                    <a:pt x="807" y="42"/>
                  </a:lnTo>
                  <a:lnTo>
                    <a:pt x="809" y="84"/>
                  </a:lnTo>
                  <a:lnTo>
                    <a:pt x="824" y="84"/>
                  </a:lnTo>
                  <a:lnTo>
                    <a:pt x="852" y="24"/>
                  </a:lnTo>
                  <a:lnTo>
                    <a:pt x="840" y="24"/>
                  </a:lnTo>
                  <a:lnTo>
                    <a:pt x="823" y="62"/>
                  </a:lnTo>
                  <a:lnTo>
                    <a:pt x="817" y="24"/>
                  </a:lnTo>
                  <a:lnTo>
                    <a:pt x="802" y="24"/>
                  </a:lnTo>
                  <a:lnTo>
                    <a:pt x="787" y="62"/>
                  </a:lnTo>
                  <a:lnTo>
                    <a:pt x="782" y="24"/>
                  </a:lnTo>
                  <a:lnTo>
                    <a:pt x="765" y="24"/>
                  </a:lnTo>
                  <a:close/>
                  <a:moveTo>
                    <a:pt x="1018" y="24"/>
                  </a:moveTo>
                  <a:lnTo>
                    <a:pt x="1011" y="85"/>
                  </a:lnTo>
                  <a:lnTo>
                    <a:pt x="995" y="85"/>
                  </a:lnTo>
                  <a:lnTo>
                    <a:pt x="1002" y="24"/>
                  </a:lnTo>
                  <a:lnTo>
                    <a:pt x="1018" y="24"/>
                  </a:lnTo>
                  <a:close/>
                  <a:moveTo>
                    <a:pt x="1005" y="0"/>
                  </a:moveTo>
                  <a:lnTo>
                    <a:pt x="1021" y="0"/>
                  </a:lnTo>
                  <a:lnTo>
                    <a:pt x="1019" y="19"/>
                  </a:lnTo>
                  <a:lnTo>
                    <a:pt x="1003" y="19"/>
                  </a:lnTo>
                  <a:lnTo>
                    <a:pt x="1005" y="0"/>
                  </a:lnTo>
                  <a:close/>
                  <a:moveTo>
                    <a:pt x="1070" y="47"/>
                  </a:moveTo>
                  <a:lnTo>
                    <a:pt x="1083" y="47"/>
                  </a:lnTo>
                  <a:cubicBezTo>
                    <a:pt x="1083" y="47"/>
                    <a:pt x="1085" y="22"/>
                    <a:pt x="1055" y="24"/>
                  </a:cubicBezTo>
                  <a:cubicBezTo>
                    <a:pt x="1043" y="24"/>
                    <a:pt x="1028" y="36"/>
                    <a:pt x="1026" y="55"/>
                  </a:cubicBezTo>
                  <a:cubicBezTo>
                    <a:pt x="1025" y="73"/>
                    <a:pt x="1034" y="86"/>
                    <a:pt x="1057" y="86"/>
                  </a:cubicBezTo>
                  <a:cubicBezTo>
                    <a:pt x="1069" y="86"/>
                    <a:pt x="1079" y="75"/>
                    <a:pt x="1082" y="64"/>
                  </a:cubicBezTo>
                  <a:lnTo>
                    <a:pt x="1068" y="63"/>
                  </a:lnTo>
                  <a:cubicBezTo>
                    <a:pt x="1068" y="63"/>
                    <a:pt x="1068" y="73"/>
                    <a:pt x="1053" y="71"/>
                  </a:cubicBezTo>
                  <a:cubicBezTo>
                    <a:pt x="1044" y="69"/>
                    <a:pt x="1040" y="63"/>
                    <a:pt x="1042" y="53"/>
                  </a:cubicBezTo>
                  <a:cubicBezTo>
                    <a:pt x="1044" y="43"/>
                    <a:pt x="1049" y="37"/>
                    <a:pt x="1057" y="37"/>
                  </a:cubicBezTo>
                  <a:cubicBezTo>
                    <a:pt x="1062" y="37"/>
                    <a:pt x="1066" y="38"/>
                    <a:pt x="1068" y="43"/>
                  </a:cubicBezTo>
                  <a:lnTo>
                    <a:pt x="1070" y="47"/>
                  </a:lnTo>
                  <a:close/>
                  <a:moveTo>
                    <a:pt x="1113" y="47"/>
                  </a:moveTo>
                  <a:cubicBezTo>
                    <a:pt x="1113" y="47"/>
                    <a:pt x="1114" y="35"/>
                    <a:pt x="1126" y="35"/>
                  </a:cubicBezTo>
                  <a:cubicBezTo>
                    <a:pt x="1140" y="36"/>
                    <a:pt x="1136" y="47"/>
                    <a:pt x="1136" y="47"/>
                  </a:cubicBezTo>
                  <a:lnTo>
                    <a:pt x="1113" y="47"/>
                  </a:lnTo>
                  <a:close/>
                  <a:moveTo>
                    <a:pt x="1112" y="56"/>
                  </a:moveTo>
                  <a:lnTo>
                    <a:pt x="1151" y="56"/>
                  </a:lnTo>
                  <a:cubicBezTo>
                    <a:pt x="1151" y="56"/>
                    <a:pt x="1156" y="30"/>
                    <a:pt x="1135" y="25"/>
                  </a:cubicBezTo>
                  <a:cubicBezTo>
                    <a:pt x="1115" y="19"/>
                    <a:pt x="1098" y="34"/>
                    <a:pt x="1095" y="52"/>
                  </a:cubicBezTo>
                  <a:cubicBezTo>
                    <a:pt x="1092" y="71"/>
                    <a:pt x="1103" y="88"/>
                    <a:pt x="1126" y="88"/>
                  </a:cubicBezTo>
                  <a:cubicBezTo>
                    <a:pt x="1141" y="87"/>
                    <a:pt x="1150" y="67"/>
                    <a:pt x="1150" y="67"/>
                  </a:cubicBezTo>
                  <a:lnTo>
                    <a:pt x="1135" y="63"/>
                  </a:lnTo>
                  <a:cubicBezTo>
                    <a:pt x="1135" y="63"/>
                    <a:pt x="1134" y="73"/>
                    <a:pt x="1121" y="73"/>
                  </a:cubicBezTo>
                  <a:cubicBezTo>
                    <a:pt x="1111" y="73"/>
                    <a:pt x="1111" y="60"/>
                    <a:pt x="1111" y="60"/>
                  </a:cubicBezTo>
                  <a:lnTo>
                    <a:pt x="1112" y="56"/>
                  </a:lnTo>
                  <a:close/>
                </a:path>
              </a:pathLst>
            </a:custGeom>
            <a:solidFill>
              <a:srgbClr val="3192D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79" name="Group 778"/>
          <p:cNvGrpSpPr/>
          <p:nvPr/>
        </p:nvGrpSpPr>
        <p:grpSpPr>
          <a:xfrm>
            <a:off x="7162800" y="3200400"/>
            <a:ext cx="958850" cy="269875"/>
            <a:chOff x="6408738" y="2971801"/>
            <a:chExt cx="958850" cy="269875"/>
          </a:xfrm>
        </p:grpSpPr>
        <p:sp>
          <p:nvSpPr>
            <p:cNvPr id="1575" name="Freeform 551"/>
            <p:cNvSpPr>
              <a:spLocks/>
            </p:cNvSpPr>
            <p:nvPr/>
          </p:nvSpPr>
          <p:spPr bwMode="auto">
            <a:xfrm>
              <a:off x="7346950" y="3025776"/>
              <a:ext cx="19050" cy="19050"/>
            </a:xfrm>
            <a:custGeom>
              <a:avLst/>
              <a:gdLst/>
              <a:ahLst/>
              <a:cxnLst>
                <a:cxn ang="0">
                  <a:pos x="28" y="5"/>
                </a:cxn>
                <a:cxn ang="0">
                  <a:pos x="33" y="17"/>
                </a:cxn>
                <a:cxn ang="0">
                  <a:pos x="28" y="29"/>
                </a:cxn>
                <a:cxn ang="0">
                  <a:pos x="17" y="34"/>
                </a:cxn>
                <a:cxn ang="0">
                  <a:pos x="5" y="29"/>
                </a:cxn>
                <a:cxn ang="0">
                  <a:pos x="0" y="17"/>
                </a:cxn>
                <a:cxn ang="0">
                  <a:pos x="5" y="5"/>
                </a:cxn>
                <a:cxn ang="0">
                  <a:pos x="16" y="0"/>
                </a:cxn>
                <a:cxn ang="0">
                  <a:pos x="28" y="5"/>
                </a:cxn>
                <a:cxn ang="0">
                  <a:pos x="28" y="5"/>
                </a:cxn>
              </a:cxnLst>
              <a:rect l="0" t="0" r="r" b="b"/>
              <a:pathLst>
                <a:path w="33" h="34">
                  <a:moveTo>
                    <a:pt x="28" y="5"/>
                  </a:moveTo>
                  <a:cubicBezTo>
                    <a:pt x="32" y="8"/>
                    <a:pt x="33" y="12"/>
                    <a:pt x="33" y="17"/>
                  </a:cubicBezTo>
                  <a:cubicBezTo>
                    <a:pt x="33" y="22"/>
                    <a:pt x="32" y="26"/>
                    <a:pt x="28" y="29"/>
                  </a:cubicBezTo>
                  <a:cubicBezTo>
                    <a:pt x="25" y="33"/>
                    <a:pt x="21" y="34"/>
                    <a:pt x="17" y="34"/>
                  </a:cubicBezTo>
                  <a:cubicBezTo>
                    <a:pt x="12" y="34"/>
                    <a:pt x="8" y="33"/>
                    <a:pt x="5" y="29"/>
                  </a:cubicBezTo>
                  <a:cubicBezTo>
                    <a:pt x="2" y="26"/>
                    <a:pt x="0" y="22"/>
                    <a:pt x="0" y="17"/>
                  </a:cubicBezTo>
                  <a:cubicBezTo>
                    <a:pt x="0" y="13"/>
                    <a:pt x="2" y="9"/>
                    <a:pt x="5" y="5"/>
                  </a:cubicBezTo>
                  <a:cubicBezTo>
                    <a:pt x="8" y="2"/>
                    <a:pt x="12" y="0"/>
                    <a:pt x="16" y="0"/>
                  </a:cubicBezTo>
                  <a:cubicBezTo>
                    <a:pt x="21" y="0"/>
                    <a:pt x="25" y="2"/>
                    <a:pt x="28" y="5"/>
                  </a:cubicBezTo>
                  <a:lnTo>
                    <a:pt x="28" y="5"/>
                  </a:lnTo>
                  <a:close/>
                </a:path>
              </a:pathLst>
            </a:custGeom>
            <a:solidFill>
              <a:srgbClr val="0C4B8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6" name="Freeform 552"/>
            <p:cNvSpPr>
              <a:spLocks/>
            </p:cNvSpPr>
            <p:nvPr/>
          </p:nvSpPr>
          <p:spPr bwMode="auto">
            <a:xfrm>
              <a:off x="7345363" y="3024188"/>
              <a:ext cx="22225" cy="22225"/>
            </a:xfrm>
            <a:custGeom>
              <a:avLst/>
              <a:gdLst/>
              <a:ahLst/>
              <a:cxnLst>
                <a:cxn ang="0">
                  <a:pos x="33" y="6"/>
                </a:cxn>
                <a:cxn ang="0">
                  <a:pos x="19" y="1"/>
                </a:cxn>
                <a:cxn ang="0">
                  <a:pos x="6" y="6"/>
                </a:cxn>
                <a:cxn ang="0">
                  <a:pos x="0" y="20"/>
                </a:cxn>
                <a:cxn ang="0">
                  <a:pos x="6" y="34"/>
                </a:cxn>
                <a:cxn ang="0">
                  <a:pos x="20" y="40"/>
                </a:cxn>
                <a:cxn ang="0">
                  <a:pos x="34" y="34"/>
                </a:cxn>
                <a:cxn ang="0">
                  <a:pos x="39" y="20"/>
                </a:cxn>
                <a:cxn ang="0">
                  <a:pos x="33" y="6"/>
                </a:cxn>
                <a:cxn ang="0">
                  <a:pos x="33" y="6"/>
                </a:cxn>
              </a:cxnLst>
              <a:rect l="0" t="0" r="r" b="b"/>
              <a:pathLst>
                <a:path w="39" h="40">
                  <a:moveTo>
                    <a:pt x="33" y="6"/>
                  </a:moveTo>
                  <a:cubicBezTo>
                    <a:pt x="29" y="2"/>
                    <a:pt x="25" y="0"/>
                    <a:pt x="19" y="1"/>
                  </a:cubicBezTo>
                  <a:cubicBezTo>
                    <a:pt x="14" y="1"/>
                    <a:pt x="10" y="2"/>
                    <a:pt x="6" y="6"/>
                  </a:cubicBezTo>
                  <a:cubicBezTo>
                    <a:pt x="2" y="10"/>
                    <a:pt x="0" y="15"/>
                    <a:pt x="0" y="20"/>
                  </a:cubicBezTo>
                  <a:cubicBezTo>
                    <a:pt x="1" y="26"/>
                    <a:pt x="2" y="30"/>
                    <a:pt x="6" y="34"/>
                  </a:cubicBezTo>
                  <a:cubicBezTo>
                    <a:pt x="10" y="38"/>
                    <a:pt x="15" y="40"/>
                    <a:pt x="20" y="40"/>
                  </a:cubicBezTo>
                  <a:cubicBezTo>
                    <a:pt x="25" y="40"/>
                    <a:pt x="30" y="38"/>
                    <a:pt x="34" y="34"/>
                  </a:cubicBezTo>
                  <a:cubicBezTo>
                    <a:pt x="37" y="30"/>
                    <a:pt x="39" y="25"/>
                    <a:pt x="39" y="20"/>
                  </a:cubicBezTo>
                  <a:cubicBezTo>
                    <a:pt x="39" y="15"/>
                    <a:pt x="37" y="10"/>
                    <a:pt x="33" y="6"/>
                  </a:cubicBezTo>
                  <a:lnTo>
                    <a:pt x="33" y="6"/>
                  </a:lnTo>
                  <a:close/>
                </a:path>
              </a:pathLst>
            </a:custGeom>
            <a:solidFill>
              <a:srgbClr val="0C4B8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7" name="Freeform 553"/>
            <p:cNvSpPr>
              <a:spLocks/>
            </p:cNvSpPr>
            <p:nvPr/>
          </p:nvSpPr>
          <p:spPr bwMode="auto">
            <a:xfrm>
              <a:off x="7354888" y="3030538"/>
              <a:ext cx="4763" cy="4763"/>
            </a:xfrm>
            <a:custGeom>
              <a:avLst/>
              <a:gdLst/>
              <a:ahLst/>
              <a:cxnLst>
                <a:cxn ang="0">
                  <a:pos x="7" y="7"/>
                </a:cxn>
                <a:cxn ang="0">
                  <a:pos x="3" y="8"/>
                </a:cxn>
                <a:cxn ang="0">
                  <a:pos x="0" y="8"/>
                </a:cxn>
                <a:cxn ang="0">
                  <a:pos x="0" y="0"/>
                </a:cxn>
                <a:cxn ang="0">
                  <a:pos x="3" y="0"/>
                </a:cxn>
                <a:cxn ang="0">
                  <a:pos x="8" y="1"/>
                </a:cxn>
                <a:cxn ang="0">
                  <a:pos x="9" y="4"/>
                </a:cxn>
                <a:cxn ang="0">
                  <a:pos x="7" y="7"/>
                </a:cxn>
                <a:cxn ang="0">
                  <a:pos x="7" y="7"/>
                </a:cxn>
              </a:cxnLst>
              <a:rect l="0" t="0" r="r" b="b"/>
              <a:pathLst>
                <a:path w="9" h="8">
                  <a:moveTo>
                    <a:pt x="7" y="7"/>
                  </a:moveTo>
                  <a:cubicBezTo>
                    <a:pt x="6" y="8"/>
                    <a:pt x="5" y="8"/>
                    <a:pt x="3" y="8"/>
                  </a:cubicBezTo>
                  <a:lnTo>
                    <a:pt x="0" y="8"/>
                  </a:lnTo>
                  <a:lnTo>
                    <a:pt x="0" y="0"/>
                  </a:lnTo>
                  <a:lnTo>
                    <a:pt x="3" y="0"/>
                  </a:lnTo>
                  <a:cubicBezTo>
                    <a:pt x="5" y="0"/>
                    <a:pt x="6" y="0"/>
                    <a:pt x="8" y="1"/>
                  </a:cubicBezTo>
                  <a:cubicBezTo>
                    <a:pt x="8" y="1"/>
                    <a:pt x="9" y="2"/>
                    <a:pt x="9" y="4"/>
                  </a:cubicBezTo>
                  <a:cubicBezTo>
                    <a:pt x="9" y="5"/>
                    <a:pt x="8" y="6"/>
                    <a:pt x="7" y="7"/>
                  </a:cubicBezTo>
                  <a:lnTo>
                    <a:pt x="7" y="7"/>
                  </a:lnTo>
                  <a:close/>
                </a:path>
              </a:pathLst>
            </a:custGeom>
            <a:solidFill>
              <a:srgbClr val="0C4B8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8" name="Freeform 554"/>
            <p:cNvSpPr>
              <a:spLocks/>
            </p:cNvSpPr>
            <p:nvPr/>
          </p:nvSpPr>
          <p:spPr bwMode="auto">
            <a:xfrm>
              <a:off x="7353300" y="3028951"/>
              <a:ext cx="7938" cy="12700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4" y="22"/>
                </a:cxn>
                <a:cxn ang="0">
                  <a:pos x="4" y="13"/>
                </a:cxn>
                <a:cxn ang="0">
                  <a:pos x="7" y="13"/>
                </a:cxn>
                <a:cxn ang="0">
                  <a:pos x="11" y="14"/>
                </a:cxn>
                <a:cxn ang="0">
                  <a:pos x="13" y="19"/>
                </a:cxn>
                <a:cxn ang="0">
                  <a:pos x="13" y="21"/>
                </a:cxn>
                <a:cxn ang="0">
                  <a:pos x="13" y="21"/>
                </a:cxn>
                <a:cxn ang="0">
                  <a:pos x="13" y="22"/>
                </a:cxn>
                <a:cxn ang="0">
                  <a:pos x="13" y="22"/>
                </a:cxn>
                <a:cxn ang="0">
                  <a:pos x="16" y="22"/>
                </a:cxn>
                <a:cxn ang="0">
                  <a:pos x="16" y="21"/>
                </a:cxn>
                <a:cxn ang="0">
                  <a:pos x="16" y="20"/>
                </a:cxn>
                <a:cxn ang="0">
                  <a:pos x="16" y="19"/>
                </a:cxn>
                <a:cxn ang="0">
                  <a:pos x="16" y="17"/>
                </a:cxn>
                <a:cxn ang="0">
                  <a:pos x="15" y="14"/>
                </a:cxn>
                <a:cxn ang="0">
                  <a:pos x="11" y="12"/>
                </a:cxn>
                <a:cxn ang="0">
                  <a:pos x="14" y="11"/>
                </a:cxn>
                <a:cxn ang="0">
                  <a:pos x="16" y="6"/>
                </a:cxn>
                <a:cxn ang="0">
                  <a:pos x="13" y="1"/>
                </a:cxn>
                <a:cxn ang="0">
                  <a:pos x="7" y="0"/>
                </a:cxn>
                <a:cxn ang="0">
                  <a:pos x="0" y="0"/>
                </a:cxn>
                <a:cxn ang="0">
                  <a:pos x="0" y="22"/>
                </a:cxn>
                <a:cxn ang="0">
                  <a:pos x="0" y="22"/>
                </a:cxn>
              </a:cxnLst>
              <a:rect l="0" t="0" r="r" b="b"/>
              <a:pathLst>
                <a:path w="16" h="22">
                  <a:moveTo>
                    <a:pt x="0" y="22"/>
                  </a:moveTo>
                  <a:lnTo>
                    <a:pt x="4" y="22"/>
                  </a:lnTo>
                  <a:lnTo>
                    <a:pt x="4" y="13"/>
                  </a:lnTo>
                  <a:lnTo>
                    <a:pt x="7" y="13"/>
                  </a:lnTo>
                  <a:cubicBezTo>
                    <a:pt x="9" y="13"/>
                    <a:pt x="10" y="13"/>
                    <a:pt x="11" y="14"/>
                  </a:cubicBezTo>
                  <a:cubicBezTo>
                    <a:pt x="12" y="15"/>
                    <a:pt x="13" y="16"/>
                    <a:pt x="13" y="19"/>
                  </a:cubicBezTo>
                  <a:lnTo>
                    <a:pt x="13" y="21"/>
                  </a:lnTo>
                  <a:lnTo>
                    <a:pt x="13" y="21"/>
                  </a:lnTo>
                  <a:lnTo>
                    <a:pt x="13" y="22"/>
                  </a:lnTo>
                  <a:lnTo>
                    <a:pt x="13" y="22"/>
                  </a:lnTo>
                  <a:lnTo>
                    <a:pt x="16" y="22"/>
                  </a:lnTo>
                  <a:lnTo>
                    <a:pt x="16" y="21"/>
                  </a:lnTo>
                  <a:cubicBezTo>
                    <a:pt x="16" y="21"/>
                    <a:pt x="16" y="21"/>
                    <a:pt x="16" y="20"/>
                  </a:cubicBezTo>
                  <a:lnTo>
                    <a:pt x="16" y="19"/>
                  </a:lnTo>
                  <a:lnTo>
                    <a:pt x="16" y="17"/>
                  </a:lnTo>
                  <a:cubicBezTo>
                    <a:pt x="16" y="16"/>
                    <a:pt x="16" y="15"/>
                    <a:pt x="15" y="14"/>
                  </a:cubicBezTo>
                  <a:cubicBezTo>
                    <a:pt x="14" y="13"/>
                    <a:pt x="13" y="12"/>
                    <a:pt x="11" y="12"/>
                  </a:cubicBezTo>
                  <a:cubicBezTo>
                    <a:pt x="13" y="12"/>
                    <a:pt x="14" y="11"/>
                    <a:pt x="14" y="11"/>
                  </a:cubicBezTo>
                  <a:cubicBezTo>
                    <a:pt x="16" y="10"/>
                    <a:pt x="16" y="8"/>
                    <a:pt x="16" y="6"/>
                  </a:cubicBezTo>
                  <a:cubicBezTo>
                    <a:pt x="16" y="4"/>
                    <a:pt x="15" y="2"/>
                    <a:pt x="13" y="1"/>
                  </a:cubicBezTo>
                  <a:cubicBezTo>
                    <a:pt x="12" y="0"/>
                    <a:pt x="10" y="0"/>
                    <a:pt x="7" y="0"/>
                  </a:cubicBezTo>
                  <a:lnTo>
                    <a:pt x="0" y="0"/>
                  </a:lnTo>
                  <a:lnTo>
                    <a:pt x="0" y="22"/>
                  </a:lnTo>
                  <a:lnTo>
                    <a:pt x="0" y="22"/>
                  </a:lnTo>
                  <a:close/>
                </a:path>
              </a:pathLst>
            </a:custGeom>
            <a:solidFill>
              <a:srgbClr val="0C4B8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9" name="Rectangle 555"/>
            <p:cNvSpPr>
              <a:spLocks noChangeArrowheads="1"/>
            </p:cNvSpPr>
            <p:nvPr/>
          </p:nvSpPr>
          <p:spPr bwMode="auto">
            <a:xfrm>
              <a:off x="6408738" y="2978151"/>
              <a:ext cx="33338" cy="225425"/>
            </a:xfrm>
            <a:prstGeom prst="rect">
              <a:avLst/>
            </a:prstGeom>
            <a:solidFill>
              <a:srgbClr val="0C4B8E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" name="Freeform 556"/>
            <p:cNvSpPr>
              <a:spLocks/>
            </p:cNvSpPr>
            <p:nvPr/>
          </p:nvSpPr>
          <p:spPr bwMode="auto">
            <a:xfrm>
              <a:off x="6448425" y="2971801"/>
              <a:ext cx="42863" cy="160338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0" y="54"/>
                </a:cxn>
                <a:cxn ang="0">
                  <a:pos x="17" y="76"/>
                </a:cxn>
                <a:cxn ang="0">
                  <a:pos x="17" y="196"/>
                </a:cxn>
                <a:cxn ang="0">
                  <a:pos x="0" y="216"/>
                </a:cxn>
                <a:cxn ang="0">
                  <a:pos x="0" y="261"/>
                </a:cxn>
                <a:cxn ang="0">
                  <a:pos x="75" y="216"/>
                </a:cxn>
                <a:cxn ang="0">
                  <a:pos x="75" y="59"/>
                </a:cxn>
                <a:cxn ang="0">
                  <a:pos x="0" y="11"/>
                </a:cxn>
                <a:cxn ang="0">
                  <a:pos x="0" y="11"/>
                </a:cxn>
              </a:cxnLst>
              <a:rect l="0" t="0" r="r" b="b"/>
              <a:pathLst>
                <a:path w="75" h="281">
                  <a:moveTo>
                    <a:pt x="0" y="11"/>
                  </a:moveTo>
                  <a:lnTo>
                    <a:pt x="0" y="54"/>
                  </a:lnTo>
                  <a:cubicBezTo>
                    <a:pt x="0" y="54"/>
                    <a:pt x="17" y="53"/>
                    <a:pt x="17" y="76"/>
                  </a:cubicBezTo>
                  <a:lnTo>
                    <a:pt x="17" y="196"/>
                  </a:lnTo>
                  <a:cubicBezTo>
                    <a:pt x="17" y="196"/>
                    <a:pt x="19" y="214"/>
                    <a:pt x="0" y="216"/>
                  </a:cubicBezTo>
                  <a:lnTo>
                    <a:pt x="0" y="261"/>
                  </a:lnTo>
                  <a:cubicBezTo>
                    <a:pt x="0" y="261"/>
                    <a:pt x="64" y="281"/>
                    <a:pt x="75" y="216"/>
                  </a:cubicBezTo>
                  <a:lnTo>
                    <a:pt x="75" y="59"/>
                  </a:lnTo>
                  <a:cubicBezTo>
                    <a:pt x="75" y="59"/>
                    <a:pt x="73" y="0"/>
                    <a:pt x="0" y="11"/>
                  </a:cubicBezTo>
                  <a:lnTo>
                    <a:pt x="0" y="11"/>
                  </a:lnTo>
                  <a:close/>
                </a:path>
              </a:pathLst>
            </a:custGeom>
            <a:solidFill>
              <a:srgbClr val="0C4B8E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1" name="Rectangle 557"/>
            <p:cNvSpPr>
              <a:spLocks noChangeArrowheads="1"/>
            </p:cNvSpPr>
            <p:nvPr/>
          </p:nvSpPr>
          <p:spPr bwMode="auto">
            <a:xfrm>
              <a:off x="6499225" y="2981326"/>
              <a:ext cx="33338" cy="31750"/>
            </a:xfrm>
            <a:prstGeom prst="rect">
              <a:avLst/>
            </a:prstGeom>
            <a:solidFill>
              <a:srgbClr val="0C4B8E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2" name="Rectangle 558"/>
            <p:cNvSpPr>
              <a:spLocks noChangeArrowheads="1"/>
            </p:cNvSpPr>
            <p:nvPr/>
          </p:nvSpPr>
          <p:spPr bwMode="auto">
            <a:xfrm>
              <a:off x="6499225" y="3024188"/>
              <a:ext cx="33338" cy="179388"/>
            </a:xfrm>
            <a:prstGeom prst="rect">
              <a:avLst/>
            </a:prstGeom>
            <a:solidFill>
              <a:srgbClr val="0C4B8E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3" name="Rectangle 559"/>
            <p:cNvSpPr>
              <a:spLocks noChangeArrowheads="1"/>
            </p:cNvSpPr>
            <p:nvPr/>
          </p:nvSpPr>
          <p:spPr bwMode="auto">
            <a:xfrm>
              <a:off x="6808788" y="2981326"/>
              <a:ext cx="33338" cy="31750"/>
            </a:xfrm>
            <a:prstGeom prst="rect">
              <a:avLst/>
            </a:prstGeom>
            <a:solidFill>
              <a:srgbClr val="0C4B8E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4" name="Rectangle 560"/>
            <p:cNvSpPr>
              <a:spLocks noChangeArrowheads="1"/>
            </p:cNvSpPr>
            <p:nvPr/>
          </p:nvSpPr>
          <p:spPr bwMode="auto">
            <a:xfrm>
              <a:off x="6808788" y="3024188"/>
              <a:ext cx="33338" cy="179388"/>
            </a:xfrm>
            <a:prstGeom prst="rect">
              <a:avLst/>
            </a:prstGeom>
            <a:solidFill>
              <a:srgbClr val="0C4B8E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5" name="Rectangle 561"/>
            <p:cNvSpPr>
              <a:spLocks noChangeArrowheads="1"/>
            </p:cNvSpPr>
            <p:nvPr/>
          </p:nvSpPr>
          <p:spPr bwMode="auto">
            <a:xfrm>
              <a:off x="6850063" y="3024188"/>
              <a:ext cx="33338" cy="179388"/>
            </a:xfrm>
            <a:prstGeom prst="rect">
              <a:avLst/>
            </a:prstGeom>
            <a:solidFill>
              <a:srgbClr val="0C4B8E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" name="Rectangle 562"/>
            <p:cNvSpPr>
              <a:spLocks noChangeArrowheads="1"/>
            </p:cNvSpPr>
            <p:nvPr/>
          </p:nvSpPr>
          <p:spPr bwMode="auto">
            <a:xfrm>
              <a:off x="7138988" y="3024188"/>
              <a:ext cx="33338" cy="179388"/>
            </a:xfrm>
            <a:prstGeom prst="rect">
              <a:avLst/>
            </a:prstGeom>
            <a:solidFill>
              <a:srgbClr val="0C4B8E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7" name="Rectangle 563"/>
            <p:cNvSpPr>
              <a:spLocks noChangeArrowheads="1"/>
            </p:cNvSpPr>
            <p:nvPr/>
          </p:nvSpPr>
          <p:spPr bwMode="auto">
            <a:xfrm>
              <a:off x="6975475" y="3024188"/>
              <a:ext cx="30163" cy="217488"/>
            </a:xfrm>
            <a:prstGeom prst="rect">
              <a:avLst/>
            </a:prstGeom>
            <a:solidFill>
              <a:srgbClr val="0C4B8E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8" name="Rectangle 564"/>
            <p:cNvSpPr>
              <a:spLocks noChangeArrowheads="1"/>
            </p:cNvSpPr>
            <p:nvPr/>
          </p:nvSpPr>
          <p:spPr bwMode="auto">
            <a:xfrm>
              <a:off x="6621463" y="3024188"/>
              <a:ext cx="33338" cy="179388"/>
            </a:xfrm>
            <a:prstGeom prst="rect">
              <a:avLst/>
            </a:prstGeom>
            <a:solidFill>
              <a:srgbClr val="0C4B8E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9" name="Freeform 565"/>
            <p:cNvSpPr>
              <a:spLocks/>
            </p:cNvSpPr>
            <p:nvPr/>
          </p:nvSpPr>
          <p:spPr bwMode="auto">
            <a:xfrm>
              <a:off x="6542088" y="3019426"/>
              <a:ext cx="31750" cy="187325"/>
            </a:xfrm>
            <a:custGeom>
              <a:avLst/>
              <a:gdLst/>
              <a:ahLst/>
              <a:cxnLst>
                <a:cxn ang="0">
                  <a:pos x="55" y="5"/>
                </a:cxn>
                <a:cxn ang="0">
                  <a:pos x="55" y="330"/>
                </a:cxn>
                <a:cxn ang="0">
                  <a:pos x="0" y="275"/>
                </a:cxn>
                <a:cxn ang="0">
                  <a:pos x="0" y="52"/>
                </a:cxn>
                <a:cxn ang="0">
                  <a:pos x="55" y="5"/>
                </a:cxn>
                <a:cxn ang="0">
                  <a:pos x="55" y="5"/>
                </a:cxn>
              </a:cxnLst>
              <a:rect l="0" t="0" r="r" b="b"/>
              <a:pathLst>
                <a:path w="55" h="330">
                  <a:moveTo>
                    <a:pt x="55" y="5"/>
                  </a:moveTo>
                  <a:lnTo>
                    <a:pt x="55" y="330"/>
                  </a:lnTo>
                  <a:cubicBezTo>
                    <a:pt x="55" y="330"/>
                    <a:pt x="0" y="326"/>
                    <a:pt x="0" y="275"/>
                  </a:cubicBezTo>
                  <a:lnTo>
                    <a:pt x="0" y="52"/>
                  </a:lnTo>
                  <a:cubicBezTo>
                    <a:pt x="0" y="52"/>
                    <a:pt x="4" y="0"/>
                    <a:pt x="55" y="5"/>
                  </a:cubicBezTo>
                  <a:lnTo>
                    <a:pt x="55" y="5"/>
                  </a:lnTo>
                  <a:close/>
                </a:path>
              </a:pathLst>
            </a:custGeom>
            <a:solidFill>
              <a:srgbClr val="0C4B8E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0" name="Freeform 566"/>
            <p:cNvSpPr>
              <a:spLocks/>
            </p:cNvSpPr>
            <p:nvPr/>
          </p:nvSpPr>
          <p:spPr bwMode="auto">
            <a:xfrm>
              <a:off x="6580188" y="3021013"/>
              <a:ext cx="31750" cy="96838"/>
            </a:xfrm>
            <a:custGeom>
              <a:avLst/>
              <a:gdLst/>
              <a:ahLst/>
              <a:cxnLst>
                <a:cxn ang="0">
                  <a:pos x="0" y="2"/>
                </a:cxn>
                <a:cxn ang="0">
                  <a:pos x="0" y="43"/>
                </a:cxn>
                <a:cxn ang="0">
                  <a:pos x="7" y="53"/>
                </a:cxn>
                <a:cxn ang="0">
                  <a:pos x="7" y="120"/>
                </a:cxn>
                <a:cxn ang="0">
                  <a:pos x="0" y="130"/>
                </a:cxn>
                <a:cxn ang="0">
                  <a:pos x="0" y="170"/>
                </a:cxn>
                <a:cxn ang="0">
                  <a:pos x="57" y="170"/>
                </a:cxn>
                <a:cxn ang="0">
                  <a:pos x="57" y="49"/>
                </a:cxn>
                <a:cxn ang="0">
                  <a:pos x="0" y="2"/>
                </a:cxn>
                <a:cxn ang="0">
                  <a:pos x="0" y="2"/>
                </a:cxn>
              </a:cxnLst>
              <a:rect l="0" t="0" r="r" b="b"/>
              <a:pathLst>
                <a:path w="57" h="170">
                  <a:moveTo>
                    <a:pt x="0" y="2"/>
                  </a:moveTo>
                  <a:lnTo>
                    <a:pt x="0" y="43"/>
                  </a:lnTo>
                  <a:cubicBezTo>
                    <a:pt x="0" y="43"/>
                    <a:pt x="7" y="45"/>
                    <a:pt x="7" y="53"/>
                  </a:cubicBezTo>
                  <a:lnTo>
                    <a:pt x="7" y="120"/>
                  </a:lnTo>
                  <a:cubicBezTo>
                    <a:pt x="7" y="120"/>
                    <a:pt x="6" y="129"/>
                    <a:pt x="0" y="130"/>
                  </a:cubicBezTo>
                  <a:lnTo>
                    <a:pt x="0" y="170"/>
                  </a:lnTo>
                  <a:lnTo>
                    <a:pt x="57" y="170"/>
                  </a:lnTo>
                  <a:lnTo>
                    <a:pt x="57" y="49"/>
                  </a:lnTo>
                  <a:cubicBezTo>
                    <a:pt x="57" y="49"/>
                    <a:pt x="54" y="0"/>
                    <a:pt x="0" y="2"/>
                  </a:cubicBezTo>
                  <a:lnTo>
                    <a:pt x="0" y="2"/>
                  </a:lnTo>
                  <a:close/>
                </a:path>
              </a:pathLst>
            </a:custGeom>
            <a:solidFill>
              <a:srgbClr val="0C4B8E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1" name="Freeform 567"/>
            <p:cNvSpPr>
              <a:spLocks/>
            </p:cNvSpPr>
            <p:nvPr/>
          </p:nvSpPr>
          <p:spPr bwMode="auto">
            <a:xfrm>
              <a:off x="6578600" y="3132138"/>
              <a:ext cx="34925" cy="76200"/>
            </a:xfrm>
            <a:custGeom>
              <a:avLst/>
              <a:gdLst/>
              <a:ahLst/>
              <a:cxnLst>
                <a:cxn ang="0">
                  <a:pos x="6" y="0"/>
                </a:cxn>
                <a:cxn ang="0">
                  <a:pos x="59" y="0"/>
                </a:cxn>
                <a:cxn ang="0">
                  <a:pos x="59" y="85"/>
                </a:cxn>
                <a:cxn ang="0">
                  <a:pos x="0" y="132"/>
                </a:cxn>
                <a:cxn ang="0">
                  <a:pos x="0" y="92"/>
                </a:cxn>
                <a:cxn ang="0">
                  <a:pos x="7" y="76"/>
                </a:cxn>
                <a:cxn ang="0">
                  <a:pos x="6" y="0"/>
                </a:cxn>
                <a:cxn ang="0">
                  <a:pos x="6" y="0"/>
                </a:cxn>
              </a:cxnLst>
              <a:rect l="0" t="0" r="r" b="b"/>
              <a:pathLst>
                <a:path w="60" h="133">
                  <a:moveTo>
                    <a:pt x="6" y="0"/>
                  </a:moveTo>
                  <a:lnTo>
                    <a:pt x="59" y="0"/>
                  </a:lnTo>
                  <a:lnTo>
                    <a:pt x="59" y="85"/>
                  </a:lnTo>
                  <a:cubicBezTo>
                    <a:pt x="59" y="85"/>
                    <a:pt x="60" y="133"/>
                    <a:pt x="0" y="132"/>
                  </a:cubicBezTo>
                  <a:lnTo>
                    <a:pt x="0" y="92"/>
                  </a:lnTo>
                  <a:cubicBezTo>
                    <a:pt x="0" y="92"/>
                    <a:pt x="7" y="90"/>
                    <a:pt x="7" y="76"/>
                  </a:cubicBezTo>
                  <a:lnTo>
                    <a:pt x="6" y="0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85698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2" name="Freeform 568"/>
            <p:cNvSpPr>
              <a:spLocks/>
            </p:cNvSpPr>
            <p:nvPr/>
          </p:nvSpPr>
          <p:spPr bwMode="auto">
            <a:xfrm>
              <a:off x="6659563" y="3011488"/>
              <a:ext cx="33338" cy="106363"/>
            </a:xfrm>
            <a:custGeom>
              <a:avLst/>
              <a:gdLst/>
              <a:ahLst/>
              <a:cxnLst>
                <a:cxn ang="0">
                  <a:pos x="0" y="23"/>
                </a:cxn>
                <a:cxn ang="0">
                  <a:pos x="0" y="57"/>
                </a:cxn>
                <a:cxn ang="0">
                  <a:pos x="8" y="81"/>
                </a:cxn>
                <a:cxn ang="0">
                  <a:pos x="8" y="185"/>
                </a:cxn>
                <a:cxn ang="0">
                  <a:pos x="58" y="185"/>
                </a:cxn>
                <a:cxn ang="0">
                  <a:pos x="58" y="55"/>
                </a:cxn>
                <a:cxn ang="0">
                  <a:pos x="0" y="23"/>
                </a:cxn>
                <a:cxn ang="0">
                  <a:pos x="0" y="23"/>
                </a:cxn>
              </a:cxnLst>
              <a:rect l="0" t="0" r="r" b="b"/>
              <a:pathLst>
                <a:path w="59" h="185">
                  <a:moveTo>
                    <a:pt x="0" y="23"/>
                  </a:moveTo>
                  <a:lnTo>
                    <a:pt x="0" y="57"/>
                  </a:lnTo>
                  <a:cubicBezTo>
                    <a:pt x="0" y="57"/>
                    <a:pt x="8" y="54"/>
                    <a:pt x="8" y="81"/>
                  </a:cubicBezTo>
                  <a:lnTo>
                    <a:pt x="8" y="185"/>
                  </a:lnTo>
                  <a:lnTo>
                    <a:pt x="58" y="185"/>
                  </a:lnTo>
                  <a:lnTo>
                    <a:pt x="58" y="55"/>
                  </a:lnTo>
                  <a:cubicBezTo>
                    <a:pt x="58" y="55"/>
                    <a:pt x="59" y="0"/>
                    <a:pt x="0" y="23"/>
                  </a:cubicBezTo>
                  <a:lnTo>
                    <a:pt x="0" y="23"/>
                  </a:lnTo>
                  <a:close/>
                </a:path>
              </a:pathLst>
            </a:custGeom>
            <a:solidFill>
              <a:srgbClr val="0C4B8E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3" name="Freeform 569"/>
            <p:cNvSpPr>
              <a:spLocks/>
            </p:cNvSpPr>
            <p:nvPr/>
          </p:nvSpPr>
          <p:spPr bwMode="auto">
            <a:xfrm>
              <a:off x="6713538" y="2979738"/>
              <a:ext cx="52388" cy="223838"/>
            </a:xfrm>
            <a:custGeom>
              <a:avLst/>
              <a:gdLst/>
              <a:ahLst/>
              <a:cxnLst>
                <a:cxn ang="0">
                  <a:pos x="35" y="0"/>
                </a:cxn>
                <a:cxn ang="0">
                  <a:pos x="0" y="78"/>
                </a:cxn>
                <a:cxn ang="0">
                  <a:pos x="0" y="132"/>
                </a:cxn>
                <a:cxn ang="0">
                  <a:pos x="34" y="132"/>
                </a:cxn>
                <a:cxn ang="0">
                  <a:pos x="34" y="394"/>
                </a:cxn>
                <a:cxn ang="0">
                  <a:pos x="93" y="394"/>
                </a:cxn>
                <a:cxn ang="0">
                  <a:pos x="93" y="0"/>
                </a:cxn>
                <a:cxn ang="0">
                  <a:pos x="35" y="0"/>
                </a:cxn>
                <a:cxn ang="0">
                  <a:pos x="35" y="0"/>
                </a:cxn>
              </a:cxnLst>
              <a:rect l="0" t="0" r="r" b="b"/>
              <a:pathLst>
                <a:path w="93" h="394">
                  <a:moveTo>
                    <a:pt x="35" y="0"/>
                  </a:moveTo>
                  <a:cubicBezTo>
                    <a:pt x="35" y="0"/>
                    <a:pt x="43" y="49"/>
                    <a:pt x="0" y="78"/>
                  </a:cubicBezTo>
                  <a:lnTo>
                    <a:pt x="0" y="132"/>
                  </a:lnTo>
                  <a:lnTo>
                    <a:pt x="34" y="132"/>
                  </a:lnTo>
                  <a:lnTo>
                    <a:pt x="34" y="394"/>
                  </a:lnTo>
                  <a:lnTo>
                    <a:pt x="93" y="394"/>
                  </a:lnTo>
                  <a:lnTo>
                    <a:pt x="93" y="0"/>
                  </a:lnTo>
                  <a:lnTo>
                    <a:pt x="35" y="0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C4B8E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4" name="Freeform 570"/>
            <p:cNvSpPr>
              <a:spLocks/>
            </p:cNvSpPr>
            <p:nvPr/>
          </p:nvSpPr>
          <p:spPr bwMode="auto">
            <a:xfrm>
              <a:off x="6713538" y="2979738"/>
              <a:ext cx="52388" cy="223838"/>
            </a:xfrm>
            <a:custGeom>
              <a:avLst/>
              <a:gdLst/>
              <a:ahLst/>
              <a:cxnLst>
                <a:cxn ang="0">
                  <a:pos x="35" y="0"/>
                </a:cxn>
                <a:cxn ang="0">
                  <a:pos x="0" y="78"/>
                </a:cxn>
                <a:cxn ang="0">
                  <a:pos x="0" y="132"/>
                </a:cxn>
                <a:cxn ang="0">
                  <a:pos x="34" y="132"/>
                </a:cxn>
                <a:cxn ang="0">
                  <a:pos x="34" y="394"/>
                </a:cxn>
                <a:cxn ang="0">
                  <a:pos x="93" y="394"/>
                </a:cxn>
                <a:cxn ang="0">
                  <a:pos x="93" y="0"/>
                </a:cxn>
                <a:cxn ang="0">
                  <a:pos x="35" y="0"/>
                </a:cxn>
                <a:cxn ang="0">
                  <a:pos x="35" y="0"/>
                </a:cxn>
              </a:cxnLst>
              <a:rect l="0" t="0" r="r" b="b"/>
              <a:pathLst>
                <a:path w="93" h="394">
                  <a:moveTo>
                    <a:pt x="35" y="0"/>
                  </a:moveTo>
                  <a:cubicBezTo>
                    <a:pt x="35" y="0"/>
                    <a:pt x="43" y="49"/>
                    <a:pt x="0" y="78"/>
                  </a:cubicBezTo>
                  <a:lnTo>
                    <a:pt x="0" y="132"/>
                  </a:lnTo>
                  <a:lnTo>
                    <a:pt x="34" y="132"/>
                  </a:lnTo>
                  <a:lnTo>
                    <a:pt x="34" y="394"/>
                  </a:lnTo>
                  <a:lnTo>
                    <a:pt x="93" y="394"/>
                  </a:lnTo>
                  <a:lnTo>
                    <a:pt x="93" y="0"/>
                  </a:lnTo>
                  <a:lnTo>
                    <a:pt x="35" y="0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C4B8E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5" name="Freeform 571"/>
            <p:cNvSpPr>
              <a:spLocks/>
            </p:cNvSpPr>
            <p:nvPr/>
          </p:nvSpPr>
          <p:spPr bwMode="auto">
            <a:xfrm>
              <a:off x="6713538" y="2979738"/>
              <a:ext cx="52388" cy="223838"/>
            </a:xfrm>
            <a:custGeom>
              <a:avLst/>
              <a:gdLst/>
              <a:ahLst/>
              <a:cxnLst>
                <a:cxn ang="0">
                  <a:pos x="35" y="0"/>
                </a:cxn>
                <a:cxn ang="0">
                  <a:pos x="0" y="78"/>
                </a:cxn>
                <a:cxn ang="0">
                  <a:pos x="0" y="132"/>
                </a:cxn>
                <a:cxn ang="0">
                  <a:pos x="34" y="132"/>
                </a:cxn>
                <a:cxn ang="0">
                  <a:pos x="34" y="394"/>
                </a:cxn>
                <a:cxn ang="0">
                  <a:pos x="93" y="394"/>
                </a:cxn>
                <a:cxn ang="0">
                  <a:pos x="93" y="0"/>
                </a:cxn>
                <a:cxn ang="0">
                  <a:pos x="35" y="0"/>
                </a:cxn>
                <a:cxn ang="0">
                  <a:pos x="35" y="0"/>
                </a:cxn>
              </a:cxnLst>
              <a:rect l="0" t="0" r="r" b="b"/>
              <a:pathLst>
                <a:path w="93" h="394">
                  <a:moveTo>
                    <a:pt x="35" y="0"/>
                  </a:moveTo>
                  <a:cubicBezTo>
                    <a:pt x="35" y="0"/>
                    <a:pt x="43" y="49"/>
                    <a:pt x="0" y="78"/>
                  </a:cubicBezTo>
                  <a:lnTo>
                    <a:pt x="0" y="132"/>
                  </a:lnTo>
                  <a:lnTo>
                    <a:pt x="34" y="132"/>
                  </a:lnTo>
                  <a:lnTo>
                    <a:pt x="34" y="394"/>
                  </a:lnTo>
                  <a:lnTo>
                    <a:pt x="93" y="394"/>
                  </a:lnTo>
                  <a:lnTo>
                    <a:pt x="93" y="0"/>
                  </a:lnTo>
                  <a:lnTo>
                    <a:pt x="35" y="0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C4B8E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6" name="Freeform 572"/>
            <p:cNvSpPr>
              <a:spLocks/>
            </p:cNvSpPr>
            <p:nvPr/>
          </p:nvSpPr>
          <p:spPr bwMode="auto">
            <a:xfrm>
              <a:off x="6713538" y="2979738"/>
              <a:ext cx="52388" cy="223838"/>
            </a:xfrm>
            <a:custGeom>
              <a:avLst/>
              <a:gdLst/>
              <a:ahLst/>
              <a:cxnLst>
                <a:cxn ang="0">
                  <a:pos x="35" y="0"/>
                </a:cxn>
                <a:cxn ang="0">
                  <a:pos x="0" y="78"/>
                </a:cxn>
                <a:cxn ang="0">
                  <a:pos x="0" y="132"/>
                </a:cxn>
                <a:cxn ang="0">
                  <a:pos x="34" y="132"/>
                </a:cxn>
                <a:cxn ang="0">
                  <a:pos x="34" y="394"/>
                </a:cxn>
                <a:cxn ang="0">
                  <a:pos x="93" y="394"/>
                </a:cxn>
                <a:cxn ang="0">
                  <a:pos x="93" y="0"/>
                </a:cxn>
                <a:cxn ang="0">
                  <a:pos x="35" y="0"/>
                </a:cxn>
                <a:cxn ang="0">
                  <a:pos x="35" y="0"/>
                </a:cxn>
              </a:cxnLst>
              <a:rect l="0" t="0" r="r" b="b"/>
              <a:pathLst>
                <a:path w="93" h="394">
                  <a:moveTo>
                    <a:pt x="35" y="0"/>
                  </a:moveTo>
                  <a:cubicBezTo>
                    <a:pt x="35" y="0"/>
                    <a:pt x="43" y="49"/>
                    <a:pt x="0" y="78"/>
                  </a:cubicBezTo>
                  <a:lnTo>
                    <a:pt x="0" y="132"/>
                  </a:lnTo>
                  <a:lnTo>
                    <a:pt x="34" y="132"/>
                  </a:lnTo>
                  <a:lnTo>
                    <a:pt x="34" y="394"/>
                  </a:lnTo>
                  <a:lnTo>
                    <a:pt x="93" y="394"/>
                  </a:lnTo>
                  <a:lnTo>
                    <a:pt x="93" y="0"/>
                  </a:lnTo>
                  <a:lnTo>
                    <a:pt x="35" y="0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C4B8E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7" name="Freeform 573"/>
            <p:cNvSpPr>
              <a:spLocks/>
            </p:cNvSpPr>
            <p:nvPr/>
          </p:nvSpPr>
          <p:spPr bwMode="auto">
            <a:xfrm>
              <a:off x="6886575" y="3014663"/>
              <a:ext cx="39688" cy="188913"/>
            </a:xfrm>
            <a:custGeom>
              <a:avLst/>
              <a:gdLst/>
              <a:ahLst/>
              <a:cxnLst>
                <a:cxn ang="0">
                  <a:pos x="0" y="17"/>
                </a:cxn>
                <a:cxn ang="0">
                  <a:pos x="0" y="54"/>
                </a:cxn>
                <a:cxn ang="0">
                  <a:pos x="12" y="75"/>
                </a:cxn>
                <a:cxn ang="0">
                  <a:pos x="12" y="332"/>
                </a:cxn>
                <a:cxn ang="0">
                  <a:pos x="67" y="332"/>
                </a:cxn>
                <a:cxn ang="0">
                  <a:pos x="67" y="50"/>
                </a:cxn>
                <a:cxn ang="0">
                  <a:pos x="0" y="17"/>
                </a:cxn>
                <a:cxn ang="0">
                  <a:pos x="0" y="17"/>
                </a:cxn>
              </a:cxnLst>
              <a:rect l="0" t="0" r="r" b="b"/>
              <a:pathLst>
                <a:path w="67" h="332">
                  <a:moveTo>
                    <a:pt x="0" y="17"/>
                  </a:moveTo>
                  <a:lnTo>
                    <a:pt x="0" y="54"/>
                  </a:lnTo>
                  <a:cubicBezTo>
                    <a:pt x="0" y="54"/>
                    <a:pt x="12" y="55"/>
                    <a:pt x="12" y="75"/>
                  </a:cubicBezTo>
                  <a:lnTo>
                    <a:pt x="12" y="332"/>
                  </a:lnTo>
                  <a:lnTo>
                    <a:pt x="67" y="332"/>
                  </a:lnTo>
                  <a:lnTo>
                    <a:pt x="67" y="50"/>
                  </a:lnTo>
                  <a:cubicBezTo>
                    <a:pt x="67" y="50"/>
                    <a:pt x="65" y="0"/>
                    <a:pt x="0" y="17"/>
                  </a:cubicBezTo>
                  <a:lnTo>
                    <a:pt x="0" y="17"/>
                  </a:lnTo>
                  <a:close/>
                </a:path>
              </a:pathLst>
            </a:custGeom>
            <a:solidFill>
              <a:srgbClr val="0C4B8E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8" name="Freeform 574"/>
            <p:cNvSpPr>
              <a:spLocks/>
            </p:cNvSpPr>
            <p:nvPr/>
          </p:nvSpPr>
          <p:spPr bwMode="auto">
            <a:xfrm>
              <a:off x="6926263" y="3016251"/>
              <a:ext cx="42863" cy="187325"/>
            </a:xfrm>
            <a:custGeom>
              <a:avLst/>
              <a:gdLst/>
              <a:ahLst/>
              <a:cxnLst>
                <a:cxn ang="0">
                  <a:pos x="7" y="49"/>
                </a:cxn>
                <a:cxn ang="0">
                  <a:pos x="17" y="76"/>
                </a:cxn>
                <a:cxn ang="0">
                  <a:pos x="17" y="329"/>
                </a:cxn>
                <a:cxn ang="0">
                  <a:pos x="73" y="329"/>
                </a:cxn>
                <a:cxn ang="0">
                  <a:pos x="72" y="53"/>
                </a:cxn>
                <a:cxn ang="0">
                  <a:pos x="61" y="21"/>
                </a:cxn>
                <a:cxn ang="0">
                  <a:pos x="0" y="21"/>
                </a:cxn>
                <a:cxn ang="0">
                  <a:pos x="7" y="49"/>
                </a:cxn>
                <a:cxn ang="0">
                  <a:pos x="7" y="49"/>
                </a:cxn>
              </a:cxnLst>
              <a:rect l="0" t="0" r="r" b="b"/>
              <a:pathLst>
                <a:path w="73" h="329">
                  <a:moveTo>
                    <a:pt x="7" y="49"/>
                  </a:moveTo>
                  <a:cubicBezTo>
                    <a:pt x="7" y="49"/>
                    <a:pt x="16" y="54"/>
                    <a:pt x="17" y="76"/>
                  </a:cubicBezTo>
                  <a:lnTo>
                    <a:pt x="17" y="329"/>
                  </a:lnTo>
                  <a:lnTo>
                    <a:pt x="73" y="329"/>
                  </a:lnTo>
                  <a:lnTo>
                    <a:pt x="72" y="53"/>
                  </a:lnTo>
                  <a:cubicBezTo>
                    <a:pt x="72" y="53"/>
                    <a:pt x="71" y="34"/>
                    <a:pt x="61" y="21"/>
                  </a:cubicBezTo>
                  <a:cubicBezTo>
                    <a:pt x="50" y="8"/>
                    <a:pt x="31" y="0"/>
                    <a:pt x="0" y="21"/>
                  </a:cubicBezTo>
                  <a:cubicBezTo>
                    <a:pt x="0" y="21"/>
                    <a:pt x="6" y="32"/>
                    <a:pt x="7" y="49"/>
                  </a:cubicBezTo>
                  <a:lnTo>
                    <a:pt x="7" y="49"/>
                  </a:lnTo>
                  <a:close/>
                </a:path>
              </a:pathLst>
            </a:custGeom>
            <a:solidFill>
              <a:srgbClr val="0C4B8E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9" name="Freeform 575"/>
            <p:cNvSpPr>
              <a:spLocks/>
            </p:cNvSpPr>
            <p:nvPr/>
          </p:nvSpPr>
          <p:spPr bwMode="auto">
            <a:xfrm>
              <a:off x="7010400" y="3011488"/>
              <a:ext cx="39688" cy="196850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0" y="58"/>
                </a:cxn>
                <a:cxn ang="0">
                  <a:pos x="11" y="78"/>
                </a:cxn>
                <a:cxn ang="0">
                  <a:pos x="11" y="283"/>
                </a:cxn>
                <a:cxn ang="0">
                  <a:pos x="0" y="307"/>
                </a:cxn>
                <a:cxn ang="0">
                  <a:pos x="0" y="331"/>
                </a:cxn>
                <a:cxn ang="0">
                  <a:pos x="46" y="334"/>
                </a:cxn>
                <a:cxn ang="0">
                  <a:pos x="65" y="297"/>
                </a:cxn>
                <a:cxn ang="0">
                  <a:pos x="65" y="70"/>
                </a:cxn>
                <a:cxn ang="0">
                  <a:pos x="0" y="27"/>
                </a:cxn>
                <a:cxn ang="0">
                  <a:pos x="0" y="27"/>
                </a:cxn>
              </a:cxnLst>
              <a:rect l="0" t="0" r="r" b="b"/>
              <a:pathLst>
                <a:path w="68" h="346">
                  <a:moveTo>
                    <a:pt x="0" y="27"/>
                  </a:moveTo>
                  <a:lnTo>
                    <a:pt x="0" y="58"/>
                  </a:lnTo>
                  <a:cubicBezTo>
                    <a:pt x="0" y="58"/>
                    <a:pt x="11" y="58"/>
                    <a:pt x="11" y="78"/>
                  </a:cubicBezTo>
                  <a:lnTo>
                    <a:pt x="11" y="283"/>
                  </a:lnTo>
                  <a:cubicBezTo>
                    <a:pt x="11" y="283"/>
                    <a:pt x="13" y="297"/>
                    <a:pt x="0" y="307"/>
                  </a:cubicBezTo>
                  <a:lnTo>
                    <a:pt x="0" y="331"/>
                  </a:lnTo>
                  <a:cubicBezTo>
                    <a:pt x="0" y="331"/>
                    <a:pt x="25" y="346"/>
                    <a:pt x="46" y="334"/>
                  </a:cubicBezTo>
                  <a:cubicBezTo>
                    <a:pt x="68" y="322"/>
                    <a:pt x="65" y="297"/>
                    <a:pt x="65" y="297"/>
                  </a:cubicBezTo>
                  <a:lnTo>
                    <a:pt x="65" y="70"/>
                  </a:lnTo>
                  <a:cubicBezTo>
                    <a:pt x="65" y="70"/>
                    <a:pt x="68" y="0"/>
                    <a:pt x="0" y="27"/>
                  </a:cubicBezTo>
                  <a:lnTo>
                    <a:pt x="0" y="27"/>
                  </a:lnTo>
                  <a:close/>
                </a:path>
              </a:pathLst>
            </a:custGeom>
            <a:solidFill>
              <a:srgbClr val="0C4B8E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0" name="Freeform 576"/>
            <p:cNvSpPr>
              <a:spLocks/>
            </p:cNvSpPr>
            <p:nvPr/>
          </p:nvSpPr>
          <p:spPr bwMode="auto">
            <a:xfrm>
              <a:off x="7056438" y="3021013"/>
              <a:ext cx="34925" cy="182563"/>
            </a:xfrm>
            <a:custGeom>
              <a:avLst/>
              <a:gdLst/>
              <a:ahLst/>
              <a:cxnLst>
                <a:cxn ang="0">
                  <a:pos x="60" y="0"/>
                </a:cxn>
                <a:cxn ang="0">
                  <a:pos x="43" y="0"/>
                </a:cxn>
                <a:cxn ang="0">
                  <a:pos x="0" y="57"/>
                </a:cxn>
                <a:cxn ang="0">
                  <a:pos x="0" y="268"/>
                </a:cxn>
                <a:cxn ang="0">
                  <a:pos x="37" y="320"/>
                </a:cxn>
                <a:cxn ang="0">
                  <a:pos x="60" y="320"/>
                </a:cxn>
                <a:cxn ang="0">
                  <a:pos x="60" y="286"/>
                </a:cxn>
                <a:cxn ang="0">
                  <a:pos x="52" y="265"/>
                </a:cxn>
                <a:cxn ang="0">
                  <a:pos x="52" y="42"/>
                </a:cxn>
                <a:cxn ang="0">
                  <a:pos x="60" y="32"/>
                </a:cxn>
                <a:cxn ang="0">
                  <a:pos x="60" y="0"/>
                </a:cxn>
                <a:cxn ang="0">
                  <a:pos x="60" y="0"/>
                </a:cxn>
              </a:cxnLst>
              <a:rect l="0" t="0" r="r" b="b"/>
              <a:pathLst>
                <a:path w="60" h="320">
                  <a:moveTo>
                    <a:pt x="60" y="0"/>
                  </a:moveTo>
                  <a:lnTo>
                    <a:pt x="43" y="0"/>
                  </a:lnTo>
                  <a:cubicBezTo>
                    <a:pt x="43" y="0"/>
                    <a:pt x="0" y="2"/>
                    <a:pt x="0" y="57"/>
                  </a:cubicBezTo>
                  <a:lnTo>
                    <a:pt x="0" y="268"/>
                  </a:lnTo>
                  <a:cubicBezTo>
                    <a:pt x="0" y="268"/>
                    <a:pt x="0" y="313"/>
                    <a:pt x="37" y="320"/>
                  </a:cubicBezTo>
                  <a:lnTo>
                    <a:pt x="60" y="320"/>
                  </a:lnTo>
                  <a:lnTo>
                    <a:pt x="60" y="286"/>
                  </a:lnTo>
                  <a:cubicBezTo>
                    <a:pt x="60" y="286"/>
                    <a:pt x="52" y="281"/>
                    <a:pt x="52" y="265"/>
                  </a:cubicBezTo>
                  <a:lnTo>
                    <a:pt x="52" y="42"/>
                  </a:lnTo>
                  <a:cubicBezTo>
                    <a:pt x="52" y="42"/>
                    <a:pt x="54" y="32"/>
                    <a:pt x="60" y="32"/>
                  </a:cubicBezTo>
                  <a:lnTo>
                    <a:pt x="60" y="0"/>
                  </a:lnTo>
                  <a:lnTo>
                    <a:pt x="60" y="0"/>
                  </a:lnTo>
                  <a:close/>
                </a:path>
              </a:pathLst>
            </a:custGeom>
            <a:solidFill>
              <a:srgbClr val="0C4B8E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1" name="Freeform 577"/>
            <p:cNvSpPr>
              <a:spLocks/>
            </p:cNvSpPr>
            <p:nvPr/>
          </p:nvSpPr>
          <p:spPr bwMode="auto">
            <a:xfrm>
              <a:off x="7096125" y="3021013"/>
              <a:ext cx="34925" cy="182563"/>
            </a:xfrm>
            <a:custGeom>
              <a:avLst/>
              <a:gdLst/>
              <a:ahLst/>
              <a:cxnLst>
                <a:cxn ang="0">
                  <a:pos x="1" y="0"/>
                </a:cxn>
                <a:cxn ang="0">
                  <a:pos x="18" y="0"/>
                </a:cxn>
                <a:cxn ang="0">
                  <a:pos x="61" y="57"/>
                </a:cxn>
                <a:cxn ang="0">
                  <a:pos x="61" y="268"/>
                </a:cxn>
                <a:cxn ang="0">
                  <a:pos x="24" y="320"/>
                </a:cxn>
                <a:cxn ang="0">
                  <a:pos x="1" y="320"/>
                </a:cxn>
                <a:cxn ang="0">
                  <a:pos x="1" y="286"/>
                </a:cxn>
                <a:cxn ang="0">
                  <a:pos x="9" y="265"/>
                </a:cxn>
                <a:cxn ang="0">
                  <a:pos x="9" y="42"/>
                </a:cxn>
                <a:cxn ang="0">
                  <a:pos x="0" y="32"/>
                </a:cxn>
                <a:cxn ang="0">
                  <a:pos x="1" y="0"/>
                </a:cxn>
                <a:cxn ang="0">
                  <a:pos x="1" y="0"/>
                </a:cxn>
              </a:cxnLst>
              <a:rect l="0" t="0" r="r" b="b"/>
              <a:pathLst>
                <a:path w="61" h="320">
                  <a:moveTo>
                    <a:pt x="1" y="0"/>
                  </a:moveTo>
                  <a:lnTo>
                    <a:pt x="18" y="0"/>
                  </a:lnTo>
                  <a:cubicBezTo>
                    <a:pt x="18" y="0"/>
                    <a:pt x="61" y="2"/>
                    <a:pt x="61" y="57"/>
                  </a:cubicBezTo>
                  <a:lnTo>
                    <a:pt x="61" y="268"/>
                  </a:lnTo>
                  <a:cubicBezTo>
                    <a:pt x="61" y="268"/>
                    <a:pt x="60" y="313"/>
                    <a:pt x="24" y="320"/>
                  </a:cubicBezTo>
                  <a:lnTo>
                    <a:pt x="1" y="320"/>
                  </a:lnTo>
                  <a:lnTo>
                    <a:pt x="1" y="286"/>
                  </a:lnTo>
                  <a:cubicBezTo>
                    <a:pt x="1" y="286"/>
                    <a:pt x="9" y="281"/>
                    <a:pt x="9" y="265"/>
                  </a:cubicBezTo>
                  <a:lnTo>
                    <a:pt x="9" y="42"/>
                  </a:lnTo>
                  <a:cubicBezTo>
                    <a:pt x="9" y="42"/>
                    <a:pt x="7" y="32"/>
                    <a:pt x="0" y="32"/>
                  </a:cubicBez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C4B8E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2" name="Freeform 578"/>
            <p:cNvSpPr>
              <a:spLocks/>
            </p:cNvSpPr>
            <p:nvPr/>
          </p:nvSpPr>
          <p:spPr bwMode="auto">
            <a:xfrm>
              <a:off x="7178675" y="3013076"/>
              <a:ext cx="33338" cy="104775"/>
            </a:xfrm>
            <a:custGeom>
              <a:avLst/>
              <a:gdLst/>
              <a:ahLst/>
              <a:cxnLst>
                <a:cxn ang="0">
                  <a:pos x="0" y="20"/>
                </a:cxn>
                <a:cxn ang="0">
                  <a:pos x="0" y="54"/>
                </a:cxn>
                <a:cxn ang="0">
                  <a:pos x="7" y="69"/>
                </a:cxn>
                <a:cxn ang="0">
                  <a:pos x="7" y="183"/>
                </a:cxn>
                <a:cxn ang="0">
                  <a:pos x="57" y="183"/>
                </a:cxn>
                <a:cxn ang="0">
                  <a:pos x="57" y="56"/>
                </a:cxn>
                <a:cxn ang="0">
                  <a:pos x="0" y="20"/>
                </a:cxn>
                <a:cxn ang="0">
                  <a:pos x="0" y="20"/>
                </a:cxn>
              </a:cxnLst>
              <a:rect l="0" t="0" r="r" b="b"/>
              <a:pathLst>
                <a:path w="57" h="183">
                  <a:moveTo>
                    <a:pt x="0" y="20"/>
                  </a:moveTo>
                  <a:lnTo>
                    <a:pt x="0" y="54"/>
                  </a:lnTo>
                  <a:cubicBezTo>
                    <a:pt x="0" y="54"/>
                    <a:pt x="7" y="57"/>
                    <a:pt x="7" y="69"/>
                  </a:cubicBezTo>
                  <a:lnTo>
                    <a:pt x="7" y="183"/>
                  </a:lnTo>
                  <a:lnTo>
                    <a:pt x="57" y="183"/>
                  </a:lnTo>
                  <a:lnTo>
                    <a:pt x="57" y="56"/>
                  </a:lnTo>
                  <a:cubicBezTo>
                    <a:pt x="57" y="56"/>
                    <a:pt x="56" y="0"/>
                    <a:pt x="0" y="20"/>
                  </a:cubicBezTo>
                  <a:lnTo>
                    <a:pt x="0" y="20"/>
                  </a:lnTo>
                  <a:close/>
                </a:path>
              </a:pathLst>
            </a:custGeom>
            <a:solidFill>
              <a:srgbClr val="0C4B8E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3" name="Freeform 579"/>
            <p:cNvSpPr>
              <a:spLocks/>
            </p:cNvSpPr>
            <p:nvPr/>
          </p:nvSpPr>
          <p:spPr bwMode="auto">
            <a:xfrm>
              <a:off x="7215188" y="2995613"/>
              <a:ext cx="46038" cy="212725"/>
            </a:xfrm>
            <a:custGeom>
              <a:avLst/>
              <a:gdLst/>
              <a:ahLst/>
              <a:cxnLst>
                <a:cxn ang="0">
                  <a:pos x="11" y="0"/>
                </a:cxn>
                <a:cxn ang="0">
                  <a:pos x="11" y="50"/>
                </a:cxn>
                <a:cxn ang="0">
                  <a:pos x="0" y="50"/>
                </a:cxn>
                <a:cxn ang="0">
                  <a:pos x="0" y="91"/>
                </a:cxn>
                <a:cxn ang="0">
                  <a:pos x="11" y="91"/>
                </a:cxn>
                <a:cxn ang="0">
                  <a:pos x="11" y="316"/>
                </a:cxn>
                <a:cxn ang="0">
                  <a:pos x="34" y="363"/>
                </a:cxn>
                <a:cxn ang="0">
                  <a:pos x="82" y="362"/>
                </a:cxn>
                <a:cxn ang="0">
                  <a:pos x="82" y="324"/>
                </a:cxn>
                <a:cxn ang="0">
                  <a:pos x="65" y="310"/>
                </a:cxn>
                <a:cxn ang="0">
                  <a:pos x="65" y="92"/>
                </a:cxn>
                <a:cxn ang="0">
                  <a:pos x="78" y="92"/>
                </a:cxn>
                <a:cxn ang="0">
                  <a:pos x="78" y="50"/>
                </a:cxn>
                <a:cxn ang="0">
                  <a:pos x="67" y="50"/>
                </a:cxn>
                <a:cxn ang="0">
                  <a:pos x="67" y="1"/>
                </a:cxn>
                <a:cxn ang="0">
                  <a:pos x="11" y="0"/>
                </a:cxn>
                <a:cxn ang="0">
                  <a:pos x="11" y="0"/>
                </a:cxn>
              </a:cxnLst>
              <a:rect l="0" t="0" r="r" b="b"/>
              <a:pathLst>
                <a:path w="82" h="374">
                  <a:moveTo>
                    <a:pt x="11" y="0"/>
                  </a:moveTo>
                  <a:lnTo>
                    <a:pt x="11" y="50"/>
                  </a:lnTo>
                  <a:lnTo>
                    <a:pt x="0" y="50"/>
                  </a:lnTo>
                  <a:lnTo>
                    <a:pt x="0" y="91"/>
                  </a:lnTo>
                  <a:lnTo>
                    <a:pt x="11" y="91"/>
                  </a:lnTo>
                  <a:lnTo>
                    <a:pt x="11" y="316"/>
                  </a:lnTo>
                  <a:cubicBezTo>
                    <a:pt x="11" y="316"/>
                    <a:pt x="8" y="352"/>
                    <a:pt x="34" y="363"/>
                  </a:cubicBezTo>
                  <a:cubicBezTo>
                    <a:pt x="60" y="374"/>
                    <a:pt x="82" y="362"/>
                    <a:pt x="82" y="362"/>
                  </a:cubicBezTo>
                  <a:lnTo>
                    <a:pt x="82" y="324"/>
                  </a:lnTo>
                  <a:cubicBezTo>
                    <a:pt x="82" y="324"/>
                    <a:pt x="65" y="320"/>
                    <a:pt x="65" y="310"/>
                  </a:cubicBezTo>
                  <a:lnTo>
                    <a:pt x="65" y="92"/>
                  </a:lnTo>
                  <a:lnTo>
                    <a:pt x="78" y="92"/>
                  </a:lnTo>
                  <a:lnTo>
                    <a:pt x="78" y="50"/>
                  </a:lnTo>
                  <a:lnTo>
                    <a:pt x="67" y="50"/>
                  </a:lnTo>
                  <a:lnTo>
                    <a:pt x="67" y="1"/>
                  </a:lnTo>
                  <a:lnTo>
                    <a:pt x="11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0C4B8E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4" name="Freeform 580"/>
            <p:cNvSpPr>
              <a:spLocks/>
            </p:cNvSpPr>
            <p:nvPr/>
          </p:nvSpPr>
          <p:spPr bwMode="auto">
            <a:xfrm>
              <a:off x="7264400" y="3017838"/>
              <a:ext cx="71438" cy="193675"/>
            </a:xfrm>
            <a:custGeom>
              <a:avLst/>
              <a:gdLst/>
              <a:ahLst/>
              <a:cxnLst>
                <a:cxn ang="0">
                  <a:pos x="59" y="4"/>
                </a:cxn>
                <a:cxn ang="0">
                  <a:pos x="0" y="58"/>
                </a:cxn>
                <a:cxn ang="0">
                  <a:pos x="0" y="120"/>
                </a:cxn>
                <a:cxn ang="0">
                  <a:pos x="16" y="147"/>
                </a:cxn>
                <a:cxn ang="0">
                  <a:pos x="65" y="194"/>
                </a:cxn>
                <a:cxn ang="0">
                  <a:pos x="71" y="218"/>
                </a:cxn>
                <a:cxn ang="0">
                  <a:pos x="71" y="279"/>
                </a:cxn>
                <a:cxn ang="0">
                  <a:pos x="66" y="298"/>
                </a:cxn>
                <a:cxn ang="0">
                  <a:pos x="66" y="325"/>
                </a:cxn>
                <a:cxn ang="0">
                  <a:pos x="125" y="284"/>
                </a:cxn>
                <a:cxn ang="0">
                  <a:pos x="125" y="203"/>
                </a:cxn>
                <a:cxn ang="0">
                  <a:pos x="92" y="147"/>
                </a:cxn>
                <a:cxn ang="0">
                  <a:pos x="55" y="92"/>
                </a:cxn>
                <a:cxn ang="0">
                  <a:pos x="55" y="43"/>
                </a:cxn>
                <a:cxn ang="0">
                  <a:pos x="59" y="34"/>
                </a:cxn>
                <a:cxn ang="0">
                  <a:pos x="59" y="4"/>
                </a:cxn>
                <a:cxn ang="0">
                  <a:pos x="59" y="4"/>
                </a:cxn>
              </a:cxnLst>
              <a:rect l="0" t="0" r="r" b="b"/>
              <a:pathLst>
                <a:path w="125" h="338">
                  <a:moveTo>
                    <a:pt x="59" y="4"/>
                  </a:moveTo>
                  <a:cubicBezTo>
                    <a:pt x="59" y="4"/>
                    <a:pt x="0" y="0"/>
                    <a:pt x="0" y="58"/>
                  </a:cubicBezTo>
                  <a:lnTo>
                    <a:pt x="0" y="120"/>
                  </a:lnTo>
                  <a:cubicBezTo>
                    <a:pt x="0" y="120"/>
                    <a:pt x="1" y="136"/>
                    <a:pt x="16" y="147"/>
                  </a:cubicBezTo>
                  <a:cubicBezTo>
                    <a:pt x="31" y="159"/>
                    <a:pt x="65" y="194"/>
                    <a:pt x="65" y="194"/>
                  </a:cubicBezTo>
                  <a:cubicBezTo>
                    <a:pt x="65" y="194"/>
                    <a:pt x="72" y="204"/>
                    <a:pt x="71" y="218"/>
                  </a:cubicBezTo>
                  <a:lnTo>
                    <a:pt x="71" y="279"/>
                  </a:lnTo>
                  <a:cubicBezTo>
                    <a:pt x="71" y="279"/>
                    <a:pt x="70" y="296"/>
                    <a:pt x="66" y="298"/>
                  </a:cubicBezTo>
                  <a:lnTo>
                    <a:pt x="66" y="325"/>
                  </a:lnTo>
                  <a:cubicBezTo>
                    <a:pt x="66" y="325"/>
                    <a:pt x="117" y="338"/>
                    <a:pt x="125" y="284"/>
                  </a:cubicBezTo>
                  <a:lnTo>
                    <a:pt x="125" y="203"/>
                  </a:lnTo>
                  <a:cubicBezTo>
                    <a:pt x="125" y="203"/>
                    <a:pt x="122" y="170"/>
                    <a:pt x="92" y="147"/>
                  </a:cubicBezTo>
                  <a:cubicBezTo>
                    <a:pt x="62" y="125"/>
                    <a:pt x="55" y="113"/>
                    <a:pt x="55" y="92"/>
                  </a:cubicBezTo>
                  <a:lnTo>
                    <a:pt x="55" y="43"/>
                  </a:lnTo>
                  <a:cubicBezTo>
                    <a:pt x="55" y="43"/>
                    <a:pt x="55" y="35"/>
                    <a:pt x="59" y="34"/>
                  </a:cubicBezTo>
                  <a:lnTo>
                    <a:pt x="59" y="4"/>
                  </a:lnTo>
                  <a:lnTo>
                    <a:pt x="59" y="4"/>
                  </a:lnTo>
                  <a:close/>
                </a:path>
              </a:pathLst>
            </a:custGeom>
            <a:solidFill>
              <a:srgbClr val="0C4B8E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5" name="Freeform 581"/>
            <p:cNvSpPr>
              <a:spLocks/>
            </p:cNvSpPr>
            <p:nvPr/>
          </p:nvSpPr>
          <p:spPr bwMode="auto">
            <a:xfrm>
              <a:off x="7302500" y="3021013"/>
              <a:ext cx="33338" cy="619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0"/>
                </a:cxn>
                <a:cxn ang="0">
                  <a:pos x="4" y="45"/>
                </a:cxn>
                <a:cxn ang="0">
                  <a:pos x="4" y="109"/>
                </a:cxn>
                <a:cxn ang="0">
                  <a:pos x="59" y="109"/>
                </a:cxn>
                <a:cxn ang="0">
                  <a:pos x="59" y="44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9" h="109">
                  <a:moveTo>
                    <a:pt x="0" y="0"/>
                  </a:moveTo>
                  <a:lnTo>
                    <a:pt x="0" y="30"/>
                  </a:lnTo>
                  <a:cubicBezTo>
                    <a:pt x="0" y="30"/>
                    <a:pt x="4" y="35"/>
                    <a:pt x="4" y="45"/>
                  </a:cubicBezTo>
                  <a:lnTo>
                    <a:pt x="4" y="109"/>
                  </a:lnTo>
                  <a:lnTo>
                    <a:pt x="59" y="109"/>
                  </a:lnTo>
                  <a:lnTo>
                    <a:pt x="59" y="44"/>
                  </a:lnTo>
                  <a:cubicBezTo>
                    <a:pt x="59" y="44"/>
                    <a:pt x="58" y="0"/>
                    <a:pt x="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C4B8E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6" name="Freeform 582"/>
            <p:cNvSpPr>
              <a:spLocks/>
            </p:cNvSpPr>
            <p:nvPr/>
          </p:nvSpPr>
          <p:spPr bwMode="auto">
            <a:xfrm>
              <a:off x="7261225" y="3128963"/>
              <a:ext cx="36513" cy="74613"/>
            </a:xfrm>
            <a:custGeom>
              <a:avLst/>
              <a:gdLst/>
              <a:ahLst/>
              <a:cxnLst>
                <a:cxn ang="0">
                  <a:pos x="5" y="0"/>
                </a:cxn>
                <a:cxn ang="0">
                  <a:pos x="5" y="84"/>
                </a:cxn>
                <a:cxn ang="0">
                  <a:pos x="63" y="131"/>
                </a:cxn>
                <a:cxn ang="0">
                  <a:pos x="63" y="103"/>
                </a:cxn>
                <a:cxn ang="0">
                  <a:pos x="59" y="83"/>
                </a:cxn>
                <a:cxn ang="0">
                  <a:pos x="59" y="0"/>
                </a:cxn>
                <a:cxn ang="0">
                  <a:pos x="5" y="0"/>
                </a:cxn>
                <a:cxn ang="0">
                  <a:pos x="5" y="0"/>
                </a:cxn>
              </a:cxnLst>
              <a:rect l="0" t="0" r="r" b="b"/>
              <a:pathLst>
                <a:path w="63" h="131">
                  <a:moveTo>
                    <a:pt x="5" y="0"/>
                  </a:moveTo>
                  <a:lnTo>
                    <a:pt x="5" y="84"/>
                  </a:lnTo>
                  <a:cubicBezTo>
                    <a:pt x="5" y="84"/>
                    <a:pt x="0" y="131"/>
                    <a:pt x="63" y="131"/>
                  </a:cubicBezTo>
                  <a:lnTo>
                    <a:pt x="63" y="103"/>
                  </a:lnTo>
                  <a:cubicBezTo>
                    <a:pt x="63" y="103"/>
                    <a:pt x="59" y="98"/>
                    <a:pt x="59" y="83"/>
                  </a:cubicBezTo>
                  <a:lnTo>
                    <a:pt x="59" y="0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85698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92" name="Group 791"/>
          <p:cNvGrpSpPr/>
          <p:nvPr/>
        </p:nvGrpSpPr>
        <p:grpSpPr>
          <a:xfrm>
            <a:off x="2057400" y="4953000"/>
            <a:ext cx="960438" cy="290513"/>
            <a:chOff x="2089150" y="4770438"/>
            <a:chExt cx="960438" cy="290513"/>
          </a:xfrm>
        </p:grpSpPr>
        <p:sp>
          <p:nvSpPr>
            <p:cNvPr id="1607" name="Freeform 583"/>
            <p:cNvSpPr>
              <a:spLocks/>
            </p:cNvSpPr>
            <p:nvPr/>
          </p:nvSpPr>
          <p:spPr bwMode="auto">
            <a:xfrm>
              <a:off x="2089150" y="4775201"/>
              <a:ext cx="379413" cy="284163"/>
            </a:xfrm>
            <a:custGeom>
              <a:avLst/>
              <a:gdLst/>
              <a:ahLst/>
              <a:cxnLst>
                <a:cxn ang="0">
                  <a:pos x="633" y="463"/>
                </a:cxn>
                <a:cxn ang="0">
                  <a:pos x="580" y="285"/>
                </a:cxn>
                <a:cxn ang="0">
                  <a:pos x="606" y="145"/>
                </a:cxn>
                <a:cxn ang="0">
                  <a:pos x="606" y="30"/>
                </a:cxn>
                <a:cxn ang="0">
                  <a:pos x="512" y="29"/>
                </a:cxn>
                <a:cxn ang="0">
                  <a:pos x="444" y="99"/>
                </a:cxn>
                <a:cxn ang="0">
                  <a:pos x="366" y="290"/>
                </a:cxn>
                <a:cxn ang="0">
                  <a:pos x="332" y="118"/>
                </a:cxn>
                <a:cxn ang="0">
                  <a:pos x="231" y="3"/>
                </a:cxn>
                <a:cxn ang="0">
                  <a:pos x="132" y="121"/>
                </a:cxn>
                <a:cxn ang="0">
                  <a:pos x="114" y="204"/>
                </a:cxn>
                <a:cxn ang="0">
                  <a:pos x="109" y="237"/>
                </a:cxn>
                <a:cxn ang="0">
                  <a:pos x="104" y="278"/>
                </a:cxn>
                <a:cxn ang="0">
                  <a:pos x="65" y="217"/>
                </a:cxn>
                <a:cxn ang="0">
                  <a:pos x="1" y="184"/>
                </a:cxn>
                <a:cxn ang="0">
                  <a:pos x="24" y="210"/>
                </a:cxn>
                <a:cxn ang="0">
                  <a:pos x="49" y="248"/>
                </a:cxn>
                <a:cxn ang="0">
                  <a:pos x="90" y="354"/>
                </a:cxn>
                <a:cxn ang="0">
                  <a:pos x="124" y="409"/>
                </a:cxn>
                <a:cxn ang="0">
                  <a:pos x="137" y="330"/>
                </a:cxn>
                <a:cxn ang="0">
                  <a:pos x="154" y="131"/>
                </a:cxn>
                <a:cxn ang="0">
                  <a:pos x="192" y="52"/>
                </a:cxn>
                <a:cxn ang="0">
                  <a:pos x="272" y="67"/>
                </a:cxn>
                <a:cxn ang="0">
                  <a:pos x="329" y="266"/>
                </a:cxn>
                <a:cxn ang="0">
                  <a:pos x="344" y="351"/>
                </a:cxn>
                <a:cxn ang="0">
                  <a:pos x="388" y="339"/>
                </a:cxn>
                <a:cxn ang="0">
                  <a:pos x="454" y="135"/>
                </a:cxn>
                <a:cxn ang="0">
                  <a:pos x="515" y="66"/>
                </a:cxn>
                <a:cxn ang="0">
                  <a:pos x="579" y="76"/>
                </a:cxn>
                <a:cxn ang="0">
                  <a:pos x="575" y="144"/>
                </a:cxn>
                <a:cxn ang="0">
                  <a:pos x="558" y="233"/>
                </a:cxn>
                <a:cxn ang="0">
                  <a:pos x="562" y="435"/>
                </a:cxn>
                <a:cxn ang="0">
                  <a:pos x="609" y="489"/>
                </a:cxn>
                <a:cxn ang="0">
                  <a:pos x="633" y="463"/>
                </a:cxn>
              </a:cxnLst>
              <a:rect l="0" t="0" r="r" b="b"/>
              <a:pathLst>
                <a:path w="665" h="497">
                  <a:moveTo>
                    <a:pt x="633" y="463"/>
                  </a:moveTo>
                  <a:cubicBezTo>
                    <a:pt x="570" y="446"/>
                    <a:pt x="577" y="332"/>
                    <a:pt x="580" y="285"/>
                  </a:cubicBezTo>
                  <a:cubicBezTo>
                    <a:pt x="584" y="237"/>
                    <a:pt x="595" y="191"/>
                    <a:pt x="606" y="145"/>
                  </a:cubicBezTo>
                  <a:cubicBezTo>
                    <a:pt x="614" y="113"/>
                    <a:pt x="631" y="58"/>
                    <a:pt x="606" y="30"/>
                  </a:cubicBezTo>
                  <a:cubicBezTo>
                    <a:pt x="583" y="3"/>
                    <a:pt x="539" y="13"/>
                    <a:pt x="512" y="29"/>
                  </a:cubicBezTo>
                  <a:cubicBezTo>
                    <a:pt x="484" y="46"/>
                    <a:pt x="462" y="72"/>
                    <a:pt x="444" y="99"/>
                  </a:cubicBezTo>
                  <a:cubicBezTo>
                    <a:pt x="406" y="157"/>
                    <a:pt x="386" y="224"/>
                    <a:pt x="366" y="290"/>
                  </a:cubicBezTo>
                  <a:cubicBezTo>
                    <a:pt x="355" y="232"/>
                    <a:pt x="352" y="175"/>
                    <a:pt x="332" y="118"/>
                  </a:cubicBezTo>
                  <a:cubicBezTo>
                    <a:pt x="318" y="76"/>
                    <a:pt x="287" y="0"/>
                    <a:pt x="231" y="3"/>
                  </a:cubicBezTo>
                  <a:cubicBezTo>
                    <a:pt x="175" y="6"/>
                    <a:pt x="146" y="76"/>
                    <a:pt x="132" y="121"/>
                  </a:cubicBezTo>
                  <a:cubicBezTo>
                    <a:pt x="124" y="148"/>
                    <a:pt x="119" y="176"/>
                    <a:pt x="114" y="204"/>
                  </a:cubicBezTo>
                  <a:cubicBezTo>
                    <a:pt x="113" y="215"/>
                    <a:pt x="111" y="226"/>
                    <a:pt x="109" y="237"/>
                  </a:cubicBezTo>
                  <a:cubicBezTo>
                    <a:pt x="107" y="249"/>
                    <a:pt x="109" y="267"/>
                    <a:pt x="104" y="278"/>
                  </a:cubicBezTo>
                  <a:cubicBezTo>
                    <a:pt x="90" y="260"/>
                    <a:pt x="80" y="235"/>
                    <a:pt x="65" y="217"/>
                  </a:cubicBezTo>
                  <a:cubicBezTo>
                    <a:pt x="44" y="191"/>
                    <a:pt x="5" y="167"/>
                    <a:pt x="1" y="184"/>
                  </a:cubicBezTo>
                  <a:cubicBezTo>
                    <a:pt x="0" y="190"/>
                    <a:pt x="18" y="204"/>
                    <a:pt x="24" y="210"/>
                  </a:cubicBezTo>
                  <a:cubicBezTo>
                    <a:pt x="34" y="221"/>
                    <a:pt x="42" y="234"/>
                    <a:pt x="49" y="248"/>
                  </a:cubicBezTo>
                  <a:cubicBezTo>
                    <a:pt x="68" y="281"/>
                    <a:pt x="79" y="317"/>
                    <a:pt x="90" y="354"/>
                  </a:cubicBezTo>
                  <a:cubicBezTo>
                    <a:pt x="95" y="370"/>
                    <a:pt x="100" y="411"/>
                    <a:pt x="124" y="409"/>
                  </a:cubicBezTo>
                  <a:cubicBezTo>
                    <a:pt x="150" y="407"/>
                    <a:pt x="138" y="346"/>
                    <a:pt x="137" y="330"/>
                  </a:cubicBezTo>
                  <a:cubicBezTo>
                    <a:pt x="132" y="264"/>
                    <a:pt x="137" y="195"/>
                    <a:pt x="154" y="131"/>
                  </a:cubicBezTo>
                  <a:cubicBezTo>
                    <a:pt x="161" y="104"/>
                    <a:pt x="174" y="74"/>
                    <a:pt x="192" y="52"/>
                  </a:cubicBezTo>
                  <a:cubicBezTo>
                    <a:pt x="218" y="22"/>
                    <a:pt x="254" y="38"/>
                    <a:pt x="272" y="67"/>
                  </a:cubicBezTo>
                  <a:cubicBezTo>
                    <a:pt x="309" y="127"/>
                    <a:pt x="313" y="199"/>
                    <a:pt x="329" y="266"/>
                  </a:cubicBezTo>
                  <a:cubicBezTo>
                    <a:pt x="335" y="294"/>
                    <a:pt x="335" y="324"/>
                    <a:pt x="344" y="351"/>
                  </a:cubicBezTo>
                  <a:cubicBezTo>
                    <a:pt x="355" y="384"/>
                    <a:pt x="382" y="363"/>
                    <a:pt x="388" y="339"/>
                  </a:cubicBezTo>
                  <a:cubicBezTo>
                    <a:pt x="405" y="267"/>
                    <a:pt x="419" y="200"/>
                    <a:pt x="454" y="135"/>
                  </a:cubicBezTo>
                  <a:cubicBezTo>
                    <a:pt x="469" y="108"/>
                    <a:pt x="487" y="81"/>
                    <a:pt x="515" y="66"/>
                  </a:cubicBezTo>
                  <a:cubicBezTo>
                    <a:pt x="536" y="55"/>
                    <a:pt x="569" y="47"/>
                    <a:pt x="579" y="76"/>
                  </a:cubicBezTo>
                  <a:cubicBezTo>
                    <a:pt x="586" y="97"/>
                    <a:pt x="580" y="123"/>
                    <a:pt x="575" y="144"/>
                  </a:cubicBezTo>
                  <a:cubicBezTo>
                    <a:pt x="569" y="174"/>
                    <a:pt x="563" y="203"/>
                    <a:pt x="558" y="233"/>
                  </a:cubicBezTo>
                  <a:cubicBezTo>
                    <a:pt x="548" y="298"/>
                    <a:pt x="541" y="371"/>
                    <a:pt x="562" y="435"/>
                  </a:cubicBezTo>
                  <a:cubicBezTo>
                    <a:pt x="570" y="459"/>
                    <a:pt x="585" y="481"/>
                    <a:pt x="609" y="489"/>
                  </a:cubicBezTo>
                  <a:cubicBezTo>
                    <a:pt x="633" y="497"/>
                    <a:pt x="665" y="472"/>
                    <a:pt x="633" y="463"/>
                  </a:cubicBezTo>
                </a:path>
              </a:pathLst>
            </a:custGeom>
            <a:solidFill>
              <a:srgbClr val="28201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8" name="Freeform 584"/>
            <p:cNvSpPr>
              <a:spLocks/>
            </p:cNvSpPr>
            <p:nvPr/>
          </p:nvSpPr>
          <p:spPr bwMode="auto">
            <a:xfrm>
              <a:off x="2668588" y="4770438"/>
              <a:ext cx="330200" cy="282575"/>
            </a:xfrm>
            <a:custGeom>
              <a:avLst/>
              <a:gdLst/>
              <a:ahLst/>
              <a:cxnLst>
                <a:cxn ang="0">
                  <a:pos x="515" y="479"/>
                </a:cxn>
                <a:cxn ang="0">
                  <a:pos x="442" y="336"/>
                </a:cxn>
                <a:cxn ang="0">
                  <a:pos x="432" y="118"/>
                </a:cxn>
                <a:cxn ang="0">
                  <a:pos x="477" y="41"/>
                </a:cxn>
                <a:cxn ang="0">
                  <a:pos x="509" y="93"/>
                </a:cxn>
                <a:cxn ang="0">
                  <a:pos x="453" y="276"/>
                </a:cxn>
                <a:cxn ang="0">
                  <a:pos x="463" y="289"/>
                </a:cxn>
                <a:cxn ang="0">
                  <a:pos x="480" y="261"/>
                </a:cxn>
                <a:cxn ang="0">
                  <a:pos x="525" y="166"/>
                </a:cxn>
                <a:cxn ang="0">
                  <a:pos x="496" y="13"/>
                </a:cxn>
                <a:cxn ang="0">
                  <a:pos x="401" y="121"/>
                </a:cxn>
                <a:cxn ang="0">
                  <a:pos x="396" y="299"/>
                </a:cxn>
                <a:cxn ang="0">
                  <a:pos x="388" y="347"/>
                </a:cxn>
                <a:cxn ang="0">
                  <a:pos x="359" y="382"/>
                </a:cxn>
                <a:cxn ang="0">
                  <a:pos x="277" y="385"/>
                </a:cxn>
                <a:cxn ang="0">
                  <a:pos x="287" y="243"/>
                </a:cxn>
                <a:cxn ang="0">
                  <a:pos x="314" y="241"/>
                </a:cxn>
                <a:cxn ang="0">
                  <a:pos x="305" y="279"/>
                </a:cxn>
                <a:cxn ang="0">
                  <a:pos x="280" y="303"/>
                </a:cxn>
                <a:cxn ang="0">
                  <a:pos x="294" y="318"/>
                </a:cxn>
                <a:cxn ang="0">
                  <a:pos x="317" y="201"/>
                </a:cxn>
                <a:cxn ang="0">
                  <a:pos x="230" y="339"/>
                </a:cxn>
                <a:cxn ang="0">
                  <a:pos x="194" y="372"/>
                </a:cxn>
                <a:cxn ang="0">
                  <a:pos x="193" y="309"/>
                </a:cxn>
                <a:cxn ang="0">
                  <a:pos x="190" y="273"/>
                </a:cxn>
                <a:cxn ang="0">
                  <a:pos x="158" y="283"/>
                </a:cxn>
                <a:cxn ang="0">
                  <a:pos x="96" y="373"/>
                </a:cxn>
                <a:cxn ang="0">
                  <a:pos x="58" y="365"/>
                </a:cxn>
                <a:cxn ang="0">
                  <a:pos x="87" y="279"/>
                </a:cxn>
                <a:cxn ang="0">
                  <a:pos x="150" y="236"/>
                </a:cxn>
                <a:cxn ang="0">
                  <a:pos x="190" y="242"/>
                </a:cxn>
                <a:cxn ang="0">
                  <a:pos x="144" y="204"/>
                </a:cxn>
                <a:cxn ang="0">
                  <a:pos x="71" y="257"/>
                </a:cxn>
                <a:cxn ang="0">
                  <a:pos x="31" y="408"/>
                </a:cxn>
                <a:cxn ang="0">
                  <a:pos x="101" y="393"/>
                </a:cxn>
                <a:cxn ang="0">
                  <a:pos x="150" y="337"/>
                </a:cxn>
                <a:cxn ang="0">
                  <a:pos x="173" y="389"/>
                </a:cxn>
                <a:cxn ang="0">
                  <a:pos x="207" y="392"/>
                </a:cxn>
                <a:cxn ang="0">
                  <a:pos x="238" y="371"/>
                </a:cxn>
                <a:cxn ang="0">
                  <a:pos x="247" y="389"/>
                </a:cxn>
                <a:cxn ang="0">
                  <a:pos x="266" y="409"/>
                </a:cxn>
                <a:cxn ang="0">
                  <a:pos x="319" y="423"/>
                </a:cxn>
                <a:cxn ang="0">
                  <a:pos x="377" y="395"/>
                </a:cxn>
                <a:cxn ang="0">
                  <a:pos x="408" y="356"/>
                </a:cxn>
                <a:cxn ang="0">
                  <a:pos x="460" y="459"/>
                </a:cxn>
                <a:cxn ang="0">
                  <a:pos x="495" y="488"/>
                </a:cxn>
                <a:cxn ang="0">
                  <a:pos x="518" y="493"/>
                </a:cxn>
                <a:cxn ang="0">
                  <a:pos x="515" y="479"/>
                </a:cxn>
              </a:cxnLst>
              <a:rect l="0" t="0" r="r" b="b"/>
              <a:pathLst>
                <a:path w="577" h="497">
                  <a:moveTo>
                    <a:pt x="515" y="479"/>
                  </a:moveTo>
                  <a:cubicBezTo>
                    <a:pt x="469" y="458"/>
                    <a:pt x="452" y="382"/>
                    <a:pt x="442" y="336"/>
                  </a:cubicBezTo>
                  <a:cubicBezTo>
                    <a:pt x="426" y="265"/>
                    <a:pt x="411" y="190"/>
                    <a:pt x="432" y="118"/>
                  </a:cubicBezTo>
                  <a:cubicBezTo>
                    <a:pt x="439" y="91"/>
                    <a:pt x="453" y="57"/>
                    <a:pt x="477" y="41"/>
                  </a:cubicBezTo>
                  <a:cubicBezTo>
                    <a:pt x="509" y="21"/>
                    <a:pt x="509" y="76"/>
                    <a:pt x="509" y="93"/>
                  </a:cubicBezTo>
                  <a:cubicBezTo>
                    <a:pt x="508" y="160"/>
                    <a:pt x="483" y="218"/>
                    <a:pt x="453" y="276"/>
                  </a:cubicBezTo>
                  <a:cubicBezTo>
                    <a:pt x="448" y="285"/>
                    <a:pt x="454" y="302"/>
                    <a:pt x="463" y="289"/>
                  </a:cubicBezTo>
                  <a:cubicBezTo>
                    <a:pt x="471" y="281"/>
                    <a:pt x="475" y="270"/>
                    <a:pt x="480" y="261"/>
                  </a:cubicBezTo>
                  <a:cubicBezTo>
                    <a:pt x="497" y="230"/>
                    <a:pt x="512" y="199"/>
                    <a:pt x="525" y="166"/>
                  </a:cubicBezTo>
                  <a:cubicBezTo>
                    <a:pt x="538" y="129"/>
                    <a:pt x="577" y="0"/>
                    <a:pt x="496" y="13"/>
                  </a:cubicBezTo>
                  <a:cubicBezTo>
                    <a:pt x="444" y="21"/>
                    <a:pt x="417" y="76"/>
                    <a:pt x="401" y="121"/>
                  </a:cubicBezTo>
                  <a:cubicBezTo>
                    <a:pt x="382" y="178"/>
                    <a:pt x="388" y="241"/>
                    <a:pt x="396" y="299"/>
                  </a:cubicBezTo>
                  <a:cubicBezTo>
                    <a:pt x="400" y="321"/>
                    <a:pt x="398" y="328"/>
                    <a:pt x="388" y="347"/>
                  </a:cubicBezTo>
                  <a:cubicBezTo>
                    <a:pt x="380" y="360"/>
                    <a:pt x="370" y="372"/>
                    <a:pt x="359" y="382"/>
                  </a:cubicBezTo>
                  <a:cubicBezTo>
                    <a:pt x="337" y="404"/>
                    <a:pt x="299" y="415"/>
                    <a:pt x="277" y="385"/>
                  </a:cubicBezTo>
                  <a:cubicBezTo>
                    <a:pt x="253" y="352"/>
                    <a:pt x="252" y="270"/>
                    <a:pt x="287" y="243"/>
                  </a:cubicBezTo>
                  <a:cubicBezTo>
                    <a:pt x="294" y="237"/>
                    <a:pt x="308" y="230"/>
                    <a:pt x="314" y="241"/>
                  </a:cubicBezTo>
                  <a:cubicBezTo>
                    <a:pt x="322" y="253"/>
                    <a:pt x="313" y="269"/>
                    <a:pt x="305" y="279"/>
                  </a:cubicBezTo>
                  <a:cubicBezTo>
                    <a:pt x="297" y="289"/>
                    <a:pt x="290" y="296"/>
                    <a:pt x="280" y="303"/>
                  </a:cubicBezTo>
                  <a:cubicBezTo>
                    <a:pt x="263" y="315"/>
                    <a:pt x="279" y="326"/>
                    <a:pt x="294" y="318"/>
                  </a:cubicBezTo>
                  <a:cubicBezTo>
                    <a:pt x="329" y="300"/>
                    <a:pt x="384" y="210"/>
                    <a:pt x="317" y="201"/>
                  </a:cubicBezTo>
                  <a:cubicBezTo>
                    <a:pt x="243" y="191"/>
                    <a:pt x="232" y="288"/>
                    <a:pt x="230" y="339"/>
                  </a:cubicBezTo>
                  <a:cubicBezTo>
                    <a:pt x="230" y="347"/>
                    <a:pt x="204" y="384"/>
                    <a:pt x="194" y="372"/>
                  </a:cubicBezTo>
                  <a:cubicBezTo>
                    <a:pt x="183" y="358"/>
                    <a:pt x="191" y="325"/>
                    <a:pt x="193" y="309"/>
                  </a:cubicBezTo>
                  <a:cubicBezTo>
                    <a:pt x="194" y="298"/>
                    <a:pt x="198" y="282"/>
                    <a:pt x="190" y="273"/>
                  </a:cubicBezTo>
                  <a:cubicBezTo>
                    <a:pt x="180" y="260"/>
                    <a:pt x="164" y="273"/>
                    <a:pt x="158" y="283"/>
                  </a:cubicBezTo>
                  <a:cubicBezTo>
                    <a:pt x="139" y="313"/>
                    <a:pt x="121" y="347"/>
                    <a:pt x="96" y="373"/>
                  </a:cubicBezTo>
                  <a:cubicBezTo>
                    <a:pt x="78" y="390"/>
                    <a:pt x="54" y="400"/>
                    <a:pt x="58" y="365"/>
                  </a:cubicBezTo>
                  <a:cubicBezTo>
                    <a:pt x="61" y="336"/>
                    <a:pt x="72" y="304"/>
                    <a:pt x="87" y="279"/>
                  </a:cubicBezTo>
                  <a:cubicBezTo>
                    <a:pt x="99" y="259"/>
                    <a:pt x="122" y="228"/>
                    <a:pt x="150" y="236"/>
                  </a:cubicBezTo>
                  <a:cubicBezTo>
                    <a:pt x="162" y="240"/>
                    <a:pt x="190" y="275"/>
                    <a:pt x="190" y="242"/>
                  </a:cubicBezTo>
                  <a:cubicBezTo>
                    <a:pt x="189" y="216"/>
                    <a:pt x="168" y="201"/>
                    <a:pt x="144" y="204"/>
                  </a:cubicBezTo>
                  <a:cubicBezTo>
                    <a:pt x="114" y="207"/>
                    <a:pt x="88" y="234"/>
                    <a:pt x="71" y="257"/>
                  </a:cubicBezTo>
                  <a:cubicBezTo>
                    <a:pt x="51" y="287"/>
                    <a:pt x="0" y="374"/>
                    <a:pt x="31" y="408"/>
                  </a:cubicBezTo>
                  <a:cubicBezTo>
                    <a:pt x="50" y="429"/>
                    <a:pt x="85" y="407"/>
                    <a:pt x="101" y="393"/>
                  </a:cubicBezTo>
                  <a:cubicBezTo>
                    <a:pt x="120" y="376"/>
                    <a:pt x="132" y="353"/>
                    <a:pt x="150" y="337"/>
                  </a:cubicBezTo>
                  <a:cubicBezTo>
                    <a:pt x="156" y="356"/>
                    <a:pt x="152" y="377"/>
                    <a:pt x="173" y="389"/>
                  </a:cubicBezTo>
                  <a:cubicBezTo>
                    <a:pt x="184" y="395"/>
                    <a:pt x="196" y="396"/>
                    <a:pt x="207" y="392"/>
                  </a:cubicBezTo>
                  <a:cubicBezTo>
                    <a:pt x="218" y="388"/>
                    <a:pt x="228" y="373"/>
                    <a:pt x="238" y="371"/>
                  </a:cubicBezTo>
                  <a:cubicBezTo>
                    <a:pt x="241" y="373"/>
                    <a:pt x="244" y="385"/>
                    <a:pt x="247" y="389"/>
                  </a:cubicBezTo>
                  <a:cubicBezTo>
                    <a:pt x="252" y="397"/>
                    <a:pt x="258" y="404"/>
                    <a:pt x="266" y="409"/>
                  </a:cubicBezTo>
                  <a:cubicBezTo>
                    <a:pt x="281" y="421"/>
                    <a:pt x="300" y="425"/>
                    <a:pt x="319" y="423"/>
                  </a:cubicBezTo>
                  <a:cubicBezTo>
                    <a:pt x="340" y="420"/>
                    <a:pt x="361" y="409"/>
                    <a:pt x="377" y="395"/>
                  </a:cubicBezTo>
                  <a:cubicBezTo>
                    <a:pt x="390" y="384"/>
                    <a:pt x="395" y="367"/>
                    <a:pt x="408" y="356"/>
                  </a:cubicBezTo>
                  <a:cubicBezTo>
                    <a:pt x="427" y="390"/>
                    <a:pt x="433" y="428"/>
                    <a:pt x="460" y="459"/>
                  </a:cubicBezTo>
                  <a:cubicBezTo>
                    <a:pt x="470" y="470"/>
                    <a:pt x="482" y="482"/>
                    <a:pt x="495" y="488"/>
                  </a:cubicBezTo>
                  <a:cubicBezTo>
                    <a:pt x="501" y="491"/>
                    <a:pt x="512" y="497"/>
                    <a:pt x="518" y="493"/>
                  </a:cubicBezTo>
                  <a:cubicBezTo>
                    <a:pt x="525" y="488"/>
                    <a:pt x="521" y="481"/>
                    <a:pt x="515" y="479"/>
                  </a:cubicBezTo>
                </a:path>
              </a:pathLst>
            </a:custGeom>
            <a:solidFill>
              <a:srgbClr val="28201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9" name="Freeform 585"/>
            <p:cNvSpPr>
              <a:spLocks/>
            </p:cNvSpPr>
            <p:nvPr/>
          </p:nvSpPr>
          <p:spPr bwMode="auto">
            <a:xfrm>
              <a:off x="2438400" y="4791076"/>
              <a:ext cx="266700" cy="269875"/>
            </a:xfrm>
            <a:custGeom>
              <a:avLst/>
              <a:gdLst/>
              <a:ahLst/>
              <a:cxnLst>
                <a:cxn ang="0">
                  <a:pos x="441" y="441"/>
                </a:cxn>
                <a:cxn ang="0">
                  <a:pos x="413" y="340"/>
                </a:cxn>
                <a:cxn ang="0">
                  <a:pos x="429" y="272"/>
                </a:cxn>
                <a:cxn ang="0">
                  <a:pos x="439" y="201"/>
                </a:cxn>
                <a:cxn ang="0">
                  <a:pos x="343" y="224"/>
                </a:cxn>
                <a:cxn ang="0">
                  <a:pos x="311" y="275"/>
                </a:cxn>
                <a:cxn ang="0">
                  <a:pos x="296" y="320"/>
                </a:cxn>
                <a:cxn ang="0">
                  <a:pos x="303" y="254"/>
                </a:cxn>
                <a:cxn ang="0">
                  <a:pos x="325" y="165"/>
                </a:cxn>
                <a:cxn ang="0">
                  <a:pos x="364" y="67"/>
                </a:cxn>
                <a:cxn ang="0">
                  <a:pos x="365" y="3"/>
                </a:cxn>
                <a:cxn ang="0">
                  <a:pos x="317" y="75"/>
                </a:cxn>
                <a:cxn ang="0">
                  <a:pos x="284" y="194"/>
                </a:cxn>
                <a:cxn ang="0">
                  <a:pos x="200" y="353"/>
                </a:cxn>
                <a:cxn ang="0">
                  <a:pos x="184" y="215"/>
                </a:cxn>
                <a:cxn ang="0">
                  <a:pos x="217" y="214"/>
                </a:cxn>
                <a:cxn ang="0">
                  <a:pos x="247" y="220"/>
                </a:cxn>
                <a:cxn ang="0">
                  <a:pos x="245" y="186"/>
                </a:cxn>
                <a:cxn ang="0">
                  <a:pos x="199" y="176"/>
                </a:cxn>
                <a:cxn ang="0">
                  <a:pos x="128" y="242"/>
                </a:cxn>
                <a:cxn ang="0">
                  <a:pos x="95" y="342"/>
                </a:cxn>
                <a:cxn ang="0">
                  <a:pos x="42" y="348"/>
                </a:cxn>
                <a:cxn ang="0">
                  <a:pos x="54" y="246"/>
                </a:cxn>
                <a:cxn ang="0">
                  <a:pos x="66" y="198"/>
                </a:cxn>
                <a:cxn ang="0">
                  <a:pos x="35" y="185"/>
                </a:cxn>
                <a:cxn ang="0">
                  <a:pos x="3" y="278"/>
                </a:cxn>
                <a:cxn ang="0">
                  <a:pos x="32" y="377"/>
                </a:cxn>
                <a:cxn ang="0">
                  <a:pos x="116" y="351"/>
                </a:cxn>
                <a:cxn ang="0">
                  <a:pos x="188" y="377"/>
                </a:cxn>
                <a:cxn ang="0">
                  <a:pos x="272" y="314"/>
                </a:cxn>
                <a:cxn ang="0">
                  <a:pos x="292" y="373"/>
                </a:cxn>
                <a:cxn ang="0">
                  <a:pos x="322" y="319"/>
                </a:cxn>
                <a:cxn ang="0">
                  <a:pos x="363" y="240"/>
                </a:cxn>
                <a:cxn ang="0">
                  <a:pos x="408" y="246"/>
                </a:cxn>
                <a:cxn ang="0">
                  <a:pos x="392" y="399"/>
                </a:cxn>
                <a:cxn ang="0">
                  <a:pos x="413" y="457"/>
                </a:cxn>
                <a:cxn ang="0">
                  <a:pos x="441" y="441"/>
                </a:cxn>
              </a:cxnLst>
              <a:rect l="0" t="0" r="r" b="b"/>
              <a:pathLst>
                <a:path w="467" h="475">
                  <a:moveTo>
                    <a:pt x="441" y="441"/>
                  </a:moveTo>
                  <a:cubicBezTo>
                    <a:pt x="408" y="426"/>
                    <a:pt x="410" y="370"/>
                    <a:pt x="413" y="340"/>
                  </a:cubicBezTo>
                  <a:cubicBezTo>
                    <a:pt x="415" y="317"/>
                    <a:pt x="422" y="294"/>
                    <a:pt x="429" y="272"/>
                  </a:cubicBezTo>
                  <a:cubicBezTo>
                    <a:pt x="435" y="253"/>
                    <a:pt x="450" y="221"/>
                    <a:pt x="439" y="201"/>
                  </a:cubicBezTo>
                  <a:cubicBezTo>
                    <a:pt x="419" y="162"/>
                    <a:pt x="362" y="204"/>
                    <a:pt x="343" y="224"/>
                  </a:cubicBezTo>
                  <a:cubicBezTo>
                    <a:pt x="329" y="238"/>
                    <a:pt x="318" y="256"/>
                    <a:pt x="311" y="275"/>
                  </a:cubicBezTo>
                  <a:cubicBezTo>
                    <a:pt x="309" y="280"/>
                    <a:pt x="301" y="319"/>
                    <a:pt x="296" y="320"/>
                  </a:cubicBezTo>
                  <a:cubicBezTo>
                    <a:pt x="289" y="311"/>
                    <a:pt x="302" y="263"/>
                    <a:pt x="303" y="254"/>
                  </a:cubicBezTo>
                  <a:cubicBezTo>
                    <a:pt x="308" y="224"/>
                    <a:pt x="315" y="194"/>
                    <a:pt x="325" y="165"/>
                  </a:cubicBezTo>
                  <a:cubicBezTo>
                    <a:pt x="337" y="132"/>
                    <a:pt x="349" y="98"/>
                    <a:pt x="364" y="67"/>
                  </a:cubicBezTo>
                  <a:cubicBezTo>
                    <a:pt x="371" y="52"/>
                    <a:pt x="405" y="0"/>
                    <a:pt x="365" y="3"/>
                  </a:cubicBezTo>
                  <a:cubicBezTo>
                    <a:pt x="335" y="5"/>
                    <a:pt x="326" y="52"/>
                    <a:pt x="317" y="75"/>
                  </a:cubicBezTo>
                  <a:cubicBezTo>
                    <a:pt x="303" y="113"/>
                    <a:pt x="292" y="153"/>
                    <a:pt x="284" y="194"/>
                  </a:cubicBezTo>
                  <a:cubicBezTo>
                    <a:pt x="272" y="252"/>
                    <a:pt x="266" y="328"/>
                    <a:pt x="200" y="353"/>
                  </a:cubicBezTo>
                  <a:cubicBezTo>
                    <a:pt x="118" y="383"/>
                    <a:pt x="153" y="245"/>
                    <a:pt x="184" y="215"/>
                  </a:cubicBezTo>
                  <a:cubicBezTo>
                    <a:pt x="195" y="205"/>
                    <a:pt x="206" y="202"/>
                    <a:pt x="217" y="214"/>
                  </a:cubicBezTo>
                  <a:cubicBezTo>
                    <a:pt x="224" y="222"/>
                    <a:pt x="238" y="231"/>
                    <a:pt x="247" y="220"/>
                  </a:cubicBezTo>
                  <a:cubicBezTo>
                    <a:pt x="255" y="211"/>
                    <a:pt x="252" y="194"/>
                    <a:pt x="245" y="186"/>
                  </a:cubicBezTo>
                  <a:cubicBezTo>
                    <a:pt x="235" y="174"/>
                    <a:pt x="213" y="172"/>
                    <a:pt x="199" y="176"/>
                  </a:cubicBezTo>
                  <a:cubicBezTo>
                    <a:pt x="167" y="185"/>
                    <a:pt x="142" y="214"/>
                    <a:pt x="128" y="242"/>
                  </a:cubicBezTo>
                  <a:cubicBezTo>
                    <a:pt x="111" y="274"/>
                    <a:pt x="113" y="312"/>
                    <a:pt x="95" y="342"/>
                  </a:cubicBezTo>
                  <a:cubicBezTo>
                    <a:pt x="83" y="364"/>
                    <a:pt x="51" y="381"/>
                    <a:pt x="42" y="348"/>
                  </a:cubicBezTo>
                  <a:cubicBezTo>
                    <a:pt x="34" y="315"/>
                    <a:pt x="42" y="277"/>
                    <a:pt x="54" y="246"/>
                  </a:cubicBezTo>
                  <a:cubicBezTo>
                    <a:pt x="60" y="231"/>
                    <a:pt x="69" y="215"/>
                    <a:pt x="66" y="198"/>
                  </a:cubicBezTo>
                  <a:cubicBezTo>
                    <a:pt x="63" y="184"/>
                    <a:pt x="48" y="177"/>
                    <a:pt x="35" y="185"/>
                  </a:cubicBezTo>
                  <a:cubicBezTo>
                    <a:pt x="10" y="202"/>
                    <a:pt x="5" y="251"/>
                    <a:pt x="3" y="278"/>
                  </a:cubicBezTo>
                  <a:cubicBezTo>
                    <a:pt x="0" y="312"/>
                    <a:pt x="1" y="355"/>
                    <a:pt x="32" y="377"/>
                  </a:cubicBezTo>
                  <a:cubicBezTo>
                    <a:pt x="65" y="400"/>
                    <a:pt x="92" y="369"/>
                    <a:pt x="116" y="351"/>
                  </a:cubicBezTo>
                  <a:cubicBezTo>
                    <a:pt x="135" y="377"/>
                    <a:pt x="156" y="386"/>
                    <a:pt x="188" y="377"/>
                  </a:cubicBezTo>
                  <a:cubicBezTo>
                    <a:pt x="227" y="367"/>
                    <a:pt x="244" y="339"/>
                    <a:pt x="272" y="314"/>
                  </a:cubicBezTo>
                  <a:cubicBezTo>
                    <a:pt x="275" y="328"/>
                    <a:pt x="271" y="369"/>
                    <a:pt x="292" y="373"/>
                  </a:cubicBezTo>
                  <a:cubicBezTo>
                    <a:pt x="310" y="376"/>
                    <a:pt x="317" y="331"/>
                    <a:pt x="322" y="319"/>
                  </a:cubicBezTo>
                  <a:cubicBezTo>
                    <a:pt x="332" y="291"/>
                    <a:pt x="342" y="262"/>
                    <a:pt x="363" y="240"/>
                  </a:cubicBezTo>
                  <a:cubicBezTo>
                    <a:pt x="381" y="222"/>
                    <a:pt x="409" y="212"/>
                    <a:pt x="408" y="246"/>
                  </a:cubicBezTo>
                  <a:cubicBezTo>
                    <a:pt x="407" y="298"/>
                    <a:pt x="387" y="347"/>
                    <a:pt x="392" y="399"/>
                  </a:cubicBezTo>
                  <a:cubicBezTo>
                    <a:pt x="394" y="419"/>
                    <a:pt x="398" y="443"/>
                    <a:pt x="413" y="457"/>
                  </a:cubicBezTo>
                  <a:cubicBezTo>
                    <a:pt x="433" y="475"/>
                    <a:pt x="467" y="453"/>
                    <a:pt x="441" y="441"/>
                  </a:cubicBezTo>
                </a:path>
              </a:pathLst>
            </a:custGeom>
            <a:solidFill>
              <a:srgbClr val="28201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0" name="Freeform 586"/>
            <p:cNvSpPr>
              <a:spLocks/>
            </p:cNvSpPr>
            <p:nvPr/>
          </p:nvSpPr>
          <p:spPr bwMode="auto">
            <a:xfrm>
              <a:off x="2455863" y="4845051"/>
              <a:ext cx="46038" cy="39688"/>
            </a:xfrm>
            <a:custGeom>
              <a:avLst/>
              <a:gdLst/>
              <a:ahLst/>
              <a:cxnLst>
                <a:cxn ang="0">
                  <a:pos x="35" y="69"/>
                </a:cxn>
                <a:cxn ang="0">
                  <a:pos x="57" y="20"/>
                </a:cxn>
                <a:cxn ang="0">
                  <a:pos x="35" y="69"/>
                </a:cxn>
              </a:cxnLst>
              <a:rect l="0" t="0" r="r" b="b"/>
              <a:pathLst>
                <a:path w="79" h="69">
                  <a:moveTo>
                    <a:pt x="35" y="69"/>
                  </a:moveTo>
                  <a:cubicBezTo>
                    <a:pt x="55" y="69"/>
                    <a:pt x="79" y="33"/>
                    <a:pt x="57" y="20"/>
                  </a:cubicBezTo>
                  <a:cubicBezTo>
                    <a:pt x="23" y="0"/>
                    <a:pt x="0" y="69"/>
                    <a:pt x="35" y="69"/>
                  </a:cubicBezTo>
                </a:path>
              </a:pathLst>
            </a:custGeom>
            <a:solidFill>
              <a:srgbClr val="28201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1" name="Freeform 587"/>
            <p:cNvSpPr>
              <a:spLocks/>
            </p:cNvSpPr>
            <p:nvPr/>
          </p:nvSpPr>
          <p:spPr bwMode="auto">
            <a:xfrm>
              <a:off x="2933700" y="4883151"/>
              <a:ext cx="114300" cy="133350"/>
            </a:xfrm>
            <a:custGeom>
              <a:avLst/>
              <a:gdLst/>
              <a:ahLst/>
              <a:cxnLst>
                <a:cxn ang="0">
                  <a:pos x="197" y="167"/>
                </a:cxn>
                <a:cxn ang="0">
                  <a:pos x="114" y="78"/>
                </a:cxn>
                <a:cxn ang="0">
                  <a:pos x="113" y="29"/>
                </a:cxn>
                <a:cxn ang="0">
                  <a:pos x="144" y="34"/>
                </a:cxn>
                <a:cxn ang="0">
                  <a:pos x="160" y="43"/>
                </a:cxn>
                <a:cxn ang="0">
                  <a:pos x="132" y="5"/>
                </a:cxn>
                <a:cxn ang="0">
                  <a:pos x="74" y="43"/>
                </a:cxn>
                <a:cxn ang="0">
                  <a:pos x="155" y="140"/>
                </a:cxn>
                <a:cxn ang="0">
                  <a:pos x="139" y="193"/>
                </a:cxn>
                <a:cxn ang="0">
                  <a:pos x="69" y="206"/>
                </a:cxn>
                <a:cxn ang="0">
                  <a:pos x="31" y="179"/>
                </a:cxn>
                <a:cxn ang="0">
                  <a:pos x="36" y="149"/>
                </a:cxn>
                <a:cxn ang="0">
                  <a:pos x="14" y="144"/>
                </a:cxn>
                <a:cxn ang="0">
                  <a:pos x="21" y="203"/>
                </a:cxn>
                <a:cxn ang="0">
                  <a:pos x="79" y="231"/>
                </a:cxn>
                <a:cxn ang="0">
                  <a:pos x="197" y="167"/>
                </a:cxn>
              </a:cxnLst>
              <a:rect l="0" t="0" r="r" b="b"/>
              <a:pathLst>
                <a:path w="200" h="236">
                  <a:moveTo>
                    <a:pt x="197" y="167"/>
                  </a:moveTo>
                  <a:cubicBezTo>
                    <a:pt x="194" y="115"/>
                    <a:pt x="148" y="106"/>
                    <a:pt x="114" y="78"/>
                  </a:cubicBezTo>
                  <a:cubicBezTo>
                    <a:pt x="98" y="65"/>
                    <a:pt x="88" y="39"/>
                    <a:pt x="113" y="29"/>
                  </a:cubicBezTo>
                  <a:cubicBezTo>
                    <a:pt x="123" y="25"/>
                    <a:pt x="136" y="26"/>
                    <a:pt x="144" y="34"/>
                  </a:cubicBezTo>
                  <a:cubicBezTo>
                    <a:pt x="147" y="37"/>
                    <a:pt x="154" y="51"/>
                    <a:pt x="160" y="43"/>
                  </a:cubicBezTo>
                  <a:cubicBezTo>
                    <a:pt x="174" y="26"/>
                    <a:pt x="145" y="7"/>
                    <a:pt x="132" y="5"/>
                  </a:cubicBezTo>
                  <a:cubicBezTo>
                    <a:pt x="107" y="0"/>
                    <a:pt x="78" y="16"/>
                    <a:pt x="74" y="43"/>
                  </a:cubicBezTo>
                  <a:cubicBezTo>
                    <a:pt x="67" y="95"/>
                    <a:pt x="134" y="102"/>
                    <a:pt x="155" y="140"/>
                  </a:cubicBezTo>
                  <a:cubicBezTo>
                    <a:pt x="166" y="159"/>
                    <a:pt x="155" y="179"/>
                    <a:pt x="139" y="193"/>
                  </a:cubicBezTo>
                  <a:cubicBezTo>
                    <a:pt x="120" y="210"/>
                    <a:pt x="92" y="210"/>
                    <a:pt x="69" y="206"/>
                  </a:cubicBezTo>
                  <a:cubicBezTo>
                    <a:pt x="53" y="203"/>
                    <a:pt x="35" y="196"/>
                    <a:pt x="31" y="179"/>
                  </a:cubicBezTo>
                  <a:cubicBezTo>
                    <a:pt x="29" y="168"/>
                    <a:pt x="36" y="159"/>
                    <a:pt x="36" y="149"/>
                  </a:cubicBezTo>
                  <a:cubicBezTo>
                    <a:pt x="36" y="136"/>
                    <a:pt x="21" y="136"/>
                    <a:pt x="14" y="144"/>
                  </a:cubicBezTo>
                  <a:cubicBezTo>
                    <a:pt x="0" y="160"/>
                    <a:pt x="8" y="188"/>
                    <a:pt x="21" y="203"/>
                  </a:cubicBezTo>
                  <a:cubicBezTo>
                    <a:pt x="34" y="219"/>
                    <a:pt x="58" y="228"/>
                    <a:pt x="79" y="231"/>
                  </a:cubicBezTo>
                  <a:cubicBezTo>
                    <a:pt x="118" y="236"/>
                    <a:pt x="200" y="223"/>
                    <a:pt x="197" y="167"/>
                  </a:cubicBezTo>
                </a:path>
              </a:pathLst>
            </a:custGeom>
            <a:solidFill>
              <a:srgbClr val="28201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2" name="Freeform 588"/>
            <p:cNvSpPr>
              <a:spLocks noEditPoints="1"/>
            </p:cNvSpPr>
            <p:nvPr/>
          </p:nvSpPr>
          <p:spPr bwMode="auto">
            <a:xfrm>
              <a:off x="3035300" y="4886326"/>
              <a:ext cx="14288" cy="14288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27" y="13"/>
                </a:cxn>
                <a:cxn ang="0">
                  <a:pos x="14" y="26"/>
                </a:cxn>
                <a:cxn ang="0">
                  <a:pos x="0" y="13"/>
                </a:cxn>
                <a:cxn ang="0">
                  <a:pos x="14" y="0"/>
                </a:cxn>
                <a:cxn ang="0">
                  <a:pos x="14" y="0"/>
                </a:cxn>
                <a:cxn ang="0">
                  <a:pos x="14" y="2"/>
                </a:cxn>
                <a:cxn ang="0">
                  <a:pos x="3" y="13"/>
                </a:cxn>
                <a:cxn ang="0">
                  <a:pos x="14" y="23"/>
                </a:cxn>
                <a:cxn ang="0">
                  <a:pos x="24" y="13"/>
                </a:cxn>
                <a:cxn ang="0">
                  <a:pos x="14" y="2"/>
                </a:cxn>
                <a:cxn ang="0">
                  <a:pos x="14" y="2"/>
                </a:cxn>
                <a:cxn ang="0">
                  <a:pos x="14" y="2"/>
                </a:cxn>
                <a:cxn ang="0">
                  <a:pos x="11" y="20"/>
                </a:cxn>
                <a:cxn ang="0">
                  <a:pos x="8" y="20"/>
                </a:cxn>
                <a:cxn ang="0">
                  <a:pos x="8" y="6"/>
                </a:cxn>
                <a:cxn ang="0">
                  <a:pos x="14" y="6"/>
                </a:cxn>
                <a:cxn ang="0">
                  <a:pos x="18" y="7"/>
                </a:cxn>
                <a:cxn ang="0">
                  <a:pos x="19" y="10"/>
                </a:cxn>
                <a:cxn ang="0">
                  <a:pos x="16" y="13"/>
                </a:cxn>
                <a:cxn ang="0">
                  <a:pos x="16" y="13"/>
                </a:cxn>
                <a:cxn ang="0">
                  <a:pos x="19" y="16"/>
                </a:cxn>
                <a:cxn ang="0">
                  <a:pos x="20" y="20"/>
                </a:cxn>
                <a:cxn ang="0">
                  <a:pos x="17" y="20"/>
                </a:cxn>
                <a:cxn ang="0">
                  <a:pos x="15" y="16"/>
                </a:cxn>
                <a:cxn ang="0">
                  <a:pos x="13" y="14"/>
                </a:cxn>
                <a:cxn ang="0">
                  <a:pos x="11" y="14"/>
                </a:cxn>
                <a:cxn ang="0">
                  <a:pos x="11" y="20"/>
                </a:cxn>
                <a:cxn ang="0">
                  <a:pos x="11" y="20"/>
                </a:cxn>
                <a:cxn ang="0">
                  <a:pos x="11" y="12"/>
                </a:cxn>
                <a:cxn ang="0">
                  <a:pos x="13" y="12"/>
                </a:cxn>
                <a:cxn ang="0">
                  <a:pos x="16" y="10"/>
                </a:cxn>
                <a:cxn ang="0">
                  <a:pos x="13" y="8"/>
                </a:cxn>
                <a:cxn ang="0">
                  <a:pos x="11" y="9"/>
                </a:cxn>
                <a:cxn ang="0">
                  <a:pos x="11" y="12"/>
                </a:cxn>
                <a:cxn ang="0">
                  <a:pos x="11" y="12"/>
                </a:cxn>
              </a:cxnLst>
              <a:rect l="0" t="0" r="r" b="b"/>
              <a:pathLst>
                <a:path w="27" h="26">
                  <a:moveTo>
                    <a:pt x="14" y="0"/>
                  </a:moveTo>
                  <a:cubicBezTo>
                    <a:pt x="21" y="0"/>
                    <a:pt x="27" y="5"/>
                    <a:pt x="27" y="13"/>
                  </a:cubicBezTo>
                  <a:cubicBezTo>
                    <a:pt x="27" y="20"/>
                    <a:pt x="21" y="26"/>
                    <a:pt x="14" y="26"/>
                  </a:cubicBezTo>
                  <a:cubicBezTo>
                    <a:pt x="6" y="26"/>
                    <a:pt x="0" y="20"/>
                    <a:pt x="0" y="13"/>
                  </a:cubicBezTo>
                  <a:cubicBezTo>
                    <a:pt x="0" y="5"/>
                    <a:pt x="6" y="0"/>
                    <a:pt x="14" y="0"/>
                  </a:cubicBezTo>
                  <a:lnTo>
                    <a:pt x="14" y="0"/>
                  </a:lnTo>
                  <a:close/>
                  <a:moveTo>
                    <a:pt x="14" y="2"/>
                  </a:moveTo>
                  <a:cubicBezTo>
                    <a:pt x="8" y="2"/>
                    <a:pt x="3" y="7"/>
                    <a:pt x="3" y="13"/>
                  </a:cubicBezTo>
                  <a:cubicBezTo>
                    <a:pt x="3" y="19"/>
                    <a:pt x="8" y="23"/>
                    <a:pt x="14" y="23"/>
                  </a:cubicBezTo>
                  <a:cubicBezTo>
                    <a:pt x="19" y="23"/>
                    <a:pt x="24" y="19"/>
                    <a:pt x="24" y="13"/>
                  </a:cubicBezTo>
                  <a:cubicBezTo>
                    <a:pt x="24" y="7"/>
                    <a:pt x="19" y="2"/>
                    <a:pt x="14" y="2"/>
                  </a:cubicBezTo>
                  <a:lnTo>
                    <a:pt x="14" y="2"/>
                  </a:lnTo>
                  <a:lnTo>
                    <a:pt x="14" y="2"/>
                  </a:lnTo>
                  <a:close/>
                  <a:moveTo>
                    <a:pt x="11" y="20"/>
                  </a:moveTo>
                  <a:lnTo>
                    <a:pt x="8" y="20"/>
                  </a:lnTo>
                  <a:lnTo>
                    <a:pt x="8" y="6"/>
                  </a:lnTo>
                  <a:cubicBezTo>
                    <a:pt x="10" y="6"/>
                    <a:pt x="11" y="6"/>
                    <a:pt x="14" y="6"/>
                  </a:cubicBezTo>
                  <a:cubicBezTo>
                    <a:pt x="16" y="6"/>
                    <a:pt x="17" y="6"/>
                    <a:pt x="18" y="7"/>
                  </a:cubicBezTo>
                  <a:cubicBezTo>
                    <a:pt x="19" y="8"/>
                    <a:pt x="19" y="9"/>
                    <a:pt x="19" y="10"/>
                  </a:cubicBezTo>
                  <a:cubicBezTo>
                    <a:pt x="19" y="11"/>
                    <a:pt x="18" y="12"/>
                    <a:pt x="16" y="13"/>
                  </a:cubicBezTo>
                  <a:lnTo>
                    <a:pt x="16" y="13"/>
                  </a:lnTo>
                  <a:cubicBezTo>
                    <a:pt x="18" y="13"/>
                    <a:pt x="18" y="15"/>
                    <a:pt x="19" y="16"/>
                  </a:cubicBezTo>
                  <a:cubicBezTo>
                    <a:pt x="19" y="18"/>
                    <a:pt x="19" y="19"/>
                    <a:pt x="20" y="20"/>
                  </a:cubicBezTo>
                  <a:lnTo>
                    <a:pt x="17" y="20"/>
                  </a:lnTo>
                  <a:cubicBezTo>
                    <a:pt x="16" y="19"/>
                    <a:pt x="16" y="18"/>
                    <a:pt x="15" y="16"/>
                  </a:cubicBezTo>
                  <a:cubicBezTo>
                    <a:pt x="15" y="15"/>
                    <a:pt x="14" y="14"/>
                    <a:pt x="13" y="14"/>
                  </a:cubicBezTo>
                  <a:lnTo>
                    <a:pt x="11" y="14"/>
                  </a:lnTo>
                  <a:lnTo>
                    <a:pt x="11" y="20"/>
                  </a:lnTo>
                  <a:lnTo>
                    <a:pt x="11" y="20"/>
                  </a:lnTo>
                  <a:close/>
                  <a:moveTo>
                    <a:pt x="11" y="12"/>
                  </a:moveTo>
                  <a:lnTo>
                    <a:pt x="13" y="12"/>
                  </a:lnTo>
                  <a:cubicBezTo>
                    <a:pt x="15" y="12"/>
                    <a:pt x="16" y="12"/>
                    <a:pt x="16" y="10"/>
                  </a:cubicBezTo>
                  <a:cubicBezTo>
                    <a:pt x="16" y="9"/>
                    <a:pt x="15" y="8"/>
                    <a:pt x="13" y="8"/>
                  </a:cubicBezTo>
                  <a:cubicBezTo>
                    <a:pt x="12" y="8"/>
                    <a:pt x="12" y="8"/>
                    <a:pt x="11" y="9"/>
                  </a:cubicBezTo>
                  <a:lnTo>
                    <a:pt x="11" y="12"/>
                  </a:lnTo>
                  <a:lnTo>
                    <a:pt x="11" y="12"/>
                  </a:lnTo>
                  <a:close/>
                </a:path>
              </a:pathLst>
            </a:custGeom>
            <a:solidFill>
              <a:srgbClr val="28201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88" name="Group 787"/>
          <p:cNvGrpSpPr/>
          <p:nvPr/>
        </p:nvGrpSpPr>
        <p:grpSpPr>
          <a:xfrm>
            <a:off x="3579813" y="2416176"/>
            <a:ext cx="847725" cy="412750"/>
            <a:chOff x="3579813" y="2416176"/>
            <a:chExt cx="847725" cy="412750"/>
          </a:xfrm>
        </p:grpSpPr>
        <p:sp>
          <p:nvSpPr>
            <p:cNvPr id="1613" name="Freeform 589"/>
            <p:cNvSpPr>
              <a:spLocks/>
            </p:cNvSpPr>
            <p:nvPr/>
          </p:nvSpPr>
          <p:spPr bwMode="auto">
            <a:xfrm>
              <a:off x="3579813" y="2416176"/>
              <a:ext cx="847725" cy="412750"/>
            </a:xfrm>
            <a:custGeom>
              <a:avLst/>
              <a:gdLst/>
              <a:ahLst/>
              <a:cxnLst>
                <a:cxn ang="0">
                  <a:pos x="0" y="136"/>
                </a:cxn>
                <a:cxn ang="0">
                  <a:pos x="1427" y="0"/>
                </a:cxn>
                <a:cxn ang="0">
                  <a:pos x="1483" y="588"/>
                </a:cxn>
                <a:cxn ang="0">
                  <a:pos x="56" y="724"/>
                </a:cxn>
                <a:cxn ang="0">
                  <a:pos x="0" y="136"/>
                </a:cxn>
              </a:cxnLst>
              <a:rect l="0" t="0" r="r" b="b"/>
              <a:pathLst>
                <a:path w="1483" h="724">
                  <a:moveTo>
                    <a:pt x="0" y="136"/>
                  </a:moveTo>
                  <a:lnTo>
                    <a:pt x="1427" y="0"/>
                  </a:lnTo>
                  <a:lnTo>
                    <a:pt x="1483" y="588"/>
                  </a:lnTo>
                  <a:lnTo>
                    <a:pt x="56" y="724"/>
                  </a:lnTo>
                  <a:lnTo>
                    <a:pt x="0" y="136"/>
                  </a:lnTo>
                  <a:close/>
                </a:path>
              </a:pathLst>
            </a:custGeom>
            <a:solidFill>
              <a:srgbClr val="25378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4" name="Freeform 590"/>
            <p:cNvSpPr>
              <a:spLocks/>
            </p:cNvSpPr>
            <p:nvPr/>
          </p:nvSpPr>
          <p:spPr bwMode="auto">
            <a:xfrm>
              <a:off x="3592513" y="2425701"/>
              <a:ext cx="823913" cy="392113"/>
            </a:xfrm>
            <a:custGeom>
              <a:avLst/>
              <a:gdLst/>
              <a:ahLst/>
              <a:cxnLst>
                <a:cxn ang="0">
                  <a:pos x="0" y="133"/>
                </a:cxn>
                <a:cxn ang="0">
                  <a:pos x="1390" y="0"/>
                </a:cxn>
                <a:cxn ang="0">
                  <a:pos x="1443" y="553"/>
                </a:cxn>
                <a:cxn ang="0">
                  <a:pos x="53" y="686"/>
                </a:cxn>
                <a:cxn ang="0">
                  <a:pos x="0" y="133"/>
                </a:cxn>
              </a:cxnLst>
              <a:rect l="0" t="0" r="r" b="b"/>
              <a:pathLst>
                <a:path w="1443" h="686">
                  <a:moveTo>
                    <a:pt x="0" y="133"/>
                  </a:moveTo>
                  <a:lnTo>
                    <a:pt x="1390" y="0"/>
                  </a:lnTo>
                  <a:lnTo>
                    <a:pt x="1443" y="553"/>
                  </a:lnTo>
                  <a:lnTo>
                    <a:pt x="53" y="686"/>
                  </a:lnTo>
                  <a:lnTo>
                    <a:pt x="0" y="13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5" name="Freeform 591"/>
            <p:cNvSpPr>
              <a:spLocks/>
            </p:cNvSpPr>
            <p:nvPr/>
          </p:nvSpPr>
          <p:spPr bwMode="auto">
            <a:xfrm>
              <a:off x="3605213" y="2438401"/>
              <a:ext cx="798513" cy="366713"/>
            </a:xfrm>
            <a:custGeom>
              <a:avLst/>
              <a:gdLst/>
              <a:ahLst/>
              <a:cxnLst>
                <a:cxn ang="0">
                  <a:pos x="0" y="130"/>
                </a:cxn>
                <a:cxn ang="0">
                  <a:pos x="1350" y="0"/>
                </a:cxn>
                <a:cxn ang="0">
                  <a:pos x="1399" y="513"/>
                </a:cxn>
                <a:cxn ang="0">
                  <a:pos x="49" y="642"/>
                </a:cxn>
                <a:cxn ang="0">
                  <a:pos x="0" y="130"/>
                </a:cxn>
              </a:cxnLst>
              <a:rect l="0" t="0" r="r" b="b"/>
              <a:pathLst>
                <a:path w="1399" h="642">
                  <a:moveTo>
                    <a:pt x="0" y="130"/>
                  </a:moveTo>
                  <a:lnTo>
                    <a:pt x="1350" y="0"/>
                  </a:lnTo>
                  <a:lnTo>
                    <a:pt x="1399" y="513"/>
                  </a:lnTo>
                  <a:lnTo>
                    <a:pt x="49" y="642"/>
                  </a:lnTo>
                  <a:lnTo>
                    <a:pt x="0" y="130"/>
                  </a:lnTo>
                  <a:close/>
                </a:path>
              </a:pathLst>
            </a:custGeom>
            <a:solidFill>
              <a:srgbClr val="25378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6" name="Freeform 592"/>
            <p:cNvSpPr>
              <a:spLocks noEditPoints="1"/>
            </p:cNvSpPr>
            <p:nvPr/>
          </p:nvSpPr>
          <p:spPr bwMode="auto">
            <a:xfrm>
              <a:off x="3722688" y="2601913"/>
              <a:ext cx="581025" cy="166688"/>
            </a:xfrm>
            <a:custGeom>
              <a:avLst/>
              <a:gdLst/>
              <a:ahLst/>
              <a:cxnLst>
                <a:cxn ang="0">
                  <a:pos x="908" y="5"/>
                </a:cxn>
                <a:cxn ang="0">
                  <a:pos x="949" y="148"/>
                </a:cxn>
                <a:cxn ang="0">
                  <a:pos x="906" y="162"/>
                </a:cxn>
                <a:cxn ang="0">
                  <a:pos x="831" y="154"/>
                </a:cxn>
                <a:cxn ang="0">
                  <a:pos x="1011" y="134"/>
                </a:cxn>
                <a:cxn ang="0">
                  <a:pos x="909" y="51"/>
                </a:cxn>
                <a:cxn ang="0">
                  <a:pos x="936" y="65"/>
                </a:cxn>
                <a:cxn ang="0">
                  <a:pos x="725" y="116"/>
                </a:cxn>
                <a:cxn ang="0">
                  <a:pos x="757" y="156"/>
                </a:cxn>
                <a:cxn ang="0">
                  <a:pos x="679" y="133"/>
                </a:cxn>
                <a:cxn ang="0">
                  <a:pos x="747" y="94"/>
                </a:cxn>
                <a:cxn ang="0">
                  <a:pos x="708" y="25"/>
                </a:cxn>
                <a:cxn ang="0">
                  <a:pos x="720" y="230"/>
                </a:cxn>
                <a:cxn ang="0">
                  <a:pos x="782" y="219"/>
                </a:cxn>
                <a:cxn ang="0">
                  <a:pos x="813" y="108"/>
                </a:cxn>
                <a:cxn ang="0">
                  <a:pos x="412" y="169"/>
                </a:cxn>
                <a:cxn ang="0">
                  <a:pos x="602" y="151"/>
                </a:cxn>
                <a:cxn ang="0">
                  <a:pos x="527" y="48"/>
                </a:cxn>
                <a:cxn ang="0">
                  <a:pos x="511" y="202"/>
                </a:cxn>
                <a:cxn ang="0">
                  <a:pos x="466" y="53"/>
                </a:cxn>
                <a:cxn ang="0">
                  <a:pos x="412" y="169"/>
                </a:cxn>
                <a:cxn ang="0">
                  <a:pos x="341" y="227"/>
                </a:cxn>
                <a:cxn ang="0">
                  <a:pos x="414" y="254"/>
                </a:cxn>
                <a:cxn ang="0">
                  <a:pos x="403" y="214"/>
                </a:cxn>
                <a:cxn ang="0">
                  <a:pos x="393" y="116"/>
                </a:cxn>
                <a:cxn ang="0">
                  <a:pos x="207" y="78"/>
                </a:cxn>
                <a:cxn ang="0">
                  <a:pos x="291" y="266"/>
                </a:cxn>
                <a:cxn ang="0">
                  <a:pos x="304" y="197"/>
                </a:cxn>
                <a:cxn ang="0">
                  <a:pos x="306" y="114"/>
                </a:cxn>
                <a:cxn ang="0">
                  <a:pos x="305" y="153"/>
                </a:cxn>
                <a:cxn ang="0">
                  <a:pos x="276" y="117"/>
                </a:cxn>
                <a:cxn ang="0">
                  <a:pos x="199" y="173"/>
                </a:cxn>
                <a:cxn ang="0">
                  <a:pos x="0" y="98"/>
                </a:cxn>
                <a:cxn ang="0">
                  <a:pos x="103" y="284"/>
                </a:cxn>
                <a:cxn ang="0">
                  <a:pos x="81" y="135"/>
                </a:cxn>
                <a:cxn ang="0">
                  <a:pos x="92" y="239"/>
                </a:cxn>
                <a:cxn ang="0">
                  <a:pos x="69" y="137"/>
                </a:cxn>
              </a:cxnLst>
              <a:rect l="0" t="0" r="r" b="b"/>
              <a:pathLst>
                <a:path w="1016" h="292">
                  <a:moveTo>
                    <a:pt x="999" y="59"/>
                  </a:moveTo>
                  <a:cubicBezTo>
                    <a:pt x="991" y="26"/>
                    <a:pt x="963" y="0"/>
                    <a:pt x="908" y="5"/>
                  </a:cubicBezTo>
                  <a:cubicBezTo>
                    <a:pt x="858" y="10"/>
                    <a:pt x="824" y="35"/>
                    <a:pt x="828" y="76"/>
                  </a:cubicBezTo>
                  <a:cubicBezTo>
                    <a:pt x="835" y="150"/>
                    <a:pt x="947" y="119"/>
                    <a:pt x="949" y="148"/>
                  </a:cubicBezTo>
                  <a:cubicBezTo>
                    <a:pt x="950" y="157"/>
                    <a:pt x="941" y="164"/>
                    <a:pt x="924" y="165"/>
                  </a:cubicBezTo>
                  <a:cubicBezTo>
                    <a:pt x="918" y="166"/>
                    <a:pt x="910" y="165"/>
                    <a:pt x="906" y="162"/>
                  </a:cubicBezTo>
                  <a:cubicBezTo>
                    <a:pt x="900" y="159"/>
                    <a:pt x="896" y="154"/>
                    <a:pt x="893" y="147"/>
                  </a:cubicBezTo>
                  <a:lnTo>
                    <a:pt x="831" y="154"/>
                  </a:lnTo>
                  <a:cubicBezTo>
                    <a:pt x="835" y="189"/>
                    <a:pt x="873" y="215"/>
                    <a:pt x="925" y="210"/>
                  </a:cubicBezTo>
                  <a:cubicBezTo>
                    <a:pt x="980" y="205"/>
                    <a:pt x="1016" y="179"/>
                    <a:pt x="1011" y="134"/>
                  </a:cubicBezTo>
                  <a:cubicBezTo>
                    <a:pt x="1005" y="64"/>
                    <a:pt x="892" y="93"/>
                    <a:pt x="889" y="64"/>
                  </a:cubicBezTo>
                  <a:cubicBezTo>
                    <a:pt x="889" y="57"/>
                    <a:pt x="895" y="52"/>
                    <a:pt x="909" y="51"/>
                  </a:cubicBezTo>
                  <a:cubicBezTo>
                    <a:pt x="916" y="50"/>
                    <a:pt x="921" y="51"/>
                    <a:pt x="926" y="53"/>
                  </a:cubicBezTo>
                  <a:cubicBezTo>
                    <a:pt x="932" y="55"/>
                    <a:pt x="935" y="58"/>
                    <a:pt x="936" y="65"/>
                  </a:cubicBezTo>
                  <a:moveTo>
                    <a:pt x="813" y="108"/>
                  </a:moveTo>
                  <a:lnTo>
                    <a:pt x="725" y="116"/>
                  </a:lnTo>
                  <a:lnTo>
                    <a:pt x="729" y="158"/>
                  </a:lnTo>
                  <a:lnTo>
                    <a:pt x="757" y="156"/>
                  </a:lnTo>
                  <a:cubicBezTo>
                    <a:pt x="755" y="170"/>
                    <a:pt x="739" y="180"/>
                    <a:pt x="726" y="181"/>
                  </a:cubicBezTo>
                  <a:cubicBezTo>
                    <a:pt x="693" y="184"/>
                    <a:pt x="682" y="160"/>
                    <a:pt x="679" y="133"/>
                  </a:cubicBezTo>
                  <a:cubicBezTo>
                    <a:pt x="676" y="99"/>
                    <a:pt x="686" y="75"/>
                    <a:pt x="712" y="72"/>
                  </a:cubicBezTo>
                  <a:cubicBezTo>
                    <a:pt x="728" y="70"/>
                    <a:pt x="741" y="78"/>
                    <a:pt x="747" y="94"/>
                  </a:cubicBezTo>
                  <a:lnTo>
                    <a:pt x="809" y="88"/>
                  </a:lnTo>
                  <a:cubicBezTo>
                    <a:pt x="796" y="41"/>
                    <a:pt x="756" y="20"/>
                    <a:pt x="708" y="25"/>
                  </a:cubicBezTo>
                  <a:cubicBezTo>
                    <a:pt x="644" y="31"/>
                    <a:pt x="609" y="77"/>
                    <a:pt x="615" y="139"/>
                  </a:cubicBezTo>
                  <a:cubicBezTo>
                    <a:pt x="621" y="207"/>
                    <a:pt x="669" y="234"/>
                    <a:pt x="720" y="230"/>
                  </a:cubicBezTo>
                  <a:cubicBezTo>
                    <a:pt x="751" y="227"/>
                    <a:pt x="768" y="214"/>
                    <a:pt x="777" y="200"/>
                  </a:cubicBezTo>
                  <a:lnTo>
                    <a:pt x="782" y="219"/>
                  </a:lnTo>
                  <a:lnTo>
                    <a:pt x="824" y="215"/>
                  </a:lnTo>
                  <a:lnTo>
                    <a:pt x="813" y="108"/>
                  </a:lnTo>
                  <a:lnTo>
                    <a:pt x="813" y="108"/>
                  </a:lnTo>
                  <a:close/>
                  <a:moveTo>
                    <a:pt x="412" y="169"/>
                  </a:moveTo>
                  <a:cubicBezTo>
                    <a:pt x="418" y="236"/>
                    <a:pt x="455" y="255"/>
                    <a:pt x="515" y="249"/>
                  </a:cubicBezTo>
                  <a:cubicBezTo>
                    <a:pt x="581" y="243"/>
                    <a:pt x="608" y="213"/>
                    <a:pt x="602" y="151"/>
                  </a:cubicBezTo>
                  <a:lnTo>
                    <a:pt x="592" y="41"/>
                  </a:lnTo>
                  <a:lnTo>
                    <a:pt x="527" y="48"/>
                  </a:lnTo>
                  <a:lnTo>
                    <a:pt x="538" y="164"/>
                  </a:lnTo>
                  <a:cubicBezTo>
                    <a:pt x="540" y="184"/>
                    <a:pt x="534" y="199"/>
                    <a:pt x="511" y="202"/>
                  </a:cubicBezTo>
                  <a:cubicBezTo>
                    <a:pt x="485" y="204"/>
                    <a:pt x="479" y="188"/>
                    <a:pt x="477" y="169"/>
                  </a:cubicBezTo>
                  <a:lnTo>
                    <a:pt x="466" y="53"/>
                  </a:lnTo>
                  <a:lnTo>
                    <a:pt x="401" y="59"/>
                  </a:lnTo>
                  <a:lnTo>
                    <a:pt x="412" y="169"/>
                  </a:lnTo>
                  <a:close/>
                  <a:moveTo>
                    <a:pt x="304" y="197"/>
                  </a:moveTo>
                  <a:cubicBezTo>
                    <a:pt x="334" y="194"/>
                    <a:pt x="339" y="201"/>
                    <a:pt x="341" y="227"/>
                  </a:cubicBezTo>
                  <a:cubicBezTo>
                    <a:pt x="343" y="243"/>
                    <a:pt x="346" y="256"/>
                    <a:pt x="348" y="260"/>
                  </a:cubicBezTo>
                  <a:lnTo>
                    <a:pt x="414" y="254"/>
                  </a:lnTo>
                  <a:lnTo>
                    <a:pt x="413" y="248"/>
                  </a:lnTo>
                  <a:cubicBezTo>
                    <a:pt x="405" y="248"/>
                    <a:pt x="405" y="240"/>
                    <a:pt x="403" y="214"/>
                  </a:cubicBezTo>
                  <a:cubicBezTo>
                    <a:pt x="399" y="175"/>
                    <a:pt x="386" y="172"/>
                    <a:pt x="365" y="166"/>
                  </a:cubicBezTo>
                  <a:cubicBezTo>
                    <a:pt x="387" y="158"/>
                    <a:pt x="395" y="138"/>
                    <a:pt x="393" y="116"/>
                  </a:cubicBezTo>
                  <a:cubicBezTo>
                    <a:pt x="390" y="78"/>
                    <a:pt x="366" y="63"/>
                    <a:pt x="300" y="69"/>
                  </a:cubicBezTo>
                  <a:lnTo>
                    <a:pt x="207" y="78"/>
                  </a:lnTo>
                  <a:lnTo>
                    <a:pt x="226" y="272"/>
                  </a:lnTo>
                  <a:lnTo>
                    <a:pt x="291" y="266"/>
                  </a:lnTo>
                  <a:lnTo>
                    <a:pt x="284" y="198"/>
                  </a:lnTo>
                  <a:lnTo>
                    <a:pt x="304" y="197"/>
                  </a:lnTo>
                  <a:close/>
                  <a:moveTo>
                    <a:pt x="276" y="117"/>
                  </a:moveTo>
                  <a:lnTo>
                    <a:pt x="306" y="114"/>
                  </a:lnTo>
                  <a:cubicBezTo>
                    <a:pt x="321" y="112"/>
                    <a:pt x="333" y="118"/>
                    <a:pt x="334" y="131"/>
                  </a:cubicBezTo>
                  <a:cubicBezTo>
                    <a:pt x="335" y="145"/>
                    <a:pt x="326" y="151"/>
                    <a:pt x="305" y="153"/>
                  </a:cubicBezTo>
                  <a:lnTo>
                    <a:pt x="280" y="156"/>
                  </a:lnTo>
                  <a:lnTo>
                    <a:pt x="276" y="117"/>
                  </a:lnTo>
                  <a:close/>
                  <a:moveTo>
                    <a:pt x="103" y="284"/>
                  </a:moveTo>
                  <a:cubicBezTo>
                    <a:pt x="167" y="278"/>
                    <a:pt x="206" y="246"/>
                    <a:pt x="199" y="173"/>
                  </a:cubicBezTo>
                  <a:cubicBezTo>
                    <a:pt x="193" y="109"/>
                    <a:pt x="150" y="83"/>
                    <a:pt x="87" y="90"/>
                  </a:cubicBezTo>
                  <a:lnTo>
                    <a:pt x="0" y="98"/>
                  </a:lnTo>
                  <a:lnTo>
                    <a:pt x="18" y="292"/>
                  </a:lnTo>
                  <a:lnTo>
                    <a:pt x="103" y="284"/>
                  </a:lnTo>
                  <a:close/>
                  <a:moveTo>
                    <a:pt x="69" y="137"/>
                  </a:moveTo>
                  <a:lnTo>
                    <a:pt x="81" y="135"/>
                  </a:lnTo>
                  <a:cubicBezTo>
                    <a:pt x="116" y="132"/>
                    <a:pt x="130" y="142"/>
                    <a:pt x="134" y="182"/>
                  </a:cubicBezTo>
                  <a:cubicBezTo>
                    <a:pt x="138" y="219"/>
                    <a:pt x="123" y="236"/>
                    <a:pt x="92" y="239"/>
                  </a:cubicBezTo>
                  <a:lnTo>
                    <a:pt x="79" y="240"/>
                  </a:lnTo>
                  <a:lnTo>
                    <a:pt x="69" y="13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7" name="Freeform 593"/>
            <p:cNvSpPr>
              <a:spLocks noEditPoints="1"/>
            </p:cNvSpPr>
            <p:nvPr/>
          </p:nvSpPr>
          <p:spPr bwMode="auto">
            <a:xfrm>
              <a:off x="3656013" y="2468563"/>
              <a:ext cx="690563" cy="173038"/>
            </a:xfrm>
            <a:custGeom>
              <a:avLst/>
              <a:gdLst/>
              <a:ahLst/>
              <a:cxnLst>
                <a:cxn ang="0">
                  <a:pos x="1002" y="18"/>
                </a:cxn>
                <a:cxn ang="0">
                  <a:pos x="1082" y="201"/>
                </a:cxn>
                <a:cxn ang="0">
                  <a:pos x="1070" y="98"/>
                </a:cxn>
                <a:cxn ang="0">
                  <a:pos x="1208" y="189"/>
                </a:cxn>
                <a:cxn ang="0">
                  <a:pos x="1130" y="6"/>
                </a:cxn>
                <a:cxn ang="0">
                  <a:pos x="1142" y="109"/>
                </a:cxn>
                <a:cxn ang="0">
                  <a:pos x="791" y="132"/>
                </a:cxn>
                <a:cxn ang="0">
                  <a:pos x="996" y="113"/>
                </a:cxn>
                <a:cxn ang="0">
                  <a:pos x="888" y="70"/>
                </a:cxn>
                <a:cxn ang="0">
                  <a:pos x="899" y="177"/>
                </a:cxn>
                <a:cxn ang="0">
                  <a:pos x="888" y="70"/>
                </a:cxn>
                <a:cxn ang="0">
                  <a:pos x="775" y="131"/>
                </a:cxn>
                <a:cxn ang="0">
                  <a:pos x="579" y="58"/>
                </a:cxn>
                <a:cxn ang="0">
                  <a:pos x="681" y="240"/>
                </a:cxn>
                <a:cxn ang="0">
                  <a:pos x="660" y="95"/>
                </a:cxn>
                <a:cxn ang="0">
                  <a:pos x="671" y="196"/>
                </a:cxn>
                <a:cxn ang="0">
                  <a:pos x="648" y="96"/>
                </a:cxn>
                <a:cxn ang="0">
                  <a:pos x="372" y="78"/>
                </a:cxn>
                <a:cxn ang="0">
                  <a:pos x="451" y="262"/>
                </a:cxn>
                <a:cxn ang="0">
                  <a:pos x="438" y="159"/>
                </a:cxn>
                <a:cxn ang="0">
                  <a:pos x="578" y="250"/>
                </a:cxn>
                <a:cxn ang="0">
                  <a:pos x="498" y="66"/>
                </a:cxn>
                <a:cxn ang="0">
                  <a:pos x="510" y="169"/>
                </a:cxn>
                <a:cxn ang="0">
                  <a:pos x="256" y="84"/>
                </a:cxn>
                <a:cxn ang="0">
                  <a:pos x="275" y="284"/>
                </a:cxn>
                <a:cxn ang="0">
                  <a:pos x="256" y="84"/>
                </a:cxn>
                <a:cxn ang="0">
                  <a:pos x="304" y="179"/>
                </a:cxn>
                <a:cxn ang="0">
                  <a:pos x="227" y="186"/>
                </a:cxn>
                <a:cxn ang="0">
                  <a:pos x="170" y="289"/>
                </a:cxn>
                <a:cxn ang="0">
                  <a:pos x="78" y="253"/>
                </a:cxn>
                <a:cxn ang="0">
                  <a:pos x="0" y="114"/>
                </a:cxn>
                <a:cxn ang="0">
                  <a:pos x="170" y="289"/>
                </a:cxn>
              </a:cxnLst>
              <a:rect l="0" t="0" r="r" b="b"/>
              <a:pathLst>
                <a:path w="1208" h="303">
                  <a:moveTo>
                    <a:pt x="1063" y="12"/>
                  </a:moveTo>
                  <a:lnTo>
                    <a:pt x="1002" y="18"/>
                  </a:lnTo>
                  <a:lnTo>
                    <a:pt x="1020" y="207"/>
                  </a:lnTo>
                  <a:lnTo>
                    <a:pt x="1082" y="201"/>
                  </a:lnTo>
                  <a:lnTo>
                    <a:pt x="1076" y="141"/>
                  </a:lnTo>
                  <a:lnTo>
                    <a:pt x="1070" y="98"/>
                  </a:lnTo>
                  <a:lnTo>
                    <a:pt x="1149" y="195"/>
                  </a:lnTo>
                  <a:lnTo>
                    <a:pt x="1208" y="189"/>
                  </a:lnTo>
                  <a:lnTo>
                    <a:pt x="1190" y="0"/>
                  </a:lnTo>
                  <a:lnTo>
                    <a:pt x="1130" y="6"/>
                  </a:lnTo>
                  <a:lnTo>
                    <a:pt x="1135" y="66"/>
                  </a:lnTo>
                  <a:lnTo>
                    <a:pt x="1142" y="109"/>
                  </a:lnTo>
                  <a:moveTo>
                    <a:pt x="884" y="23"/>
                  </a:moveTo>
                  <a:cubicBezTo>
                    <a:pt x="824" y="29"/>
                    <a:pt x="786" y="72"/>
                    <a:pt x="791" y="132"/>
                  </a:cubicBezTo>
                  <a:cubicBezTo>
                    <a:pt x="798" y="197"/>
                    <a:pt x="843" y="229"/>
                    <a:pt x="903" y="223"/>
                  </a:cubicBezTo>
                  <a:cubicBezTo>
                    <a:pt x="961" y="218"/>
                    <a:pt x="1002" y="178"/>
                    <a:pt x="996" y="113"/>
                  </a:cubicBezTo>
                  <a:cubicBezTo>
                    <a:pt x="991" y="63"/>
                    <a:pt x="954" y="17"/>
                    <a:pt x="884" y="23"/>
                  </a:cubicBezTo>
                  <a:close/>
                  <a:moveTo>
                    <a:pt x="888" y="70"/>
                  </a:moveTo>
                  <a:cubicBezTo>
                    <a:pt x="916" y="66"/>
                    <a:pt x="929" y="93"/>
                    <a:pt x="932" y="119"/>
                  </a:cubicBezTo>
                  <a:cubicBezTo>
                    <a:pt x="935" y="151"/>
                    <a:pt x="926" y="175"/>
                    <a:pt x="899" y="177"/>
                  </a:cubicBezTo>
                  <a:cubicBezTo>
                    <a:pt x="868" y="180"/>
                    <a:pt x="858" y="151"/>
                    <a:pt x="855" y="126"/>
                  </a:cubicBezTo>
                  <a:cubicBezTo>
                    <a:pt x="853" y="102"/>
                    <a:pt x="859" y="73"/>
                    <a:pt x="888" y="70"/>
                  </a:cubicBezTo>
                  <a:close/>
                  <a:moveTo>
                    <a:pt x="681" y="240"/>
                  </a:moveTo>
                  <a:cubicBezTo>
                    <a:pt x="744" y="234"/>
                    <a:pt x="782" y="203"/>
                    <a:pt x="775" y="131"/>
                  </a:cubicBezTo>
                  <a:cubicBezTo>
                    <a:pt x="769" y="68"/>
                    <a:pt x="728" y="44"/>
                    <a:pt x="665" y="50"/>
                  </a:cubicBezTo>
                  <a:lnTo>
                    <a:pt x="579" y="58"/>
                  </a:lnTo>
                  <a:lnTo>
                    <a:pt x="598" y="248"/>
                  </a:lnTo>
                  <a:lnTo>
                    <a:pt x="681" y="240"/>
                  </a:lnTo>
                  <a:close/>
                  <a:moveTo>
                    <a:pt x="648" y="96"/>
                  </a:moveTo>
                  <a:lnTo>
                    <a:pt x="660" y="95"/>
                  </a:lnTo>
                  <a:cubicBezTo>
                    <a:pt x="694" y="92"/>
                    <a:pt x="708" y="101"/>
                    <a:pt x="712" y="141"/>
                  </a:cubicBezTo>
                  <a:cubicBezTo>
                    <a:pt x="715" y="177"/>
                    <a:pt x="700" y="193"/>
                    <a:pt x="671" y="196"/>
                  </a:cubicBezTo>
                  <a:lnTo>
                    <a:pt x="657" y="197"/>
                  </a:lnTo>
                  <a:lnTo>
                    <a:pt x="648" y="96"/>
                  </a:lnTo>
                  <a:close/>
                  <a:moveTo>
                    <a:pt x="431" y="72"/>
                  </a:moveTo>
                  <a:lnTo>
                    <a:pt x="372" y="78"/>
                  </a:lnTo>
                  <a:lnTo>
                    <a:pt x="390" y="267"/>
                  </a:lnTo>
                  <a:lnTo>
                    <a:pt x="451" y="262"/>
                  </a:lnTo>
                  <a:lnTo>
                    <a:pt x="445" y="202"/>
                  </a:lnTo>
                  <a:lnTo>
                    <a:pt x="438" y="159"/>
                  </a:lnTo>
                  <a:lnTo>
                    <a:pt x="518" y="255"/>
                  </a:lnTo>
                  <a:lnTo>
                    <a:pt x="578" y="250"/>
                  </a:lnTo>
                  <a:lnTo>
                    <a:pt x="560" y="60"/>
                  </a:lnTo>
                  <a:lnTo>
                    <a:pt x="498" y="66"/>
                  </a:lnTo>
                  <a:lnTo>
                    <a:pt x="504" y="126"/>
                  </a:lnTo>
                  <a:lnTo>
                    <a:pt x="510" y="169"/>
                  </a:lnTo>
                  <a:lnTo>
                    <a:pt x="431" y="72"/>
                  </a:lnTo>
                  <a:close/>
                  <a:moveTo>
                    <a:pt x="256" y="84"/>
                  </a:moveTo>
                  <a:cubicBezTo>
                    <a:pt x="195" y="89"/>
                    <a:pt x="157" y="132"/>
                    <a:pt x="163" y="192"/>
                  </a:cubicBezTo>
                  <a:cubicBezTo>
                    <a:pt x="169" y="257"/>
                    <a:pt x="214" y="289"/>
                    <a:pt x="275" y="284"/>
                  </a:cubicBezTo>
                  <a:cubicBezTo>
                    <a:pt x="332" y="278"/>
                    <a:pt x="373" y="238"/>
                    <a:pt x="367" y="173"/>
                  </a:cubicBezTo>
                  <a:cubicBezTo>
                    <a:pt x="363" y="123"/>
                    <a:pt x="326" y="77"/>
                    <a:pt x="256" y="84"/>
                  </a:cubicBezTo>
                  <a:close/>
                  <a:moveTo>
                    <a:pt x="260" y="130"/>
                  </a:moveTo>
                  <a:cubicBezTo>
                    <a:pt x="288" y="127"/>
                    <a:pt x="301" y="153"/>
                    <a:pt x="304" y="179"/>
                  </a:cubicBezTo>
                  <a:cubicBezTo>
                    <a:pt x="307" y="211"/>
                    <a:pt x="299" y="235"/>
                    <a:pt x="271" y="237"/>
                  </a:cubicBezTo>
                  <a:cubicBezTo>
                    <a:pt x="240" y="240"/>
                    <a:pt x="229" y="211"/>
                    <a:pt x="227" y="186"/>
                  </a:cubicBezTo>
                  <a:cubicBezTo>
                    <a:pt x="225" y="163"/>
                    <a:pt x="231" y="133"/>
                    <a:pt x="260" y="130"/>
                  </a:cubicBezTo>
                  <a:close/>
                  <a:moveTo>
                    <a:pt x="170" y="289"/>
                  </a:moveTo>
                  <a:lnTo>
                    <a:pt x="166" y="244"/>
                  </a:lnTo>
                  <a:lnTo>
                    <a:pt x="78" y="253"/>
                  </a:lnTo>
                  <a:lnTo>
                    <a:pt x="64" y="108"/>
                  </a:lnTo>
                  <a:lnTo>
                    <a:pt x="0" y="114"/>
                  </a:lnTo>
                  <a:lnTo>
                    <a:pt x="19" y="303"/>
                  </a:lnTo>
                  <a:lnTo>
                    <a:pt x="170" y="28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8" name="Freeform 594"/>
            <p:cNvSpPr>
              <a:spLocks noEditPoints="1"/>
            </p:cNvSpPr>
            <p:nvPr/>
          </p:nvSpPr>
          <p:spPr bwMode="auto">
            <a:xfrm>
              <a:off x="4298950" y="2598738"/>
              <a:ext cx="34925" cy="34925"/>
            </a:xfrm>
            <a:custGeom>
              <a:avLst/>
              <a:gdLst/>
              <a:ahLst/>
              <a:cxnLst>
                <a:cxn ang="0">
                  <a:pos x="24" y="28"/>
                </a:cxn>
                <a:cxn ang="0">
                  <a:pos x="23" y="20"/>
                </a:cxn>
                <a:cxn ang="0">
                  <a:pos x="30" y="19"/>
                </a:cxn>
                <a:cxn ang="0">
                  <a:pos x="38" y="22"/>
                </a:cxn>
                <a:cxn ang="0">
                  <a:pos x="33" y="28"/>
                </a:cxn>
                <a:cxn ang="0">
                  <a:pos x="36" y="32"/>
                </a:cxn>
                <a:cxn ang="0">
                  <a:pos x="44" y="23"/>
                </a:cxn>
                <a:cxn ang="0">
                  <a:pos x="40" y="15"/>
                </a:cxn>
                <a:cxn ang="0">
                  <a:pos x="31" y="14"/>
                </a:cxn>
                <a:cxn ang="0">
                  <a:pos x="16" y="16"/>
                </a:cxn>
                <a:cxn ang="0">
                  <a:pos x="19" y="46"/>
                </a:cxn>
                <a:cxn ang="0">
                  <a:pos x="25" y="46"/>
                </a:cxn>
                <a:cxn ang="0">
                  <a:pos x="24" y="33"/>
                </a:cxn>
                <a:cxn ang="0">
                  <a:pos x="30" y="32"/>
                </a:cxn>
                <a:cxn ang="0">
                  <a:pos x="38" y="44"/>
                </a:cxn>
                <a:cxn ang="0">
                  <a:pos x="45" y="44"/>
                </a:cxn>
                <a:cxn ang="0">
                  <a:pos x="36" y="32"/>
                </a:cxn>
                <a:cxn ang="0">
                  <a:pos x="32" y="53"/>
                </a:cxn>
                <a:cxn ang="0">
                  <a:pos x="6" y="32"/>
                </a:cxn>
                <a:cxn ang="0">
                  <a:pos x="27" y="7"/>
                </a:cxn>
                <a:cxn ang="0">
                  <a:pos x="52" y="28"/>
                </a:cxn>
                <a:cxn ang="0">
                  <a:pos x="32" y="53"/>
                </a:cxn>
                <a:cxn ang="0">
                  <a:pos x="32" y="58"/>
                </a:cxn>
                <a:cxn ang="0">
                  <a:pos x="58" y="27"/>
                </a:cxn>
                <a:cxn ang="0">
                  <a:pos x="27" y="2"/>
                </a:cxn>
                <a:cxn ang="0">
                  <a:pos x="1" y="32"/>
                </a:cxn>
                <a:cxn ang="0">
                  <a:pos x="32" y="58"/>
                </a:cxn>
              </a:cxnLst>
              <a:rect l="0" t="0" r="r" b="b"/>
              <a:pathLst>
                <a:path w="59" h="60">
                  <a:moveTo>
                    <a:pt x="24" y="28"/>
                  </a:moveTo>
                  <a:lnTo>
                    <a:pt x="23" y="20"/>
                  </a:lnTo>
                  <a:lnTo>
                    <a:pt x="30" y="19"/>
                  </a:lnTo>
                  <a:cubicBezTo>
                    <a:pt x="33" y="19"/>
                    <a:pt x="38" y="18"/>
                    <a:pt x="38" y="22"/>
                  </a:cubicBezTo>
                  <a:cubicBezTo>
                    <a:pt x="38" y="26"/>
                    <a:pt x="36" y="27"/>
                    <a:pt x="33" y="28"/>
                  </a:cubicBezTo>
                  <a:moveTo>
                    <a:pt x="36" y="32"/>
                  </a:moveTo>
                  <a:cubicBezTo>
                    <a:pt x="42" y="31"/>
                    <a:pt x="44" y="28"/>
                    <a:pt x="44" y="23"/>
                  </a:cubicBezTo>
                  <a:cubicBezTo>
                    <a:pt x="43" y="19"/>
                    <a:pt x="42" y="17"/>
                    <a:pt x="40" y="15"/>
                  </a:cubicBezTo>
                  <a:cubicBezTo>
                    <a:pt x="37" y="14"/>
                    <a:pt x="34" y="14"/>
                    <a:pt x="31" y="14"/>
                  </a:cubicBezTo>
                  <a:lnTo>
                    <a:pt x="16" y="16"/>
                  </a:lnTo>
                  <a:lnTo>
                    <a:pt x="19" y="46"/>
                  </a:lnTo>
                  <a:lnTo>
                    <a:pt x="25" y="46"/>
                  </a:lnTo>
                  <a:lnTo>
                    <a:pt x="24" y="33"/>
                  </a:lnTo>
                  <a:lnTo>
                    <a:pt x="30" y="32"/>
                  </a:lnTo>
                  <a:lnTo>
                    <a:pt x="38" y="44"/>
                  </a:lnTo>
                  <a:lnTo>
                    <a:pt x="45" y="44"/>
                  </a:lnTo>
                  <a:lnTo>
                    <a:pt x="36" y="32"/>
                  </a:lnTo>
                  <a:close/>
                  <a:moveTo>
                    <a:pt x="32" y="53"/>
                  </a:moveTo>
                  <a:cubicBezTo>
                    <a:pt x="19" y="54"/>
                    <a:pt x="8" y="45"/>
                    <a:pt x="6" y="32"/>
                  </a:cubicBezTo>
                  <a:cubicBezTo>
                    <a:pt x="5" y="20"/>
                    <a:pt x="15" y="8"/>
                    <a:pt x="27" y="7"/>
                  </a:cubicBezTo>
                  <a:cubicBezTo>
                    <a:pt x="40" y="6"/>
                    <a:pt x="51" y="15"/>
                    <a:pt x="52" y="28"/>
                  </a:cubicBezTo>
                  <a:cubicBezTo>
                    <a:pt x="53" y="40"/>
                    <a:pt x="44" y="51"/>
                    <a:pt x="32" y="53"/>
                  </a:cubicBezTo>
                  <a:close/>
                  <a:moveTo>
                    <a:pt x="32" y="58"/>
                  </a:moveTo>
                  <a:cubicBezTo>
                    <a:pt x="48" y="57"/>
                    <a:pt x="59" y="43"/>
                    <a:pt x="58" y="27"/>
                  </a:cubicBezTo>
                  <a:cubicBezTo>
                    <a:pt x="56" y="12"/>
                    <a:pt x="42" y="0"/>
                    <a:pt x="27" y="2"/>
                  </a:cubicBezTo>
                  <a:cubicBezTo>
                    <a:pt x="11" y="3"/>
                    <a:pt x="0" y="17"/>
                    <a:pt x="1" y="32"/>
                  </a:cubicBezTo>
                  <a:cubicBezTo>
                    <a:pt x="3" y="48"/>
                    <a:pt x="17" y="60"/>
                    <a:pt x="32" y="58"/>
                  </a:cubicBez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73" name="Group 772"/>
          <p:cNvGrpSpPr/>
          <p:nvPr/>
        </p:nvGrpSpPr>
        <p:grpSpPr>
          <a:xfrm>
            <a:off x="1676400" y="1447800"/>
            <a:ext cx="960438" cy="169862"/>
            <a:chOff x="1565275" y="1543051"/>
            <a:chExt cx="960438" cy="169862"/>
          </a:xfrm>
        </p:grpSpPr>
        <p:sp>
          <p:nvSpPr>
            <p:cNvPr id="1619" name="Freeform 595"/>
            <p:cNvSpPr>
              <a:spLocks/>
            </p:cNvSpPr>
            <p:nvPr/>
          </p:nvSpPr>
          <p:spPr bwMode="auto">
            <a:xfrm>
              <a:off x="1565275" y="1544638"/>
              <a:ext cx="168275" cy="165100"/>
            </a:xfrm>
            <a:custGeom>
              <a:avLst/>
              <a:gdLst/>
              <a:ahLst/>
              <a:cxnLst>
                <a:cxn ang="0">
                  <a:pos x="218" y="156"/>
                </a:cxn>
                <a:cxn ang="0">
                  <a:pos x="218" y="258"/>
                </a:cxn>
                <a:cxn ang="0">
                  <a:pos x="192" y="282"/>
                </a:cxn>
                <a:cxn ang="0">
                  <a:pos x="178" y="282"/>
                </a:cxn>
                <a:cxn ang="0">
                  <a:pos x="178" y="288"/>
                </a:cxn>
                <a:cxn ang="0">
                  <a:pos x="296" y="288"/>
                </a:cxn>
                <a:cxn ang="0">
                  <a:pos x="296" y="282"/>
                </a:cxn>
                <a:cxn ang="0">
                  <a:pos x="282" y="282"/>
                </a:cxn>
                <a:cxn ang="0">
                  <a:pos x="257" y="258"/>
                </a:cxn>
                <a:cxn ang="0">
                  <a:pos x="257" y="154"/>
                </a:cxn>
                <a:cxn ang="0">
                  <a:pos x="257" y="30"/>
                </a:cxn>
                <a:cxn ang="0">
                  <a:pos x="282" y="6"/>
                </a:cxn>
                <a:cxn ang="0">
                  <a:pos x="296" y="6"/>
                </a:cxn>
                <a:cxn ang="0">
                  <a:pos x="296" y="0"/>
                </a:cxn>
                <a:cxn ang="0">
                  <a:pos x="178" y="0"/>
                </a:cxn>
                <a:cxn ang="0">
                  <a:pos x="178" y="6"/>
                </a:cxn>
                <a:cxn ang="0">
                  <a:pos x="192" y="6"/>
                </a:cxn>
                <a:cxn ang="0">
                  <a:pos x="218" y="30"/>
                </a:cxn>
                <a:cxn ang="0">
                  <a:pos x="218" y="141"/>
                </a:cxn>
                <a:cxn ang="0">
                  <a:pos x="79" y="141"/>
                </a:cxn>
                <a:cxn ang="0">
                  <a:pos x="79" y="30"/>
                </a:cxn>
                <a:cxn ang="0">
                  <a:pos x="104" y="6"/>
                </a:cxn>
                <a:cxn ang="0">
                  <a:pos x="118" y="6"/>
                </a:cxn>
                <a:cxn ang="0">
                  <a:pos x="118" y="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15" y="6"/>
                </a:cxn>
                <a:cxn ang="0">
                  <a:pos x="40" y="30"/>
                </a:cxn>
                <a:cxn ang="0">
                  <a:pos x="40" y="154"/>
                </a:cxn>
                <a:cxn ang="0">
                  <a:pos x="40" y="258"/>
                </a:cxn>
                <a:cxn ang="0">
                  <a:pos x="15" y="282"/>
                </a:cxn>
                <a:cxn ang="0">
                  <a:pos x="0" y="282"/>
                </a:cxn>
                <a:cxn ang="0">
                  <a:pos x="0" y="288"/>
                </a:cxn>
                <a:cxn ang="0">
                  <a:pos x="118" y="288"/>
                </a:cxn>
                <a:cxn ang="0">
                  <a:pos x="118" y="282"/>
                </a:cxn>
                <a:cxn ang="0">
                  <a:pos x="104" y="282"/>
                </a:cxn>
                <a:cxn ang="0">
                  <a:pos x="79" y="258"/>
                </a:cxn>
                <a:cxn ang="0">
                  <a:pos x="79" y="156"/>
                </a:cxn>
                <a:cxn ang="0">
                  <a:pos x="218" y="156"/>
                </a:cxn>
              </a:cxnLst>
              <a:rect l="0" t="0" r="r" b="b"/>
              <a:pathLst>
                <a:path w="296" h="288">
                  <a:moveTo>
                    <a:pt x="218" y="156"/>
                  </a:moveTo>
                  <a:cubicBezTo>
                    <a:pt x="218" y="156"/>
                    <a:pt x="218" y="258"/>
                    <a:pt x="218" y="258"/>
                  </a:cubicBezTo>
                  <a:cubicBezTo>
                    <a:pt x="218" y="271"/>
                    <a:pt x="207" y="282"/>
                    <a:pt x="192" y="282"/>
                  </a:cubicBezTo>
                  <a:lnTo>
                    <a:pt x="178" y="282"/>
                  </a:lnTo>
                  <a:lnTo>
                    <a:pt x="178" y="288"/>
                  </a:lnTo>
                  <a:lnTo>
                    <a:pt x="296" y="288"/>
                  </a:lnTo>
                  <a:lnTo>
                    <a:pt x="296" y="282"/>
                  </a:lnTo>
                  <a:lnTo>
                    <a:pt x="282" y="282"/>
                  </a:lnTo>
                  <a:cubicBezTo>
                    <a:pt x="268" y="282"/>
                    <a:pt x="257" y="271"/>
                    <a:pt x="257" y="258"/>
                  </a:cubicBezTo>
                  <a:lnTo>
                    <a:pt x="257" y="154"/>
                  </a:lnTo>
                  <a:lnTo>
                    <a:pt x="257" y="30"/>
                  </a:lnTo>
                  <a:cubicBezTo>
                    <a:pt x="257" y="18"/>
                    <a:pt x="268" y="6"/>
                    <a:pt x="282" y="6"/>
                  </a:cubicBezTo>
                  <a:lnTo>
                    <a:pt x="296" y="6"/>
                  </a:lnTo>
                  <a:lnTo>
                    <a:pt x="296" y="0"/>
                  </a:lnTo>
                  <a:lnTo>
                    <a:pt x="178" y="0"/>
                  </a:lnTo>
                  <a:lnTo>
                    <a:pt x="178" y="6"/>
                  </a:lnTo>
                  <a:lnTo>
                    <a:pt x="192" y="6"/>
                  </a:lnTo>
                  <a:cubicBezTo>
                    <a:pt x="207" y="6"/>
                    <a:pt x="218" y="18"/>
                    <a:pt x="218" y="30"/>
                  </a:cubicBezTo>
                  <a:lnTo>
                    <a:pt x="218" y="141"/>
                  </a:lnTo>
                  <a:lnTo>
                    <a:pt x="79" y="141"/>
                  </a:lnTo>
                  <a:lnTo>
                    <a:pt x="79" y="30"/>
                  </a:lnTo>
                  <a:cubicBezTo>
                    <a:pt x="79" y="18"/>
                    <a:pt x="90" y="6"/>
                    <a:pt x="104" y="6"/>
                  </a:cubicBezTo>
                  <a:lnTo>
                    <a:pt x="118" y="6"/>
                  </a:lnTo>
                  <a:lnTo>
                    <a:pt x="118" y="0"/>
                  </a:lnTo>
                  <a:lnTo>
                    <a:pt x="0" y="0"/>
                  </a:lnTo>
                  <a:lnTo>
                    <a:pt x="0" y="6"/>
                  </a:lnTo>
                  <a:lnTo>
                    <a:pt x="15" y="6"/>
                  </a:lnTo>
                  <a:cubicBezTo>
                    <a:pt x="29" y="6"/>
                    <a:pt x="40" y="18"/>
                    <a:pt x="40" y="30"/>
                  </a:cubicBezTo>
                  <a:lnTo>
                    <a:pt x="40" y="154"/>
                  </a:lnTo>
                  <a:lnTo>
                    <a:pt x="40" y="258"/>
                  </a:lnTo>
                  <a:cubicBezTo>
                    <a:pt x="40" y="271"/>
                    <a:pt x="29" y="282"/>
                    <a:pt x="15" y="282"/>
                  </a:cubicBezTo>
                  <a:lnTo>
                    <a:pt x="0" y="282"/>
                  </a:lnTo>
                  <a:lnTo>
                    <a:pt x="0" y="288"/>
                  </a:lnTo>
                  <a:lnTo>
                    <a:pt x="118" y="288"/>
                  </a:lnTo>
                  <a:lnTo>
                    <a:pt x="118" y="282"/>
                  </a:lnTo>
                  <a:lnTo>
                    <a:pt x="104" y="282"/>
                  </a:lnTo>
                  <a:cubicBezTo>
                    <a:pt x="90" y="282"/>
                    <a:pt x="79" y="271"/>
                    <a:pt x="79" y="258"/>
                  </a:cubicBezTo>
                  <a:cubicBezTo>
                    <a:pt x="79" y="258"/>
                    <a:pt x="79" y="156"/>
                    <a:pt x="79" y="156"/>
                  </a:cubicBezTo>
                  <a:lnTo>
                    <a:pt x="218" y="156"/>
                  </a:lnTo>
                </a:path>
              </a:pathLst>
            </a:custGeom>
            <a:solidFill>
              <a:srgbClr val="28201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0" name="Freeform 596"/>
            <p:cNvSpPr>
              <a:spLocks/>
            </p:cNvSpPr>
            <p:nvPr/>
          </p:nvSpPr>
          <p:spPr bwMode="auto">
            <a:xfrm>
              <a:off x="1746250" y="1543051"/>
              <a:ext cx="103188" cy="168275"/>
            </a:xfrm>
            <a:custGeom>
              <a:avLst/>
              <a:gdLst/>
              <a:ahLst/>
              <a:cxnLst>
                <a:cxn ang="0">
                  <a:pos x="181" y="217"/>
                </a:cxn>
                <a:cxn ang="0">
                  <a:pos x="157" y="272"/>
                </a:cxn>
                <a:cxn ang="0">
                  <a:pos x="97" y="296"/>
                </a:cxn>
                <a:cxn ang="0">
                  <a:pos x="31" y="276"/>
                </a:cxn>
                <a:cxn ang="0">
                  <a:pos x="14" y="277"/>
                </a:cxn>
                <a:cxn ang="0">
                  <a:pos x="4" y="295"/>
                </a:cxn>
                <a:cxn ang="0">
                  <a:pos x="0" y="295"/>
                </a:cxn>
                <a:cxn ang="0">
                  <a:pos x="0" y="195"/>
                </a:cxn>
                <a:cxn ang="0">
                  <a:pos x="4" y="195"/>
                </a:cxn>
                <a:cxn ang="0">
                  <a:pos x="31" y="254"/>
                </a:cxn>
                <a:cxn ang="0">
                  <a:pos x="99" y="276"/>
                </a:cxn>
                <a:cxn ang="0">
                  <a:pos x="141" y="222"/>
                </a:cxn>
                <a:cxn ang="0">
                  <a:pos x="116" y="183"/>
                </a:cxn>
                <a:cxn ang="0">
                  <a:pos x="66" y="150"/>
                </a:cxn>
                <a:cxn ang="0">
                  <a:pos x="18" y="113"/>
                </a:cxn>
                <a:cxn ang="0">
                  <a:pos x="1" y="72"/>
                </a:cxn>
                <a:cxn ang="0">
                  <a:pos x="21" y="23"/>
                </a:cxn>
                <a:cxn ang="0">
                  <a:pos x="80" y="0"/>
                </a:cxn>
                <a:cxn ang="0">
                  <a:pos x="133" y="18"/>
                </a:cxn>
                <a:cxn ang="0">
                  <a:pos x="152" y="18"/>
                </a:cxn>
                <a:cxn ang="0">
                  <a:pos x="160" y="2"/>
                </a:cxn>
                <a:cxn ang="0">
                  <a:pos x="165" y="2"/>
                </a:cxn>
                <a:cxn ang="0">
                  <a:pos x="165" y="96"/>
                </a:cxn>
                <a:cxn ang="0">
                  <a:pos x="160" y="96"/>
                </a:cxn>
                <a:cxn ang="0">
                  <a:pos x="134" y="34"/>
                </a:cxn>
                <a:cxn ang="0">
                  <a:pos x="79" y="19"/>
                </a:cxn>
                <a:cxn ang="0">
                  <a:pos x="39" y="57"/>
                </a:cxn>
                <a:cxn ang="0">
                  <a:pos x="50" y="88"/>
                </a:cxn>
                <a:cxn ang="0">
                  <a:pos x="153" y="161"/>
                </a:cxn>
                <a:cxn ang="0">
                  <a:pos x="181" y="217"/>
                </a:cxn>
              </a:cxnLst>
              <a:rect l="0" t="0" r="r" b="b"/>
              <a:pathLst>
                <a:path w="182" h="296">
                  <a:moveTo>
                    <a:pt x="181" y="217"/>
                  </a:moveTo>
                  <a:cubicBezTo>
                    <a:pt x="182" y="233"/>
                    <a:pt x="172" y="259"/>
                    <a:pt x="157" y="272"/>
                  </a:cubicBezTo>
                  <a:cubicBezTo>
                    <a:pt x="143" y="284"/>
                    <a:pt x="124" y="296"/>
                    <a:pt x="97" y="296"/>
                  </a:cubicBezTo>
                  <a:cubicBezTo>
                    <a:pt x="67" y="296"/>
                    <a:pt x="41" y="279"/>
                    <a:pt x="31" y="276"/>
                  </a:cubicBezTo>
                  <a:cubicBezTo>
                    <a:pt x="26" y="274"/>
                    <a:pt x="18" y="274"/>
                    <a:pt x="14" y="277"/>
                  </a:cubicBezTo>
                  <a:cubicBezTo>
                    <a:pt x="9" y="280"/>
                    <a:pt x="5" y="285"/>
                    <a:pt x="4" y="295"/>
                  </a:cubicBezTo>
                  <a:lnTo>
                    <a:pt x="0" y="295"/>
                  </a:lnTo>
                  <a:lnTo>
                    <a:pt x="0" y="195"/>
                  </a:lnTo>
                  <a:lnTo>
                    <a:pt x="4" y="195"/>
                  </a:lnTo>
                  <a:cubicBezTo>
                    <a:pt x="8" y="226"/>
                    <a:pt x="22" y="244"/>
                    <a:pt x="31" y="254"/>
                  </a:cubicBezTo>
                  <a:cubicBezTo>
                    <a:pt x="46" y="271"/>
                    <a:pt x="73" y="280"/>
                    <a:pt x="99" y="276"/>
                  </a:cubicBezTo>
                  <a:cubicBezTo>
                    <a:pt x="120" y="273"/>
                    <a:pt x="143" y="250"/>
                    <a:pt x="141" y="222"/>
                  </a:cubicBezTo>
                  <a:cubicBezTo>
                    <a:pt x="140" y="212"/>
                    <a:pt x="137" y="197"/>
                    <a:pt x="116" y="183"/>
                  </a:cubicBezTo>
                  <a:cubicBezTo>
                    <a:pt x="103" y="174"/>
                    <a:pt x="84" y="162"/>
                    <a:pt x="66" y="150"/>
                  </a:cubicBezTo>
                  <a:cubicBezTo>
                    <a:pt x="44" y="135"/>
                    <a:pt x="24" y="119"/>
                    <a:pt x="18" y="113"/>
                  </a:cubicBezTo>
                  <a:cubicBezTo>
                    <a:pt x="10" y="104"/>
                    <a:pt x="1" y="92"/>
                    <a:pt x="1" y="72"/>
                  </a:cubicBezTo>
                  <a:cubicBezTo>
                    <a:pt x="1" y="55"/>
                    <a:pt x="7" y="36"/>
                    <a:pt x="21" y="23"/>
                  </a:cubicBezTo>
                  <a:cubicBezTo>
                    <a:pt x="35" y="10"/>
                    <a:pt x="53" y="0"/>
                    <a:pt x="80" y="0"/>
                  </a:cubicBezTo>
                  <a:cubicBezTo>
                    <a:pt x="106" y="0"/>
                    <a:pt x="126" y="14"/>
                    <a:pt x="133" y="18"/>
                  </a:cubicBezTo>
                  <a:cubicBezTo>
                    <a:pt x="140" y="21"/>
                    <a:pt x="148" y="20"/>
                    <a:pt x="152" y="18"/>
                  </a:cubicBezTo>
                  <a:cubicBezTo>
                    <a:pt x="156" y="15"/>
                    <a:pt x="159" y="12"/>
                    <a:pt x="160" y="2"/>
                  </a:cubicBezTo>
                  <a:lnTo>
                    <a:pt x="165" y="2"/>
                  </a:lnTo>
                  <a:lnTo>
                    <a:pt x="165" y="96"/>
                  </a:lnTo>
                  <a:lnTo>
                    <a:pt x="160" y="96"/>
                  </a:lnTo>
                  <a:cubicBezTo>
                    <a:pt x="156" y="66"/>
                    <a:pt x="143" y="43"/>
                    <a:pt x="134" y="34"/>
                  </a:cubicBezTo>
                  <a:cubicBezTo>
                    <a:pt x="124" y="26"/>
                    <a:pt x="106" y="14"/>
                    <a:pt x="79" y="19"/>
                  </a:cubicBezTo>
                  <a:cubicBezTo>
                    <a:pt x="54" y="24"/>
                    <a:pt x="41" y="36"/>
                    <a:pt x="39" y="57"/>
                  </a:cubicBezTo>
                  <a:cubicBezTo>
                    <a:pt x="37" y="72"/>
                    <a:pt x="45" y="82"/>
                    <a:pt x="50" y="88"/>
                  </a:cubicBezTo>
                  <a:cubicBezTo>
                    <a:pt x="60" y="100"/>
                    <a:pt x="124" y="136"/>
                    <a:pt x="153" y="161"/>
                  </a:cubicBezTo>
                  <a:cubicBezTo>
                    <a:pt x="168" y="174"/>
                    <a:pt x="180" y="189"/>
                    <a:pt x="181" y="217"/>
                  </a:cubicBezTo>
                </a:path>
              </a:pathLst>
            </a:custGeom>
            <a:solidFill>
              <a:srgbClr val="28201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1" name="Freeform 597"/>
            <p:cNvSpPr>
              <a:spLocks noEditPoints="1"/>
            </p:cNvSpPr>
            <p:nvPr/>
          </p:nvSpPr>
          <p:spPr bwMode="auto">
            <a:xfrm>
              <a:off x="1858963" y="1546226"/>
              <a:ext cx="134938" cy="163513"/>
            </a:xfrm>
            <a:custGeom>
              <a:avLst/>
              <a:gdLst/>
              <a:ahLst/>
              <a:cxnLst>
                <a:cxn ang="0">
                  <a:pos x="170" y="139"/>
                </a:cxn>
                <a:cxn ang="0">
                  <a:pos x="227" y="230"/>
                </a:cxn>
                <a:cxn ang="0">
                  <a:pos x="150" y="284"/>
                </a:cxn>
                <a:cxn ang="0">
                  <a:pos x="106" y="285"/>
                </a:cxn>
                <a:cxn ang="0">
                  <a:pos x="0" y="285"/>
                </a:cxn>
                <a:cxn ang="0">
                  <a:pos x="0" y="280"/>
                </a:cxn>
                <a:cxn ang="0">
                  <a:pos x="17" y="280"/>
                </a:cxn>
                <a:cxn ang="0">
                  <a:pos x="40" y="257"/>
                </a:cxn>
                <a:cxn ang="0">
                  <a:pos x="40" y="28"/>
                </a:cxn>
                <a:cxn ang="0">
                  <a:pos x="17" y="5"/>
                </a:cxn>
                <a:cxn ang="0">
                  <a:pos x="0" y="5"/>
                </a:cxn>
                <a:cxn ang="0">
                  <a:pos x="0" y="0"/>
                </a:cxn>
                <a:cxn ang="0">
                  <a:pos x="102" y="0"/>
                </a:cxn>
                <a:cxn ang="0">
                  <a:pos x="148" y="4"/>
                </a:cxn>
                <a:cxn ang="0">
                  <a:pos x="215" y="59"/>
                </a:cxn>
                <a:cxn ang="0">
                  <a:pos x="170" y="139"/>
                </a:cxn>
                <a:cxn ang="0">
                  <a:pos x="78" y="131"/>
                </a:cxn>
                <a:cxn ang="0">
                  <a:pos x="149" y="125"/>
                </a:cxn>
                <a:cxn ang="0">
                  <a:pos x="179" y="61"/>
                </a:cxn>
                <a:cxn ang="0">
                  <a:pos x="156" y="26"/>
                </a:cxn>
                <a:cxn ang="0">
                  <a:pos x="78" y="17"/>
                </a:cxn>
                <a:cxn ang="0">
                  <a:pos x="78" y="131"/>
                </a:cxn>
                <a:cxn ang="0">
                  <a:pos x="78" y="269"/>
                </a:cxn>
                <a:cxn ang="0">
                  <a:pos x="162" y="261"/>
                </a:cxn>
                <a:cxn ang="0">
                  <a:pos x="156" y="154"/>
                </a:cxn>
                <a:cxn ang="0">
                  <a:pos x="78" y="147"/>
                </a:cxn>
                <a:cxn ang="0">
                  <a:pos x="78" y="269"/>
                </a:cxn>
                <a:cxn ang="0">
                  <a:pos x="78" y="269"/>
                </a:cxn>
              </a:cxnLst>
              <a:rect l="0" t="0" r="r" b="b"/>
              <a:pathLst>
                <a:path w="236" h="285">
                  <a:moveTo>
                    <a:pt x="170" y="139"/>
                  </a:moveTo>
                  <a:cubicBezTo>
                    <a:pt x="222" y="157"/>
                    <a:pt x="236" y="193"/>
                    <a:pt x="227" y="230"/>
                  </a:cubicBezTo>
                  <a:cubicBezTo>
                    <a:pt x="216" y="274"/>
                    <a:pt x="166" y="282"/>
                    <a:pt x="150" y="284"/>
                  </a:cubicBezTo>
                  <a:cubicBezTo>
                    <a:pt x="143" y="285"/>
                    <a:pt x="125" y="285"/>
                    <a:pt x="106" y="285"/>
                  </a:cubicBezTo>
                  <a:lnTo>
                    <a:pt x="0" y="285"/>
                  </a:lnTo>
                  <a:lnTo>
                    <a:pt x="0" y="280"/>
                  </a:lnTo>
                  <a:lnTo>
                    <a:pt x="17" y="280"/>
                  </a:lnTo>
                  <a:cubicBezTo>
                    <a:pt x="27" y="280"/>
                    <a:pt x="40" y="271"/>
                    <a:pt x="40" y="257"/>
                  </a:cubicBezTo>
                  <a:lnTo>
                    <a:pt x="40" y="28"/>
                  </a:lnTo>
                  <a:cubicBezTo>
                    <a:pt x="40" y="15"/>
                    <a:pt x="27" y="5"/>
                    <a:pt x="17" y="5"/>
                  </a:cubicBezTo>
                  <a:lnTo>
                    <a:pt x="0" y="5"/>
                  </a:lnTo>
                  <a:lnTo>
                    <a:pt x="0" y="0"/>
                  </a:lnTo>
                  <a:lnTo>
                    <a:pt x="102" y="0"/>
                  </a:lnTo>
                  <a:cubicBezTo>
                    <a:pt x="126" y="0"/>
                    <a:pt x="140" y="2"/>
                    <a:pt x="148" y="4"/>
                  </a:cubicBezTo>
                  <a:cubicBezTo>
                    <a:pt x="163" y="7"/>
                    <a:pt x="205" y="19"/>
                    <a:pt x="215" y="59"/>
                  </a:cubicBezTo>
                  <a:cubicBezTo>
                    <a:pt x="223" y="89"/>
                    <a:pt x="208" y="128"/>
                    <a:pt x="170" y="139"/>
                  </a:cubicBezTo>
                  <a:moveTo>
                    <a:pt x="78" y="131"/>
                  </a:moveTo>
                  <a:cubicBezTo>
                    <a:pt x="92" y="135"/>
                    <a:pt x="133" y="135"/>
                    <a:pt x="149" y="125"/>
                  </a:cubicBezTo>
                  <a:cubicBezTo>
                    <a:pt x="175" y="109"/>
                    <a:pt x="183" y="84"/>
                    <a:pt x="179" y="61"/>
                  </a:cubicBezTo>
                  <a:cubicBezTo>
                    <a:pt x="176" y="47"/>
                    <a:pt x="169" y="35"/>
                    <a:pt x="156" y="26"/>
                  </a:cubicBezTo>
                  <a:cubicBezTo>
                    <a:pt x="132" y="9"/>
                    <a:pt x="96" y="11"/>
                    <a:pt x="78" y="17"/>
                  </a:cubicBezTo>
                  <a:lnTo>
                    <a:pt x="78" y="131"/>
                  </a:lnTo>
                  <a:close/>
                  <a:moveTo>
                    <a:pt x="78" y="269"/>
                  </a:moveTo>
                  <a:cubicBezTo>
                    <a:pt x="98" y="275"/>
                    <a:pt x="135" y="280"/>
                    <a:pt x="162" y="261"/>
                  </a:cubicBezTo>
                  <a:cubicBezTo>
                    <a:pt x="193" y="239"/>
                    <a:pt x="200" y="183"/>
                    <a:pt x="156" y="154"/>
                  </a:cubicBezTo>
                  <a:cubicBezTo>
                    <a:pt x="138" y="143"/>
                    <a:pt x="93" y="144"/>
                    <a:pt x="78" y="147"/>
                  </a:cubicBezTo>
                  <a:lnTo>
                    <a:pt x="78" y="269"/>
                  </a:lnTo>
                  <a:lnTo>
                    <a:pt x="78" y="269"/>
                  </a:lnTo>
                  <a:close/>
                </a:path>
              </a:pathLst>
            </a:custGeom>
            <a:solidFill>
              <a:srgbClr val="28201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2" name="Freeform 598"/>
            <p:cNvSpPr>
              <a:spLocks/>
            </p:cNvSpPr>
            <p:nvPr/>
          </p:nvSpPr>
          <p:spPr bwMode="auto">
            <a:xfrm>
              <a:off x="2003425" y="1544638"/>
              <a:ext cx="146050" cy="168275"/>
            </a:xfrm>
            <a:custGeom>
              <a:avLst/>
              <a:gdLst/>
              <a:ahLst/>
              <a:cxnLst>
                <a:cxn ang="0">
                  <a:pos x="241" y="7"/>
                </a:cxn>
                <a:cxn ang="0">
                  <a:pos x="245" y="104"/>
                </a:cxn>
                <a:cxn ang="0">
                  <a:pos x="239" y="104"/>
                </a:cxn>
                <a:cxn ang="0">
                  <a:pos x="215" y="51"/>
                </a:cxn>
                <a:cxn ang="0">
                  <a:pos x="196" y="35"/>
                </a:cxn>
                <a:cxn ang="0">
                  <a:pos x="131" y="22"/>
                </a:cxn>
                <a:cxn ang="0">
                  <a:pos x="59" y="82"/>
                </a:cxn>
                <a:cxn ang="0">
                  <a:pos x="60" y="214"/>
                </a:cxn>
                <a:cxn ang="0">
                  <a:pos x="138" y="271"/>
                </a:cxn>
                <a:cxn ang="0">
                  <a:pos x="248" y="222"/>
                </a:cxn>
                <a:cxn ang="0">
                  <a:pos x="254" y="226"/>
                </a:cxn>
                <a:cxn ang="0">
                  <a:pos x="141" y="294"/>
                </a:cxn>
                <a:cxn ang="0">
                  <a:pos x="31" y="243"/>
                </a:cxn>
                <a:cxn ang="0">
                  <a:pos x="0" y="153"/>
                </a:cxn>
                <a:cxn ang="0">
                  <a:pos x="17" y="73"/>
                </a:cxn>
                <a:cxn ang="0">
                  <a:pos x="122" y="4"/>
                </a:cxn>
                <a:cxn ang="0">
                  <a:pos x="204" y="19"/>
                </a:cxn>
                <a:cxn ang="0">
                  <a:pos x="225" y="24"/>
                </a:cxn>
                <a:cxn ang="0">
                  <a:pos x="236" y="7"/>
                </a:cxn>
                <a:cxn ang="0">
                  <a:pos x="241" y="7"/>
                </a:cxn>
              </a:cxnLst>
              <a:rect l="0" t="0" r="r" b="b"/>
              <a:pathLst>
                <a:path w="254" h="294">
                  <a:moveTo>
                    <a:pt x="241" y="7"/>
                  </a:moveTo>
                  <a:lnTo>
                    <a:pt x="245" y="104"/>
                  </a:lnTo>
                  <a:lnTo>
                    <a:pt x="239" y="104"/>
                  </a:lnTo>
                  <a:cubicBezTo>
                    <a:pt x="236" y="79"/>
                    <a:pt x="227" y="62"/>
                    <a:pt x="215" y="51"/>
                  </a:cubicBezTo>
                  <a:cubicBezTo>
                    <a:pt x="212" y="48"/>
                    <a:pt x="205" y="41"/>
                    <a:pt x="196" y="35"/>
                  </a:cubicBezTo>
                  <a:cubicBezTo>
                    <a:pt x="181" y="26"/>
                    <a:pt x="158" y="17"/>
                    <a:pt x="131" y="22"/>
                  </a:cubicBezTo>
                  <a:cubicBezTo>
                    <a:pt x="90" y="29"/>
                    <a:pt x="69" y="56"/>
                    <a:pt x="59" y="82"/>
                  </a:cubicBezTo>
                  <a:cubicBezTo>
                    <a:pt x="46" y="114"/>
                    <a:pt x="38" y="168"/>
                    <a:pt x="60" y="214"/>
                  </a:cubicBezTo>
                  <a:cubicBezTo>
                    <a:pt x="77" y="251"/>
                    <a:pt x="112" y="267"/>
                    <a:pt x="138" y="271"/>
                  </a:cubicBezTo>
                  <a:cubicBezTo>
                    <a:pt x="160" y="274"/>
                    <a:pt x="210" y="273"/>
                    <a:pt x="248" y="222"/>
                  </a:cubicBezTo>
                  <a:lnTo>
                    <a:pt x="254" y="226"/>
                  </a:lnTo>
                  <a:cubicBezTo>
                    <a:pt x="224" y="267"/>
                    <a:pt x="185" y="294"/>
                    <a:pt x="141" y="294"/>
                  </a:cubicBezTo>
                  <a:cubicBezTo>
                    <a:pt x="84" y="293"/>
                    <a:pt x="48" y="262"/>
                    <a:pt x="31" y="243"/>
                  </a:cubicBezTo>
                  <a:cubicBezTo>
                    <a:pt x="14" y="223"/>
                    <a:pt x="1" y="186"/>
                    <a:pt x="0" y="153"/>
                  </a:cubicBezTo>
                  <a:cubicBezTo>
                    <a:pt x="0" y="124"/>
                    <a:pt x="7" y="92"/>
                    <a:pt x="17" y="73"/>
                  </a:cubicBezTo>
                  <a:cubicBezTo>
                    <a:pt x="35" y="41"/>
                    <a:pt x="72" y="9"/>
                    <a:pt x="122" y="4"/>
                  </a:cubicBezTo>
                  <a:cubicBezTo>
                    <a:pt x="159" y="0"/>
                    <a:pt x="183" y="7"/>
                    <a:pt x="204" y="19"/>
                  </a:cubicBezTo>
                  <a:cubicBezTo>
                    <a:pt x="214" y="25"/>
                    <a:pt x="220" y="26"/>
                    <a:pt x="225" y="24"/>
                  </a:cubicBezTo>
                  <a:cubicBezTo>
                    <a:pt x="231" y="21"/>
                    <a:pt x="236" y="16"/>
                    <a:pt x="236" y="7"/>
                  </a:cubicBezTo>
                  <a:lnTo>
                    <a:pt x="241" y="7"/>
                  </a:lnTo>
                </a:path>
              </a:pathLst>
            </a:custGeom>
            <a:solidFill>
              <a:srgbClr val="28201E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3" name="Freeform 599"/>
            <p:cNvSpPr>
              <a:spLocks/>
            </p:cNvSpPr>
            <p:nvPr/>
          </p:nvSpPr>
          <p:spPr bwMode="auto">
            <a:xfrm>
              <a:off x="2197100" y="1546226"/>
              <a:ext cx="82550" cy="163513"/>
            </a:xfrm>
            <a:custGeom>
              <a:avLst/>
              <a:gdLst/>
              <a:ahLst/>
              <a:cxnLst>
                <a:cxn ang="0">
                  <a:pos x="0" y="51"/>
                </a:cxn>
                <a:cxn ang="0">
                  <a:pos x="52" y="103"/>
                </a:cxn>
                <a:cxn ang="0">
                  <a:pos x="52" y="0"/>
                </a:cxn>
                <a:cxn ang="0">
                  <a:pos x="0" y="51"/>
                </a:cxn>
              </a:cxnLst>
              <a:rect l="0" t="0" r="r" b="b"/>
              <a:pathLst>
                <a:path w="52" h="103">
                  <a:moveTo>
                    <a:pt x="0" y="51"/>
                  </a:moveTo>
                  <a:lnTo>
                    <a:pt x="52" y="103"/>
                  </a:lnTo>
                  <a:lnTo>
                    <a:pt x="52" y="0"/>
                  </a:lnTo>
                  <a:lnTo>
                    <a:pt x="0" y="51"/>
                  </a:lnTo>
                  <a:close/>
                </a:path>
              </a:pathLst>
            </a:custGeom>
            <a:solidFill>
              <a:srgbClr val="E63327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4" name="Freeform 600"/>
            <p:cNvSpPr>
              <a:spLocks/>
            </p:cNvSpPr>
            <p:nvPr/>
          </p:nvSpPr>
          <p:spPr bwMode="auto">
            <a:xfrm>
              <a:off x="2279650" y="1627188"/>
              <a:ext cx="163513" cy="82550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103" y="52"/>
                </a:cxn>
                <a:cxn ang="0">
                  <a:pos x="52" y="0"/>
                </a:cxn>
                <a:cxn ang="0">
                  <a:pos x="0" y="52"/>
                </a:cxn>
              </a:cxnLst>
              <a:rect l="0" t="0" r="r" b="b"/>
              <a:pathLst>
                <a:path w="103" h="52">
                  <a:moveTo>
                    <a:pt x="0" y="52"/>
                  </a:moveTo>
                  <a:lnTo>
                    <a:pt x="103" y="52"/>
                  </a:lnTo>
                  <a:lnTo>
                    <a:pt x="52" y="0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E63327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5" name="Freeform 601"/>
            <p:cNvSpPr>
              <a:spLocks/>
            </p:cNvSpPr>
            <p:nvPr/>
          </p:nvSpPr>
          <p:spPr bwMode="auto">
            <a:xfrm>
              <a:off x="2279650" y="1546226"/>
              <a:ext cx="163513" cy="80963"/>
            </a:xfrm>
            <a:custGeom>
              <a:avLst/>
              <a:gdLst/>
              <a:ahLst/>
              <a:cxnLst>
                <a:cxn ang="0">
                  <a:pos x="52" y="51"/>
                </a:cxn>
                <a:cxn ang="0">
                  <a:pos x="103" y="0"/>
                </a:cxn>
                <a:cxn ang="0">
                  <a:pos x="0" y="0"/>
                </a:cxn>
                <a:cxn ang="0">
                  <a:pos x="52" y="51"/>
                </a:cxn>
              </a:cxnLst>
              <a:rect l="0" t="0" r="r" b="b"/>
              <a:pathLst>
                <a:path w="103" h="51">
                  <a:moveTo>
                    <a:pt x="52" y="51"/>
                  </a:moveTo>
                  <a:lnTo>
                    <a:pt x="103" y="0"/>
                  </a:lnTo>
                  <a:lnTo>
                    <a:pt x="0" y="0"/>
                  </a:lnTo>
                  <a:lnTo>
                    <a:pt x="52" y="51"/>
                  </a:lnTo>
                  <a:close/>
                </a:path>
              </a:pathLst>
            </a:custGeom>
            <a:solidFill>
              <a:srgbClr val="E63327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6" name="Freeform 602"/>
            <p:cNvSpPr>
              <a:spLocks/>
            </p:cNvSpPr>
            <p:nvPr/>
          </p:nvSpPr>
          <p:spPr bwMode="auto">
            <a:xfrm>
              <a:off x="2443163" y="1546226"/>
              <a:ext cx="82550" cy="1635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3"/>
                </a:cxn>
                <a:cxn ang="0">
                  <a:pos x="52" y="51"/>
                </a:cxn>
                <a:cxn ang="0">
                  <a:pos x="0" y="0"/>
                </a:cxn>
              </a:cxnLst>
              <a:rect l="0" t="0" r="r" b="b"/>
              <a:pathLst>
                <a:path w="52" h="103">
                  <a:moveTo>
                    <a:pt x="0" y="0"/>
                  </a:moveTo>
                  <a:lnTo>
                    <a:pt x="0" y="103"/>
                  </a:lnTo>
                  <a:lnTo>
                    <a:pt x="52" y="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63327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93" name="Group 792"/>
          <p:cNvGrpSpPr/>
          <p:nvPr/>
        </p:nvGrpSpPr>
        <p:grpSpPr>
          <a:xfrm>
            <a:off x="133350" y="4816476"/>
            <a:ext cx="1098550" cy="219075"/>
            <a:chOff x="133350" y="4816476"/>
            <a:chExt cx="1098550" cy="219075"/>
          </a:xfrm>
        </p:grpSpPr>
        <p:sp>
          <p:nvSpPr>
            <p:cNvPr id="1627" name="Rectangle 603"/>
            <p:cNvSpPr>
              <a:spLocks noChangeArrowheads="1"/>
            </p:cNvSpPr>
            <p:nvPr/>
          </p:nvSpPr>
          <p:spPr bwMode="auto">
            <a:xfrm>
              <a:off x="133350" y="4816476"/>
              <a:ext cx="1098550" cy="219075"/>
            </a:xfrm>
            <a:prstGeom prst="rect">
              <a:avLst/>
            </a:prstGeom>
            <a:solidFill>
              <a:srgbClr val="D8141A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8" name="Freeform 604"/>
            <p:cNvSpPr>
              <a:spLocks/>
            </p:cNvSpPr>
            <p:nvPr/>
          </p:nvSpPr>
          <p:spPr bwMode="auto">
            <a:xfrm>
              <a:off x="361950" y="4876801"/>
              <a:ext cx="58738" cy="984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0"/>
                </a:cxn>
                <a:cxn ang="0">
                  <a:pos x="37" y="14"/>
                </a:cxn>
                <a:cxn ang="0">
                  <a:pos x="17" y="14"/>
                </a:cxn>
                <a:cxn ang="0">
                  <a:pos x="17" y="24"/>
                </a:cxn>
                <a:cxn ang="0">
                  <a:pos x="34" y="24"/>
                </a:cxn>
                <a:cxn ang="0">
                  <a:pos x="34" y="37"/>
                </a:cxn>
                <a:cxn ang="0">
                  <a:pos x="17" y="37"/>
                </a:cxn>
                <a:cxn ang="0">
                  <a:pos x="17" y="62"/>
                </a:cxn>
                <a:cxn ang="0">
                  <a:pos x="0" y="62"/>
                </a:cxn>
                <a:cxn ang="0">
                  <a:pos x="0" y="0"/>
                </a:cxn>
              </a:cxnLst>
              <a:rect l="0" t="0" r="r" b="b"/>
              <a:pathLst>
                <a:path w="37" h="62">
                  <a:moveTo>
                    <a:pt x="0" y="0"/>
                  </a:moveTo>
                  <a:lnTo>
                    <a:pt x="37" y="0"/>
                  </a:lnTo>
                  <a:lnTo>
                    <a:pt x="37" y="14"/>
                  </a:lnTo>
                  <a:lnTo>
                    <a:pt x="17" y="14"/>
                  </a:lnTo>
                  <a:lnTo>
                    <a:pt x="17" y="24"/>
                  </a:lnTo>
                  <a:lnTo>
                    <a:pt x="34" y="24"/>
                  </a:lnTo>
                  <a:lnTo>
                    <a:pt x="34" y="37"/>
                  </a:lnTo>
                  <a:lnTo>
                    <a:pt x="17" y="37"/>
                  </a:lnTo>
                  <a:lnTo>
                    <a:pt x="17" y="62"/>
                  </a:lnTo>
                  <a:lnTo>
                    <a:pt x="0" y="6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9" name="Freeform 605"/>
            <p:cNvSpPr>
              <a:spLocks/>
            </p:cNvSpPr>
            <p:nvPr/>
          </p:nvSpPr>
          <p:spPr bwMode="auto">
            <a:xfrm>
              <a:off x="430213" y="4876801"/>
              <a:ext cx="73025" cy="100013"/>
            </a:xfrm>
            <a:custGeom>
              <a:avLst/>
              <a:gdLst/>
              <a:ahLst/>
              <a:cxnLst>
                <a:cxn ang="0">
                  <a:pos x="43" y="0"/>
                </a:cxn>
                <a:cxn ang="0">
                  <a:pos x="43" y="107"/>
                </a:cxn>
                <a:cxn ang="0">
                  <a:pos x="63" y="137"/>
                </a:cxn>
                <a:cxn ang="0">
                  <a:pos x="85" y="107"/>
                </a:cxn>
                <a:cxn ang="0">
                  <a:pos x="85" y="0"/>
                </a:cxn>
                <a:cxn ang="0">
                  <a:pos x="127" y="0"/>
                </a:cxn>
                <a:cxn ang="0">
                  <a:pos x="127" y="109"/>
                </a:cxn>
                <a:cxn ang="0">
                  <a:pos x="63" y="177"/>
                </a:cxn>
                <a:cxn ang="0">
                  <a:pos x="0" y="109"/>
                </a:cxn>
                <a:cxn ang="0">
                  <a:pos x="0" y="0"/>
                </a:cxn>
                <a:cxn ang="0">
                  <a:pos x="43" y="0"/>
                </a:cxn>
              </a:cxnLst>
              <a:rect l="0" t="0" r="r" b="b"/>
              <a:pathLst>
                <a:path w="127" h="177">
                  <a:moveTo>
                    <a:pt x="43" y="0"/>
                  </a:moveTo>
                  <a:lnTo>
                    <a:pt x="43" y="107"/>
                  </a:lnTo>
                  <a:cubicBezTo>
                    <a:pt x="43" y="127"/>
                    <a:pt x="49" y="137"/>
                    <a:pt x="63" y="137"/>
                  </a:cubicBezTo>
                  <a:cubicBezTo>
                    <a:pt x="78" y="137"/>
                    <a:pt x="85" y="127"/>
                    <a:pt x="85" y="107"/>
                  </a:cubicBezTo>
                  <a:lnTo>
                    <a:pt x="85" y="0"/>
                  </a:lnTo>
                  <a:lnTo>
                    <a:pt x="127" y="0"/>
                  </a:lnTo>
                  <a:lnTo>
                    <a:pt x="127" y="109"/>
                  </a:lnTo>
                  <a:cubicBezTo>
                    <a:pt x="127" y="151"/>
                    <a:pt x="102" y="177"/>
                    <a:pt x="63" y="177"/>
                  </a:cubicBezTo>
                  <a:cubicBezTo>
                    <a:pt x="24" y="177"/>
                    <a:pt x="0" y="152"/>
                    <a:pt x="0" y="109"/>
                  </a:cubicBezTo>
                  <a:lnTo>
                    <a:pt x="0" y="0"/>
                  </a:lnTo>
                  <a:lnTo>
                    <a:pt x="43" y="0"/>
                  </a:lnTo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0" name="Freeform 606"/>
            <p:cNvSpPr>
              <a:spLocks noEditPoints="1"/>
            </p:cNvSpPr>
            <p:nvPr/>
          </p:nvSpPr>
          <p:spPr bwMode="auto">
            <a:xfrm>
              <a:off x="1000125" y="4873626"/>
              <a:ext cx="73025" cy="103188"/>
            </a:xfrm>
            <a:custGeom>
              <a:avLst/>
              <a:gdLst/>
              <a:ahLst/>
              <a:cxnLst>
                <a:cxn ang="0">
                  <a:pos x="85" y="111"/>
                </a:cxn>
                <a:cxn ang="0">
                  <a:pos x="64" y="140"/>
                </a:cxn>
                <a:cxn ang="0">
                  <a:pos x="43" y="111"/>
                </a:cxn>
                <a:cxn ang="0">
                  <a:pos x="43" y="70"/>
                </a:cxn>
                <a:cxn ang="0">
                  <a:pos x="64" y="40"/>
                </a:cxn>
                <a:cxn ang="0">
                  <a:pos x="85" y="70"/>
                </a:cxn>
                <a:cxn ang="0">
                  <a:pos x="85" y="111"/>
                </a:cxn>
                <a:cxn ang="0">
                  <a:pos x="64" y="0"/>
                </a:cxn>
                <a:cxn ang="0">
                  <a:pos x="0" y="68"/>
                </a:cxn>
                <a:cxn ang="0">
                  <a:pos x="0" y="112"/>
                </a:cxn>
                <a:cxn ang="0">
                  <a:pos x="63" y="180"/>
                </a:cxn>
                <a:cxn ang="0">
                  <a:pos x="128" y="112"/>
                </a:cxn>
                <a:cxn ang="0">
                  <a:pos x="128" y="68"/>
                </a:cxn>
                <a:cxn ang="0">
                  <a:pos x="64" y="0"/>
                </a:cxn>
              </a:cxnLst>
              <a:rect l="0" t="0" r="r" b="b"/>
              <a:pathLst>
                <a:path w="128" h="180">
                  <a:moveTo>
                    <a:pt x="85" y="111"/>
                  </a:moveTo>
                  <a:cubicBezTo>
                    <a:pt x="85" y="130"/>
                    <a:pt x="79" y="140"/>
                    <a:pt x="64" y="140"/>
                  </a:cubicBezTo>
                  <a:cubicBezTo>
                    <a:pt x="49" y="140"/>
                    <a:pt x="43" y="130"/>
                    <a:pt x="43" y="111"/>
                  </a:cubicBezTo>
                  <a:lnTo>
                    <a:pt x="43" y="70"/>
                  </a:lnTo>
                  <a:cubicBezTo>
                    <a:pt x="43" y="50"/>
                    <a:pt x="49" y="40"/>
                    <a:pt x="64" y="40"/>
                  </a:cubicBezTo>
                  <a:cubicBezTo>
                    <a:pt x="78" y="40"/>
                    <a:pt x="85" y="50"/>
                    <a:pt x="85" y="70"/>
                  </a:cubicBezTo>
                  <a:lnTo>
                    <a:pt x="85" y="111"/>
                  </a:lnTo>
                  <a:moveTo>
                    <a:pt x="64" y="0"/>
                  </a:moveTo>
                  <a:cubicBezTo>
                    <a:pt x="26" y="0"/>
                    <a:pt x="0" y="26"/>
                    <a:pt x="0" y="68"/>
                  </a:cubicBezTo>
                  <a:lnTo>
                    <a:pt x="0" y="112"/>
                  </a:lnTo>
                  <a:cubicBezTo>
                    <a:pt x="0" y="156"/>
                    <a:pt x="23" y="180"/>
                    <a:pt x="63" y="180"/>
                  </a:cubicBezTo>
                  <a:cubicBezTo>
                    <a:pt x="102" y="180"/>
                    <a:pt x="128" y="155"/>
                    <a:pt x="128" y="112"/>
                  </a:cubicBezTo>
                  <a:lnTo>
                    <a:pt x="128" y="68"/>
                  </a:lnTo>
                  <a:cubicBezTo>
                    <a:pt x="128" y="25"/>
                    <a:pt x="104" y="0"/>
                    <a:pt x="64" y="0"/>
                  </a:cubicBez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1" name="Freeform 607"/>
            <p:cNvSpPr>
              <a:spLocks/>
            </p:cNvSpPr>
            <p:nvPr/>
          </p:nvSpPr>
          <p:spPr bwMode="auto">
            <a:xfrm>
              <a:off x="512763" y="4876801"/>
              <a:ext cx="68263" cy="98425"/>
            </a:xfrm>
            <a:custGeom>
              <a:avLst/>
              <a:gdLst/>
              <a:ahLst/>
              <a:cxnLst>
                <a:cxn ang="0">
                  <a:pos x="13" y="62"/>
                </a:cxn>
                <a:cxn ang="0">
                  <a:pos x="13" y="14"/>
                </a:cxn>
                <a:cxn ang="0">
                  <a:pos x="0" y="14"/>
                </a:cxn>
                <a:cxn ang="0">
                  <a:pos x="0" y="0"/>
                </a:cxn>
                <a:cxn ang="0">
                  <a:pos x="43" y="0"/>
                </a:cxn>
                <a:cxn ang="0">
                  <a:pos x="43" y="14"/>
                </a:cxn>
                <a:cxn ang="0">
                  <a:pos x="30" y="14"/>
                </a:cxn>
                <a:cxn ang="0">
                  <a:pos x="30" y="62"/>
                </a:cxn>
                <a:cxn ang="0">
                  <a:pos x="13" y="62"/>
                </a:cxn>
              </a:cxnLst>
              <a:rect l="0" t="0" r="r" b="b"/>
              <a:pathLst>
                <a:path w="43" h="62">
                  <a:moveTo>
                    <a:pt x="13" y="62"/>
                  </a:moveTo>
                  <a:lnTo>
                    <a:pt x="13" y="14"/>
                  </a:lnTo>
                  <a:lnTo>
                    <a:pt x="0" y="14"/>
                  </a:lnTo>
                  <a:lnTo>
                    <a:pt x="0" y="0"/>
                  </a:lnTo>
                  <a:lnTo>
                    <a:pt x="43" y="0"/>
                  </a:lnTo>
                  <a:lnTo>
                    <a:pt x="43" y="14"/>
                  </a:lnTo>
                  <a:lnTo>
                    <a:pt x="30" y="14"/>
                  </a:lnTo>
                  <a:lnTo>
                    <a:pt x="30" y="62"/>
                  </a:lnTo>
                  <a:lnTo>
                    <a:pt x="13" y="6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2" name="Freeform 608"/>
            <p:cNvSpPr>
              <a:spLocks/>
            </p:cNvSpPr>
            <p:nvPr/>
          </p:nvSpPr>
          <p:spPr bwMode="auto">
            <a:xfrm>
              <a:off x="590550" y="4876801"/>
              <a:ext cx="71438" cy="100013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42" y="107"/>
                </a:cxn>
                <a:cxn ang="0">
                  <a:pos x="63" y="137"/>
                </a:cxn>
                <a:cxn ang="0">
                  <a:pos x="85" y="107"/>
                </a:cxn>
                <a:cxn ang="0">
                  <a:pos x="85" y="0"/>
                </a:cxn>
                <a:cxn ang="0">
                  <a:pos x="127" y="0"/>
                </a:cxn>
                <a:cxn ang="0">
                  <a:pos x="127" y="109"/>
                </a:cxn>
                <a:cxn ang="0">
                  <a:pos x="62" y="177"/>
                </a:cxn>
                <a:cxn ang="0">
                  <a:pos x="0" y="109"/>
                </a:cxn>
                <a:cxn ang="0">
                  <a:pos x="0" y="0"/>
                </a:cxn>
                <a:cxn ang="0">
                  <a:pos x="42" y="0"/>
                </a:cxn>
              </a:cxnLst>
              <a:rect l="0" t="0" r="r" b="b"/>
              <a:pathLst>
                <a:path w="127" h="177">
                  <a:moveTo>
                    <a:pt x="42" y="0"/>
                  </a:moveTo>
                  <a:lnTo>
                    <a:pt x="42" y="107"/>
                  </a:lnTo>
                  <a:cubicBezTo>
                    <a:pt x="42" y="127"/>
                    <a:pt x="48" y="137"/>
                    <a:pt x="63" y="137"/>
                  </a:cubicBezTo>
                  <a:cubicBezTo>
                    <a:pt x="78" y="137"/>
                    <a:pt x="85" y="127"/>
                    <a:pt x="85" y="107"/>
                  </a:cubicBezTo>
                  <a:lnTo>
                    <a:pt x="85" y="0"/>
                  </a:lnTo>
                  <a:lnTo>
                    <a:pt x="127" y="0"/>
                  </a:lnTo>
                  <a:lnTo>
                    <a:pt x="127" y="109"/>
                  </a:lnTo>
                  <a:cubicBezTo>
                    <a:pt x="127" y="151"/>
                    <a:pt x="101" y="177"/>
                    <a:pt x="62" y="177"/>
                  </a:cubicBezTo>
                  <a:cubicBezTo>
                    <a:pt x="23" y="177"/>
                    <a:pt x="0" y="152"/>
                    <a:pt x="0" y="109"/>
                  </a:cubicBezTo>
                  <a:lnTo>
                    <a:pt x="0" y="0"/>
                  </a:lnTo>
                  <a:lnTo>
                    <a:pt x="42" y="0"/>
                  </a:lnTo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3" name="Freeform 609"/>
            <p:cNvSpPr>
              <a:spLocks noEditPoints="1"/>
            </p:cNvSpPr>
            <p:nvPr/>
          </p:nvSpPr>
          <p:spPr bwMode="auto">
            <a:xfrm>
              <a:off x="673100" y="4876801"/>
              <a:ext cx="73025" cy="98425"/>
            </a:xfrm>
            <a:custGeom>
              <a:avLst/>
              <a:gdLst/>
              <a:ahLst/>
              <a:cxnLst>
                <a:cxn ang="0">
                  <a:pos x="51" y="80"/>
                </a:cxn>
                <a:cxn ang="0">
                  <a:pos x="82" y="59"/>
                </a:cxn>
                <a:cxn ang="0">
                  <a:pos x="54" y="39"/>
                </a:cxn>
                <a:cxn ang="0">
                  <a:pos x="42" y="39"/>
                </a:cxn>
                <a:cxn ang="0">
                  <a:pos x="42" y="80"/>
                </a:cxn>
                <a:cxn ang="0">
                  <a:pos x="51" y="80"/>
                </a:cxn>
                <a:cxn ang="0">
                  <a:pos x="0" y="174"/>
                </a:cxn>
                <a:cxn ang="0">
                  <a:pos x="0" y="0"/>
                </a:cxn>
                <a:cxn ang="0">
                  <a:pos x="57" y="0"/>
                </a:cxn>
                <a:cxn ang="0">
                  <a:pos x="101" y="10"/>
                </a:cxn>
                <a:cxn ang="0">
                  <a:pos x="125" y="58"/>
                </a:cxn>
                <a:cxn ang="0">
                  <a:pos x="85" y="114"/>
                </a:cxn>
                <a:cxn ang="0">
                  <a:pos x="128" y="174"/>
                </a:cxn>
                <a:cxn ang="0">
                  <a:pos x="75" y="174"/>
                </a:cxn>
                <a:cxn ang="0">
                  <a:pos x="42" y="118"/>
                </a:cxn>
                <a:cxn ang="0">
                  <a:pos x="42" y="174"/>
                </a:cxn>
                <a:cxn ang="0">
                  <a:pos x="0" y="174"/>
                </a:cxn>
              </a:cxnLst>
              <a:rect l="0" t="0" r="r" b="b"/>
              <a:pathLst>
                <a:path w="128" h="174">
                  <a:moveTo>
                    <a:pt x="51" y="80"/>
                  </a:moveTo>
                  <a:cubicBezTo>
                    <a:pt x="72" y="80"/>
                    <a:pt x="82" y="75"/>
                    <a:pt x="82" y="59"/>
                  </a:cubicBezTo>
                  <a:cubicBezTo>
                    <a:pt x="82" y="45"/>
                    <a:pt x="73" y="39"/>
                    <a:pt x="54" y="39"/>
                  </a:cubicBezTo>
                  <a:lnTo>
                    <a:pt x="42" y="39"/>
                  </a:lnTo>
                  <a:lnTo>
                    <a:pt x="42" y="80"/>
                  </a:lnTo>
                  <a:lnTo>
                    <a:pt x="51" y="80"/>
                  </a:lnTo>
                  <a:moveTo>
                    <a:pt x="0" y="174"/>
                  </a:moveTo>
                  <a:lnTo>
                    <a:pt x="0" y="0"/>
                  </a:lnTo>
                  <a:lnTo>
                    <a:pt x="57" y="0"/>
                  </a:lnTo>
                  <a:cubicBezTo>
                    <a:pt x="76" y="0"/>
                    <a:pt x="90" y="2"/>
                    <a:pt x="101" y="10"/>
                  </a:cubicBezTo>
                  <a:cubicBezTo>
                    <a:pt x="117" y="21"/>
                    <a:pt x="125" y="37"/>
                    <a:pt x="125" y="58"/>
                  </a:cubicBezTo>
                  <a:cubicBezTo>
                    <a:pt x="125" y="86"/>
                    <a:pt x="110" y="107"/>
                    <a:pt x="85" y="114"/>
                  </a:cubicBezTo>
                  <a:lnTo>
                    <a:pt x="128" y="174"/>
                  </a:lnTo>
                  <a:lnTo>
                    <a:pt x="75" y="174"/>
                  </a:lnTo>
                  <a:lnTo>
                    <a:pt x="42" y="118"/>
                  </a:lnTo>
                  <a:lnTo>
                    <a:pt x="42" y="174"/>
                  </a:lnTo>
                  <a:lnTo>
                    <a:pt x="0" y="17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4" name="Freeform 610"/>
            <p:cNvSpPr>
              <a:spLocks/>
            </p:cNvSpPr>
            <p:nvPr/>
          </p:nvSpPr>
          <p:spPr bwMode="auto">
            <a:xfrm>
              <a:off x="754063" y="4876801"/>
              <a:ext cx="55563" cy="98425"/>
            </a:xfrm>
            <a:custGeom>
              <a:avLst/>
              <a:gdLst/>
              <a:ahLst/>
              <a:cxnLst>
                <a:cxn ang="0">
                  <a:pos x="0" y="62"/>
                </a:cxn>
                <a:cxn ang="0">
                  <a:pos x="0" y="0"/>
                </a:cxn>
                <a:cxn ang="0">
                  <a:pos x="35" y="0"/>
                </a:cxn>
                <a:cxn ang="0">
                  <a:pos x="35" y="14"/>
                </a:cxn>
                <a:cxn ang="0">
                  <a:pos x="16" y="14"/>
                </a:cxn>
                <a:cxn ang="0">
                  <a:pos x="16" y="24"/>
                </a:cxn>
                <a:cxn ang="0">
                  <a:pos x="30" y="24"/>
                </a:cxn>
                <a:cxn ang="0">
                  <a:pos x="30" y="37"/>
                </a:cxn>
                <a:cxn ang="0">
                  <a:pos x="16" y="37"/>
                </a:cxn>
                <a:cxn ang="0">
                  <a:pos x="16" y="48"/>
                </a:cxn>
                <a:cxn ang="0">
                  <a:pos x="35" y="48"/>
                </a:cxn>
                <a:cxn ang="0">
                  <a:pos x="35" y="62"/>
                </a:cxn>
                <a:cxn ang="0">
                  <a:pos x="0" y="62"/>
                </a:cxn>
              </a:cxnLst>
              <a:rect l="0" t="0" r="r" b="b"/>
              <a:pathLst>
                <a:path w="35" h="62">
                  <a:moveTo>
                    <a:pt x="0" y="62"/>
                  </a:moveTo>
                  <a:lnTo>
                    <a:pt x="0" y="0"/>
                  </a:lnTo>
                  <a:lnTo>
                    <a:pt x="35" y="0"/>
                  </a:lnTo>
                  <a:lnTo>
                    <a:pt x="35" y="14"/>
                  </a:lnTo>
                  <a:lnTo>
                    <a:pt x="16" y="14"/>
                  </a:lnTo>
                  <a:lnTo>
                    <a:pt x="16" y="24"/>
                  </a:lnTo>
                  <a:lnTo>
                    <a:pt x="30" y="24"/>
                  </a:lnTo>
                  <a:lnTo>
                    <a:pt x="30" y="37"/>
                  </a:lnTo>
                  <a:lnTo>
                    <a:pt x="16" y="37"/>
                  </a:lnTo>
                  <a:lnTo>
                    <a:pt x="16" y="48"/>
                  </a:lnTo>
                  <a:lnTo>
                    <a:pt x="35" y="48"/>
                  </a:lnTo>
                  <a:lnTo>
                    <a:pt x="35" y="62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5" name="Freeform 611"/>
            <p:cNvSpPr>
              <a:spLocks/>
            </p:cNvSpPr>
            <p:nvPr/>
          </p:nvSpPr>
          <p:spPr bwMode="auto">
            <a:xfrm>
              <a:off x="842963" y="4873626"/>
              <a:ext cx="66675" cy="103188"/>
            </a:xfrm>
            <a:custGeom>
              <a:avLst/>
              <a:gdLst/>
              <a:ahLst/>
              <a:cxnLst>
                <a:cxn ang="0">
                  <a:pos x="40" y="120"/>
                </a:cxn>
                <a:cxn ang="0">
                  <a:pos x="40" y="122"/>
                </a:cxn>
                <a:cxn ang="0">
                  <a:pos x="56" y="143"/>
                </a:cxn>
                <a:cxn ang="0">
                  <a:pos x="72" y="128"/>
                </a:cxn>
                <a:cxn ang="0">
                  <a:pos x="42" y="103"/>
                </a:cxn>
                <a:cxn ang="0">
                  <a:pos x="3" y="53"/>
                </a:cxn>
                <a:cxn ang="0">
                  <a:pos x="62" y="0"/>
                </a:cxn>
                <a:cxn ang="0">
                  <a:pos x="114" y="51"/>
                </a:cxn>
                <a:cxn ang="0">
                  <a:pos x="114" y="54"/>
                </a:cxn>
                <a:cxn ang="0">
                  <a:pos x="75" y="54"/>
                </a:cxn>
                <a:cxn ang="0">
                  <a:pos x="59" y="37"/>
                </a:cxn>
                <a:cxn ang="0">
                  <a:pos x="46" y="50"/>
                </a:cxn>
                <a:cxn ang="0">
                  <a:pos x="81" y="77"/>
                </a:cxn>
                <a:cxn ang="0">
                  <a:pos x="116" y="125"/>
                </a:cxn>
                <a:cxn ang="0">
                  <a:pos x="59" y="180"/>
                </a:cxn>
                <a:cxn ang="0">
                  <a:pos x="0" y="123"/>
                </a:cxn>
                <a:cxn ang="0">
                  <a:pos x="0" y="120"/>
                </a:cxn>
                <a:cxn ang="0">
                  <a:pos x="40" y="120"/>
                </a:cxn>
              </a:cxnLst>
              <a:rect l="0" t="0" r="r" b="b"/>
              <a:pathLst>
                <a:path w="116" h="180">
                  <a:moveTo>
                    <a:pt x="40" y="120"/>
                  </a:moveTo>
                  <a:lnTo>
                    <a:pt x="40" y="122"/>
                  </a:lnTo>
                  <a:cubicBezTo>
                    <a:pt x="40" y="136"/>
                    <a:pt x="46" y="143"/>
                    <a:pt x="56" y="143"/>
                  </a:cubicBezTo>
                  <a:cubicBezTo>
                    <a:pt x="66" y="143"/>
                    <a:pt x="72" y="137"/>
                    <a:pt x="72" y="128"/>
                  </a:cubicBezTo>
                  <a:cubicBezTo>
                    <a:pt x="72" y="112"/>
                    <a:pt x="61" y="111"/>
                    <a:pt x="42" y="103"/>
                  </a:cubicBezTo>
                  <a:cubicBezTo>
                    <a:pt x="16" y="91"/>
                    <a:pt x="3" y="74"/>
                    <a:pt x="3" y="53"/>
                  </a:cubicBezTo>
                  <a:cubicBezTo>
                    <a:pt x="3" y="22"/>
                    <a:pt x="26" y="0"/>
                    <a:pt x="62" y="0"/>
                  </a:cubicBezTo>
                  <a:cubicBezTo>
                    <a:pt x="93" y="0"/>
                    <a:pt x="114" y="20"/>
                    <a:pt x="114" y="51"/>
                  </a:cubicBezTo>
                  <a:lnTo>
                    <a:pt x="114" y="54"/>
                  </a:lnTo>
                  <a:lnTo>
                    <a:pt x="75" y="54"/>
                  </a:lnTo>
                  <a:cubicBezTo>
                    <a:pt x="75" y="43"/>
                    <a:pt x="69" y="37"/>
                    <a:pt x="59" y="37"/>
                  </a:cubicBezTo>
                  <a:cubicBezTo>
                    <a:pt x="51" y="37"/>
                    <a:pt x="46" y="42"/>
                    <a:pt x="46" y="50"/>
                  </a:cubicBezTo>
                  <a:cubicBezTo>
                    <a:pt x="46" y="63"/>
                    <a:pt x="59" y="65"/>
                    <a:pt x="81" y="77"/>
                  </a:cubicBezTo>
                  <a:cubicBezTo>
                    <a:pt x="104" y="89"/>
                    <a:pt x="116" y="104"/>
                    <a:pt x="116" y="125"/>
                  </a:cubicBezTo>
                  <a:cubicBezTo>
                    <a:pt x="116" y="155"/>
                    <a:pt x="91" y="180"/>
                    <a:pt x="59" y="180"/>
                  </a:cubicBezTo>
                  <a:cubicBezTo>
                    <a:pt x="20" y="180"/>
                    <a:pt x="0" y="160"/>
                    <a:pt x="0" y="123"/>
                  </a:cubicBezTo>
                  <a:lnTo>
                    <a:pt x="0" y="120"/>
                  </a:lnTo>
                  <a:lnTo>
                    <a:pt x="40" y="120"/>
                  </a:lnTo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6" name="Freeform 612"/>
            <p:cNvSpPr>
              <a:spLocks/>
            </p:cNvSpPr>
            <p:nvPr/>
          </p:nvSpPr>
          <p:spPr bwMode="auto">
            <a:xfrm>
              <a:off x="917575" y="4876801"/>
              <a:ext cx="73025" cy="98425"/>
            </a:xfrm>
            <a:custGeom>
              <a:avLst/>
              <a:gdLst/>
              <a:ahLst/>
              <a:cxnLst>
                <a:cxn ang="0">
                  <a:pos x="31" y="38"/>
                </a:cxn>
                <a:cxn ang="0">
                  <a:pos x="15" y="38"/>
                </a:cxn>
                <a:cxn ang="0">
                  <a:pos x="15" y="62"/>
                </a:cxn>
                <a:cxn ang="0">
                  <a:pos x="0" y="62"/>
                </a:cxn>
                <a:cxn ang="0">
                  <a:pos x="0" y="0"/>
                </a:cxn>
                <a:cxn ang="0">
                  <a:pos x="15" y="0"/>
                </a:cxn>
                <a:cxn ang="0">
                  <a:pos x="15" y="23"/>
                </a:cxn>
                <a:cxn ang="0">
                  <a:pos x="31" y="23"/>
                </a:cxn>
                <a:cxn ang="0">
                  <a:pos x="31" y="0"/>
                </a:cxn>
                <a:cxn ang="0">
                  <a:pos x="46" y="0"/>
                </a:cxn>
                <a:cxn ang="0">
                  <a:pos x="46" y="62"/>
                </a:cxn>
                <a:cxn ang="0">
                  <a:pos x="31" y="62"/>
                </a:cxn>
                <a:cxn ang="0">
                  <a:pos x="31" y="38"/>
                </a:cxn>
              </a:cxnLst>
              <a:rect l="0" t="0" r="r" b="b"/>
              <a:pathLst>
                <a:path w="46" h="62">
                  <a:moveTo>
                    <a:pt x="31" y="38"/>
                  </a:moveTo>
                  <a:lnTo>
                    <a:pt x="15" y="38"/>
                  </a:lnTo>
                  <a:lnTo>
                    <a:pt x="15" y="62"/>
                  </a:lnTo>
                  <a:lnTo>
                    <a:pt x="0" y="62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23"/>
                  </a:lnTo>
                  <a:lnTo>
                    <a:pt x="31" y="23"/>
                  </a:lnTo>
                  <a:lnTo>
                    <a:pt x="31" y="0"/>
                  </a:lnTo>
                  <a:lnTo>
                    <a:pt x="46" y="0"/>
                  </a:lnTo>
                  <a:lnTo>
                    <a:pt x="46" y="62"/>
                  </a:lnTo>
                  <a:lnTo>
                    <a:pt x="31" y="62"/>
                  </a:lnTo>
                  <a:lnTo>
                    <a:pt x="31" y="38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7" name="Freeform 613"/>
            <p:cNvSpPr>
              <a:spLocks noEditPoints="1"/>
            </p:cNvSpPr>
            <p:nvPr/>
          </p:nvSpPr>
          <p:spPr bwMode="auto">
            <a:xfrm>
              <a:off x="1082675" y="4876801"/>
              <a:ext cx="71438" cy="98425"/>
            </a:xfrm>
            <a:custGeom>
              <a:avLst/>
              <a:gdLst/>
              <a:ahLst/>
              <a:cxnLst>
                <a:cxn ang="0">
                  <a:pos x="51" y="80"/>
                </a:cxn>
                <a:cxn ang="0">
                  <a:pos x="82" y="59"/>
                </a:cxn>
                <a:cxn ang="0">
                  <a:pos x="54" y="39"/>
                </a:cxn>
                <a:cxn ang="0">
                  <a:pos x="43" y="39"/>
                </a:cxn>
                <a:cxn ang="0">
                  <a:pos x="43" y="80"/>
                </a:cxn>
                <a:cxn ang="0">
                  <a:pos x="51" y="80"/>
                </a:cxn>
                <a:cxn ang="0">
                  <a:pos x="0" y="174"/>
                </a:cxn>
                <a:cxn ang="0">
                  <a:pos x="0" y="0"/>
                </a:cxn>
                <a:cxn ang="0">
                  <a:pos x="57" y="0"/>
                </a:cxn>
                <a:cxn ang="0">
                  <a:pos x="101" y="10"/>
                </a:cxn>
                <a:cxn ang="0">
                  <a:pos x="125" y="59"/>
                </a:cxn>
                <a:cxn ang="0">
                  <a:pos x="97" y="110"/>
                </a:cxn>
                <a:cxn ang="0">
                  <a:pos x="55" y="118"/>
                </a:cxn>
                <a:cxn ang="0">
                  <a:pos x="42" y="118"/>
                </a:cxn>
                <a:cxn ang="0">
                  <a:pos x="42" y="174"/>
                </a:cxn>
                <a:cxn ang="0">
                  <a:pos x="0" y="174"/>
                </a:cxn>
              </a:cxnLst>
              <a:rect l="0" t="0" r="r" b="b"/>
              <a:pathLst>
                <a:path w="125" h="174">
                  <a:moveTo>
                    <a:pt x="51" y="80"/>
                  </a:moveTo>
                  <a:cubicBezTo>
                    <a:pt x="72" y="80"/>
                    <a:pt x="82" y="75"/>
                    <a:pt x="82" y="59"/>
                  </a:cubicBezTo>
                  <a:cubicBezTo>
                    <a:pt x="82" y="45"/>
                    <a:pt x="73" y="39"/>
                    <a:pt x="54" y="39"/>
                  </a:cubicBezTo>
                  <a:lnTo>
                    <a:pt x="43" y="39"/>
                  </a:lnTo>
                  <a:lnTo>
                    <a:pt x="43" y="80"/>
                  </a:lnTo>
                  <a:lnTo>
                    <a:pt x="51" y="80"/>
                  </a:lnTo>
                  <a:moveTo>
                    <a:pt x="0" y="174"/>
                  </a:moveTo>
                  <a:lnTo>
                    <a:pt x="0" y="0"/>
                  </a:lnTo>
                  <a:lnTo>
                    <a:pt x="57" y="0"/>
                  </a:lnTo>
                  <a:cubicBezTo>
                    <a:pt x="76" y="0"/>
                    <a:pt x="90" y="2"/>
                    <a:pt x="101" y="10"/>
                  </a:cubicBezTo>
                  <a:cubicBezTo>
                    <a:pt x="117" y="21"/>
                    <a:pt x="125" y="37"/>
                    <a:pt x="125" y="59"/>
                  </a:cubicBezTo>
                  <a:cubicBezTo>
                    <a:pt x="125" y="81"/>
                    <a:pt x="114" y="100"/>
                    <a:pt x="97" y="110"/>
                  </a:cubicBezTo>
                  <a:cubicBezTo>
                    <a:pt x="86" y="117"/>
                    <a:pt x="73" y="118"/>
                    <a:pt x="55" y="118"/>
                  </a:cubicBezTo>
                  <a:lnTo>
                    <a:pt x="42" y="118"/>
                  </a:lnTo>
                  <a:lnTo>
                    <a:pt x="42" y="174"/>
                  </a:lnTo>
                  <a:lnTo>
                    <a:pt x="0" y="17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8" name="Freeform 614"/>
            <p:cNvSpPr>
              <a:spLocks/>
            </p:cNvSpPr>
            <p:nvPr/>
          </p:nvSpPr>
          <p:spPr bwMode="auto">
            <a:xfrm>
              <a:off x="203200" y="4876801"/>
              <a:ext cx="131763" cy="1016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64"/>
                </a:cxn>
                <a:cxn ang="0">
                  <a:pos x="37" y="39"/>
                </a:cxn>
                <a:cxn ang="0">
                  <a:pos x="37" y="64"/>
                </a:cxn>
                <a:cxn ang="0">
                  <a:pos x="83" y="32"/>
                </a:cxn>
                <a:cxn ang="0">
                  <a:pos x="37" y="0"/>
                </a:cxn>
                <a:cxn ang="0">
                  <a:pos x="37" y="25"/>
                </a:cxn>
                <a:cxn ang="0">
                  <a:pos x="0" y="0"/>
                </a:cxn>
              </a:cxnLst>
              <a:rect l="0" t="0" r="r" b="b"/>
              <a:pathLst>
                <a:path w="83" h="64">
                  <a:moveTo>
                    <a:pt x="0" y="0"/>
                  </a:moveTo>
                  <a:lnTo>
                    <a:pt x="0" y="64"/>
                  </a:lnTo>
                  <a:lnTo>
                    <a:pt x="37" y="39"/>
                  </a:lnTo>
                  <a:lnTo>
                    <a:pt x="37" y="64"/>
                  </a:lnTo>
                  <a:lnTo>
                    <a:pt x="83" y="32"/>
                  </a:lnTo>
                  <a:lnTo>
                    <a:pt x="37" y="0"/>
                  </a:lnTo>
                  <a:lnTo>
                    <a:pt x="37" y="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9" name="Freeform 615"/>
            <p:cNvSpPr>
              <a:spLocks noEditPoints="1"/>
            </p:cNvSpPr>
            <p:nvPr/>
          </p:nvSpPr>
          <p:spPr bwMode="auto">
            <a:xfrm>
              <a:off x="1119188" y="4965701"/>
              <a:ext cx="11113" cy="11113"/>
            </a:xfrm>
            <a:custGeom>
              <a:avLst/>
              <a:gdLst/>
              <a:ahLst/>
              <a:cxnLst>
                <a:cxn ang="0">
                  <a:pos x="10" y="9"/>
                </a:cxn>
                <a:cxn ang="0">
                  <a:pos x="14" y="7"/>
                </a:cxn>
                <a:cxn ang="0">
                  <a:pos x="11" y="5"/>
                </a:cxn>
                <a:cxn ang="0">
                  <a:pos x="8" y="5"/>
                </a:cxn>
                <a:cxn ang="0">
                  <a:pos x="8" y="9"/>
                </a:cxn>
                <a:cxn ang="0">
                  <a:pos x="10" y="9"/>
                </a:cxn>
                <a:cxn ang="0">
                  <a:pos x="15" y="16"/>
                </a:cxn>
                <a:cxn ang="0">
                  <a:pos x="13" y="16"/>
                </a:cxn>
                <a:cxn ang="0">
                  <a:pos x="10" y="10"/>
                </a:cxn>
                <a:cxn ang="0">
                  <a:pos x="8" y="10"/>
                </a:cxn>
                <a:cxn ang="0">
                  <a:pos x="8" y="16"/>
                </a:cxn>
                <a:cxn ang="0">
                  <a:pos x="6" y="16"/>
                </a:cxn>
                <a:cxn ang="0">
                  <a:pos x="6" y="4"/>
                </a:cxn>
                <a:cxn ang="0">
                  <a:pos x="11" y="4"/>
                </a:cxn>
                <a:cxn ang="0">
                  <a:pos x="14" y="5"/>
                </a:cxn>
                <a:cxn ang="0">
                  <a:pos x="15" y="7"/>
                </a:cxn>
                <a:cxn ang="0">
                  <a:pos x="12" y="10"/>
                </a:cxn>
                <a:cxn ang="0">
                  <a:pos x="15" y="16"/>
                </a:cxn>
                <a:cxn ang="0">
                  <a:pos x="19" y="10"/>
                </a:cxn>
                <a:cxn ang="0">
                  <a:pos x="10" y="1"/>
                </a:cxn>
                <a:cxn ang="0">
                  <a:pos x="2" y="10"/>
                </a:cxn>
                <a:cxn ang="0">
                  <a:pos x="10" y="19"/>
                </a:cxn>
                <a:cxn ang="0">
                  <a:pos x="19" y="10"/>
                </a:cxn>
                <a:cxn ang="0">
                  <a:pos x="0" y="10"/>
                </a:cxn>
                <a:cxn ang="0">
                  <a:pos x="10" y="0"/>
                </a:cxn>
                <a:cxn ang="0">
                  <a:pos x="21" y="10"/>
                </a:cxn>
                <a:cxn ang="0">
                  <a:pos x="10" y="20"/>
                </a:cxn>
                <a:cxn ang="0">
                  <a:pos x="0" y="10"/>
                </a:cxn>
              </a:cxnLst>
              <a:rect l="0" t="0" r="r" b="b"/>
              <a:pathLst>
                <a:path w="21" h="20">
                  <a:moveTo>
                    <a:pt x="10" y="9"/>
                  </a:moveTo>
                  <a:cubicBezTo>
                    <a:pt x="12" y="9"/>
                    <a:pt x="14" y="10"/>
                    <a:pt x="14" y="7"/>
                  </a:cubicBezTo>
                  <a:cubicBezTo>
                    <a:pt x="14" y="6"/>
                    <a:pt x="12" y="5"/>
                    <a:pt x="11" y="5"/>
                  </a:cubicBezTo>
                  <a:lnTo>
                    <a:pt x="8" y="5"/>
                  </a:lnTo>
                  <a:lnTo>
                    <a:pt x="8" y="9"/>
                  </a:lnTo>
                  <a:lnTo>
                    <a:pt x="10" y="9"/>
                  </a:lnTo>
                  <a:moveTo>
                    <a:pt x="15" y="16"/>
                  </a:moveTo>
                  <a:lnTo>
                    <a:pt x="13" y="16"/>
                  </a:lnTo>
                  <a:lnTo>
                    <a:pt x="10" y="10"/>
                  </a:lnTo>
                  <a:lnTo>
                    <a:pt x="8" y="10"/>
                  </a:lnTo>
                  <a:lnTo>
                    <a:pt x="8" y="16"/>
                  </a:lnTo>
                  <a:lnTo>
                    <a:pt x="6" y="16"/>
                  </a:lnTo>
                  <a:lnTo>
                    <a:pt x="6" y="4"/>
                  </a:lnTo>
                  <a:lnTo>
                    <a:pt x="11" y="4"/>
                  </a:lnTo>
                  <a:cubicBezTo>
                    <a:pt x="12" y="4"/>
                    <a:pt x="13" y="4"/>
                    <a:pt x="14" y="5"/>
                  </a:cubicBezTo>
                  <a:cubicBezTo>
                    <a:pt x="15" y="5"/>
                    <a:pt x="15" y="6"/>
                    <a:pt x="15" y="7"/>
                  </a:cubicBezTo>
                  <a:cubicBezTo>
                    <a:pt x="15" y="9"/>
                    <a:pt x="14" y="10"/>
                    <a:pt x="12" y="10"/>
                  </a:cubicBezTo>
                  <a:lnTo>
                    <a:pt x="15" y="16"/>
                  </a:lnTo>
                  <a:close/>
                  <a:moveTo>
                    <a:pt x="19" y="10"/>
                  </a:moveTo>
                  <a:cubicBezTo>
                    <a:pt x="19" y="5"/>
                    <a:pt x="15" y="1"/>
                    <a:pt x="10" y="1"/>
                  </a:cubicBezTo>
                  <a:cubicBezTo>
                    <a:pt x="6" y="1"/>
                    <a:pt x="2" y="5"/>
                    <a:pt x="2" y="10"/>
                  </a:cubicBezTo>
                  <a:cubicBezTo>
                    <a:pt x="2" y="15"/>
                    <a:pt x="6" y="19"/>
                    <a:pt x="10" y="19"/>
                  </a:cubicBezTo>
                  <a:cubicBezTo>
                    <a:pt x="15" y="18"/>
                    <a:pt x="19" y="15"/>
                    <a:pt x="19" y="10"/>
                  </a:cubicBezTo>
                  <a:close/>
                  <a:moveTo>
                    <a:pt x="0" y="10"/>
                  </a:moveTo>
                  <a:cubicBezTo>
                    <a:pt x="0" y="4"/>
                    <a:pt x="5" y="0"/>
                    <a:pt x="10" y="0"/>
                  </a:cubicBezTo>
                  <a:cubicBezTo>
                    <a:pt x="16" y="0"/>
                    <a:pt x="21" y="4"/>
                    <a:pt x="21" y="10"/>
                  </a:cubicBezTo>
                  <a:cubicBezTo>
                    <a:pt x="21" y="16"/>
                    <a:pt x="16" y="20"/>
                    <a:pt x="10" y="20"/>
                  </a:cubicBezTo>
                  <a:cubicBezTo>
                    <a:pt x="5" y="20"/>
                    <a:pt x="0" y="16"/>
                    <a:pt x="0" y="10"/>
                  </a:cubicBez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0" name="Freeform 616"/>
            <p:cNvSpPr>
              <a:spLocks/>
            </p:cNvSpPr>
            <p:nvPr/>
          </p:nvSpPr>
          <p:spPr bwMode="auto">
            <a:xfrm>
              <a:off x="1135063" y="4967288"/>
              <a:ext cx="7938" cy="7938"/>
            </a:xfrm>
            <a:custGeom>
              <a:avLst/>
              <a:gdLst/>
              <a:ahLst/>
              <a:cxnLst>
                <a:cxn ang="0">
                  <a:pos x="12" y="8"/>
                </a:cxn>
                <a:cxn ang="0">
                  <a:pos x="12" y="2"/>
                </a:cxn>
                <a:cxn ang="0">
                  <a:pos x="12" y="2"/>
                </a:cxn>
                <a:cxn ang="0">
                  <a:pos x="10" y="7"/>
                </a:cxn>
                <a:cxn ang="0">
                  <a:pos x="7" y="14"/>
                </a:cxn>
                <a:cxn ang="0">
                  <a:pos x="6" y="14"/>
                </a:cxn>
                <a:cxn ang="0">
                  <a:pos x="4" y="7"/>
                </a:cxn>
                <a:cxn ang="0">
                  <a:pos x="2" y="2"/>
                </a:cxn>
                <a:cxn ang="0">
                  <a:pos x="2" y="2"/>
                </a:cxn>
                <a:cxn ang="0">
                  <a:pos x="2" y="8"/>
                </a:cxn>
                <a:cxn ang="0">
                  <a:pos x="1" y="14"/>
                </a:cxn>
                <a:cxn ang="0">
                  <a:pos x="0" y="14"/>
                </a:cxn>
                <a:cxn ang="0">
                  <a:pos x="1" y="0"/>
                </a:cxn>
                <a:cxn ang="0">
                  <a:pos x="3" y="0"/>
                </a:cxn>
                <a:cxn ang="0">
                  <a:pos x="5" y="7"/>
                </a:cxn>
                <a:cxn ang="0">
                  <a:pos x="7" y="12"/>
                </a:cxn>
                <a:cxn ang="0">
                  <a:pos x="7" y="12"/>
                </a:cxn>
                <a:cxn ang="0">
                  <a:pos x="8" y="7"/>
                </a:cxn>
                <a:cxn ang="0">
                  <a:pos x="11" y="0"/>
                </a:cxn>
                <a:cxn ang="0">
                  <a:pos x="13" y="0"/>
                </a:cxn>
                <a:cxn ang="0">
                  <a:pos x="14" y="14"/>
                </a:cxn>
                <a:cxn ang="0">
                  <a:pos x="12" y="14"/>
                </a:cxn>
                <a:cxn ang="0">
                  <a:pos x="12" y="8"/>
                </a:cxn>
              </a:cxnLst>
              <a:rect l="0" t="0" r="r" b="b"/>
              <a:pathLst>
                <a:path w="14" h="14">
                  <a:moveTo>
                    <a:pt x="12" y="8"/>
                  </a:moveTo>
                  <a:cubicBezTo>
                    <a:pt x="12" y="6"/>
                    <a:pt x="12" y="4"/>
                    <a:pt x="12" y="2"/>
                  </a:cubicBezTo>
                  <a:lnTo>
                    <a:pt x="12" y="2"/>
                  </a:lnTo>
                  <a:cubicBezTo>
                    <a:pt x="11" y="4"/>
                    <a:pt x="11" y="5"/>
                    <a:pt x="10" y="7"/>
                  </a:cubicBezTo>
                  <a:lnTo>
                    <a:pt x="7" y="14"/>
                  </a:lnTo>
                  <a:lnTo>
                    <a:pt x="6" y="14"/>
                  </a:lnTo>
                  <a:lnTo>
                    <a:pt x="4" y="7"/>
                  </a:lnTo>
                  <a:cubicBezTo>
                    <a:pt x="3" y="5"/>
                    <a:pt x="2" y="4"/>
                    <a:pt x="2" y="2"/>
                  </a:cubicBezTo>
                  <a:lnTo>
                    <a:pt x="2" y="2"/>
                  </a:lnTo>
                  <a:cubicBezTo>
                    <a:pt x="2" y="4"/>
                    <a:pt x="2" y="6"/>
                    <a:pt x="2" y="8"/>
                  </a:cubicBezTo>
                  <a:lnTo>
                    <a:pt x="1" y="14"/>
                  </a:lnTo>
                  <a:lnTo>
                    <a:pt x="0" y="14"/>
                  </a:lnTo>
                  <a:lnTo>
                    <a:pt x="1" y="0"/>
                  </a:lnTo>
                  <a:lnTo>
                    <a:pt x="3" y="0"/>
                  </a:lnTo>
                  <a:lnTo>
                    <a:pt x="5" y="7"/>
                  </a:lnTo>
                  <a:cubicBezTo>
                    <a:pt x="6" y="9"/>
                    <a:pt x="7" y="10"/>
                    <a:pt x="7" y="12"/>
                  </a:cubicBezTo>
                  <a:lnTo>
                    <a:pt x="7" y="12"/>
                  </a:lnTo>
                  <a:cubicBezTo>
                    <a:pt x="7" y="10"/>
                    <a:pt x="8" y="9"/>
                    <a:pt x="8" y="7"/>
                  </a:cubicBezTo>
                  <a:lnTo>
                    <a:pt x="11" y="0"/>
                  </a:lnTo>
                  <a:lnTo>
                    <a:pt x="13" y="0"/>
                  </a:lnTo>
                  <a:lnTo>
                    <a:pt x="14" y="14"/>
                  </a:lnTo>
                  <a:lnTo>
                    <a:pt x="12" y="14"/>
                  </a:lnTo>
                  <a:lnTo>
                    <a:pt x="12" y="8"/>
                  </a:lnTo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1" name="Freeform 617"/>
            <p:cNvSpPr>
              <a:spLocks noEditPoints="1"/>
            </p:cNvSpPr>
            <p:nvPr/>
          </p:nvSpPr>
          <p:spPr bwMode="auto">
            <a:xfrm>
              <a:off x="1144588" y="4967288"/>
              <a:ext cx="6350" cy="7938"/>
            </a:xfrm>
            <a:custGeom>
              <a:avLst/>
              <a:gdLst/>
              <a:ahLst/>
              <a:cxnLst>
                <a:cxn ang="0">
                  <a:pos x="2" y="13"/>
                </a:cxn>
                <a:cxn ang="0">
                  <a:pos x="3" y="13"/>
                </a:cxn>
                <a:cxn ang="0">
                  <a:pos x="9" y="7"/>
                </a:cxn>
                <a:cxn ang="0">
                  <a:pos x="4" y="2"/>
                </a:cxn>
                <a:cxn ang="0">
                  <a:pos x="2" y="2"/>
                </a:cxn>
                <a:cxn ang="0">
                  <a:pos x="2" y="13"/>
                </a:cxn>
                <a:cxn ang="0">
                  <a:pos x="0" y="0"/>
                </a:cxn>
                <a:cxn ang="0">
                  <a:pos x="4" y="0"/>
                </a:cxn>
                <a:cxn ang="0">
                  <a:pos x="9" y="2"/>
                </a:cxn>
                <a:cxn ang="0">
                  <a:pos x="11" y="7"/>
                </a:cxn>
                <a:cxn ang="0">
                  <a:pos x="9" y="12"/>
                </a:cxn>
                <a:cxn ang="0">
                  <a:pos x="3" y="14"/>
                </a:cxn>
                <a:cxn ang="0">
                  <a:pos x="0" y="14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1" h="14">
                  <a:moveTo>
                    <a:pt x="2" y="13"/>
                  </a:moveTo>
                  <a:lnTo>
                    <a:pt x="3" y="13"/>
                  </a:lnTo>
                  <a:cubicBezTo>
                    <a:pt x="7" y="13"/>
                    <a:pt x="9" y="11"/>
                    <a:pt x="9" y="7"/>
                  </a:cubicBezTo>
                  <a:cubicBezTo>
                    <a:pt x="9" y="4"/>
                    <a:pt x="8" y="2"/>
                    <a:pt x="4" y="2"/>
                  </a:cubicBezTo>
                  <a:cubicBezTo>
                    <a:pt x="3" y="2"/>
                    <a:pt x="2" y="2"/>
                    <a:pt x="2" y="2"/>
                  </a:cubicBezTo>
                  <a:lnTo>
                    <a:pt x="2" y="13"/>
                  </a:lnTo>
                  <a:moveTo>
                    <a:pt x="0" y="0"/>
                  </a:moveTo>
                  <a:cubicBezTo>
                    <a:pt x="1" y="0"/>
                    <a:pt x="2" y="0"/>
                    <a:pt x="4" y="0"/>
                  </a:cubicBezTo>
                  <a:cubicBezTo>
                    <a:pt x="6" y="0"/>
                    <a:pt x="8" y="1"/>
                    <a:pt x="9" y="2"/>
                  </a:cubicBezTo>
                  <a:cubicBezTo>
                    <a:pt x="11" y="3"/>
                    <a:pt x="11" y="4"/>
                    <a:pt x="11" y="7"/>
                  </a:cubicBezTo>
                  <a:cubicBezTo>
                    <a:pt x="11" y="9"/>
                    <a:pt x="11" y="11"/>
                    <a:pt x="9" y="12"/>
                  </a:cubicBezTo>
                  <a:cubicBezTo>
                    <a:pt x="8" y="14"/>
                    <a:pt x="6" y="14"/>
                    <a:pt x="3" y="14"/>
                  </a:cubicBezTo>
                  <a:cubicBezTo>
                    <a:pt x="2" y="14"/>
                    <a:pt x="1" y="14"/>
                    <a:pt x="0" y="14"/>
                  </a:cubicBez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82" name="Group 781"/>
          <p:cNvGrpSpPr/>
          <p:nvPr/>
        </p:nvGrpSpPr>
        <p:grpSpPr>
          <a:xfrm>
            <a:off x="7847013" y="4799013"/>
            <a:ext cx="1098550" cy="133350"/>
            <a:chOff x="7847013" y="4799013"/>
            <a:chExt cx="1098550" cy="133350"/>
          </a:xfrm>
        </p:grpSpPr>
        <p:sp>
          <p:nvSpPr>
            <p:cNvPr id="1642" name="Freeform 618"/>
            <p:cNvSpPr>
              <a:spLocks/>
            </p:cNvSpPr>
            <p:nvPr/>
          </p:nvSpPr>
          <p:spPr bwMode="auto">
            <a:xfrm>
              <a:off x="8788400" y="4799013"/>
              <a:ext cx="157163" cy="133350"/>
            </a:xfrm>
            <a:custGeom>
              <a:avLst/>
              <a:gdLst/>
              <a:ahLst/>
              <a:cxnLst>
                <a:cxn ang="0">
                  <a:pos x="133" y="220"/>
                </a:cxn>
                <a:cxn ang="0">
                  <a:pos x="61" y="228"/>
                </a:cxn>
                <a:cxn ang="0">
                  <a:pos x="70" y="206"/>
                </a:cxn>
                <a:cxn ang="0">
                  <a:pos x="9" y="160"/>
                </a:cxn>
                <a:cxn ang="0">
                  <a:pos x="16" y="139"/>
                </a:cxn>
                <a:cxn ang="0">
                  <a:pos x="0" y="96"/>
                </a:cxn>
                <a:cxn ang="0">
                  <a:pos x="44" y="102"/>
                </a:cxn>
                <a:cxn ang="0">
                  <a:pos x="54" y="82"/>
                </a:cxn>
                <a:cxn ang="0">
                  <a:pos x="87" y="116"/>
                </a:cxn>
                <a:cxn ang="0">
                  <a:pos x="95" y="112"/>
                </a:cxn>
                <a:cxn ang="0">
                  <a:pos x="79" y="37"/>
                </a:cxn>
                <a:cxn ang="0">
                  <a:pos x="110" y="50"/>
                </a:cxn>
                <a:cxn ang="0">
                  <a:pos x="137" y="0"/>
                </a:cxn>
                <a:cxn ang="0">
                  <a:pos x="164" y="50"/>
                </a:cxn>
                <a:cxn ang="0">
                  <a:pos x="194" y="37"/>
                </a:cxn>
                <a:cxn ang="0">
                  <a:pos x="178" y="112"/>
                </a:cxn>
                <a:cxn ang="0">
                  <a:pos x="187" y="117"/>
                </a:cxn>
                <a:cxn ang="0">
                  <a:pos x="220" y="83"/>
                </a:cxn>
                <a:cxn ang="0">
                  <a:pos x="229" y="102"/>
                </a:cxn>
                <a:cxn ang="0">
                  <a:pos x="273" y="96"/>
                </a:cxn>
                <a:cxn ang="0">
                  <a:pos x="258" y="139"/>
                </a:cxn>
                <a:cxn ang="0">
                  <a:pos x="265" y="161"/>
                </a:cxn>
                <a:cxn ang="0">
                  <a:pos x="204" y="206"/>
                </a:cxn>
                <a:cxn ang="0">
                  <a:pos x="212" y="228"/>
                </a:cxn>
                <a:cxn ang="0">
                  <a:pos x="140" y="220"/>
                </a:cxn>
                <a:cxn ang="0">
                  <a:pos x="143" y="233"/>
                </a:cxn>
                <a:cxn ang="0">
                  <a:pos x="137" y="232"/>
                </a:cxn>
                <a:cxn ang="0">
                  <a:pos x="131" y="233"/>
                </a:cxn>
                <a:cxn ang="0">
                  <a:pos x="133" y="220"/>
                </a:cxn>
              </a:cxnLst>
              <a:rect l="0" t="0" r="r" b="b"/>
              <a:pathLst>
                <a:path w="273" h="233">
                  <a:moveTo>
                    <a:pt x="133" y="220"/>
                  </a:moveTo>
                  <a:lnTo>
                    <a:pt x="61" y="228"/>
                  </a:lnTo>
                  <a:lnTo>
                    <a:pt x="70" y="206"/>
                  </a:lnTo>
                  <a:lnTo>
                    <a:pt x="9" y="160"/>
                  </a:lnTo>
                  <a:lnTo>
                    <a:pt x="16" y="139"/>
                  </a:lnTo>
                  <a:lnTo>
                    <a:pt x="0" y="96"/>
                  </a:lnTo>
                  <a:lnTo>
                    <a:pt x="44" y="102"/>
                  </a:lnTo>
                  <a:lnTo>
                    <a:pt x="54" y="82"/>
                  </a:lnTo>
                  <a:lnTo>
                    <a:pt x="87" y="116"/>
                  </a:lnTo>
                  <a:cubicBezTo>
                    <a:pt x="87" y="116"/>
                    <a:pt x="97" y="120"/>
                    <a:pt x="95" y="112"/>
                  </a:cubicBezTo>
                  <a:cubicBezTo>
                    <a:pt x="94" y="104"/>
                    <a:pt x="79" y="37"/>
                    <a:pt x="79" y="37"/>
                  </a:cubicBezTo>
                  <a:lnTo>
                    <a:pt x="110" y="50"/>
                  </a:lnTo>
                  <a:lnTo>
                    <a:pt x="137" y="0"/>
                  </a:lnTo>
                  <a:lnTo>
                    <a:pt x="164" y="50"/>
                  </a:lnTo>
                  <a:lnTo>
                    <a:pt x="194" y="37"/>
                  </a:lnTo>
                  <a:cubicBezTo>
                    <a:pt x="194" y="37"/>
                    <a:pt x="179" y="104"/>
                    <a:pt x="178" y="112"/>
                  </a:cubicBezTo>
                  <a:cubicBezTo>
                    <a:pt x="177" y="121"/>
                    <a:pt x="187" y="117"/>
                    <a:pt x="187" y="117"/>
                  </a:cubicBezTo>
                  <a:lnTo>
                    <a:pt x="220" y="83"/>
                  </a:lnTo>
                  <a:lnTo>
                    <a:pt x="229" y="102"/>
                  </a:lnTo>
                  <a:lnTo>
                    <a:pt x="273" y="96"/>
                  </a:lnTo>
                  <a:lnTo>
                    <a:pt x="258" y="139"/>
                  </a:lnTo>
                  <a:lnTo>
                    <a:pt x="265" y="161"/>
                  </a:lnTo>
                  <a:lnTo>
                    <a:pt x="204" y="206"/>
                  </a:lnTo>
                  <a:lnTo>
                    <a:pt x="212" y="228"/>
                  </a:lnTo>
                  <a:lnTo>
                    <a:pt x="140" y="220"/>
                  </a:lnTo>
                  <a:lnTo>
                    <a:pt x="143" y="233"/>
                  </a:lnTo>
                  <a:lnTo>
                    <a:pt x="137" y="232"/>
                  </a:lnTo>
                  <a:lnTo>
                    <a:pt x="131" y="233"/>
                  </a:lnTo>
                  <a:lnTo>
                    <a:pt x="133" y="220"/>
                  </a:lnTo>
                  <a:close/>
                </a:path>
              </a:pathLst>
            </a:custGeom>
            <a:solidFill>
              <a:srgbClr val="E3111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3" name="Freeform 619"/>
            <p:cNvSpPr>
              <a:spLocks/>
            </p:cNvSpPr>
            <p:nvPr/>
          </p:nvSpPr>
          <p:spPr bwMode="auto">
            <a:xfrm>
              <a:off x="7847013" y="4810126"/>
              <a:ext cx="93663" cy="112713"/>
            </a:xfrm>
            <a:custGeom>
              <a:avLst/>
              <a:gdLst/>
              <a:ahLst/>
              <a:cxnLst>
                <a:cxn ang="0">
                  <a:pos x="0" y="197"/>
                </a:cxn>
                <a:cxn ang="0">
                  <a:pos x="0" y="0"/>
                </a:cxn>
                <a:cxn ang="0">
                  <a:pos x="160" y="0"/>
                </a:cxn>
                <a:cxn ang="0">
                  <a:pos x="160" y="46"/>
                </a:cxn>
                <a:cxn ang="0">
                  <a:pos x="65" y="46"/>
                </a:cxn>
                <a:cxn ang="0">
                  <a:pos x="65" y="74"/>
                </a:cxn>
                <a:cxn ang="0">
                  <a:pos x="146" y="74"/>
                </a:cxn>
                <a:cxn ang="0">
                  <a:pos x="146" y="120"/>
                </a:cxn>
                <a:cxn ang="0">
                  <a:pos x="65" y="120"/>
                </a:cxn>
                <a:cxn ang="0">
                  <a:pos x="65" y="151"/>
                </a:cxn>
                <a:cxn ang="0">
                  <a:pos x="164" y="151"/>
                </a:cxn>
                <a:cxn ang="0">
                  <a:pos x="164" y="197"/>
                </a:cxn>
                <a:cxn ang="0">
                  <a:pos x="0" y="197"/>
                </a:cxn>
              </a:cxnLst>
              <a:rect l="0" t="0" r="r" b="b"/>
              <a:pathLst>
                <a:path w="164" h="197">
                  <a:moveTo>
                    <a:pt x="0" y="197"/>
                  </a:moveTo>
                  <a:lnTo>
                    <a:pt x="0" y="0"/>
                  </a:lnTo>
                  <a:lnTo>
                    <a:pt x="160" y="0"/>
                  </a:lnTo>
                  <a:lnTo>
                    <a:pt x="160" y="46"/>
                  </a:lnTo>
                  <a:lnTo>
                    <a:pt x="65" y="46"/>
                  </a:lnTo>
                  <a:lnTo>
                    <a:pt x="65" y="74"/>
                  </a:lnTo>
                  <a:lnTo>
                    <a:pt x="146" y="74"/>
                  </a:lnTo>
                  <a:lnTo>
                    <a:pt x="146" y="120"/>
                  </a:lnTo>
                  <a:lnTo>
                    <a:pt x="65" y="120"/>
                  </a:lnTo>
                  <a:lnTo>
                    <a:pt x="65" y="151"/>
                  </a:lnTo>
                  <a:lnTo>
                    <a:pt x="164" y="151"/>
                  </a:lnTo>
                  <a:lnTo>
                    <a:pt x="164" y="197"/>
                  </a:lnTo>
                  <a:lnTo>
                    <a:pt x="0" y="197"/>
                  </a:lnTo>
                  <a:close/>
                </a:path>
              </a:pathLst>
            </a:custGeom>
            <a:solidFill>
              <a:srgbClr val="2B252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4" name="Freeform 620"/>
            <p:cNvSpPr>
              <a:spLocks/>
            </p:cNvSpPr>
            <p:nvPr/>
          </p:nvSpPr>
          <p:spPr bwMode="auto">
            <a:xfrm>
              <a:off x="7945438" y="4841876"/>
              <a:ext cx="95250" cy="80963"/>
            </a:xfrm>
            <a:custGeom>
              <a:avLst/>
              <a:gdLst/>
              <a:ahLst/>
              <a:cxnLst>
                <a:cxn ang="0">
                  <a:pos x="51" y="68"/>
                </a:cxn>
                <a:cxn ang="0">
                  <a:pos x="4" y="0"/>
                </a:cxn>
                <a:cxn ang="0">
                  <a:pos x="67" y="0"/>
                </a:cxn>
                <a:cxn ang="0">
                  <a:pos x="85" y="35"/>
                </a:cxn>
                <a:cxn ang="0">
                  <a:pos x="104" y="0"/>
                </a:cxn>
                <a:cxn ang="0">
                  <a:pos x="166" y="0"/>
                </a:cxn>
                <a:cxn ang="0">
                  <a:pos x="117" y="68"/>
                </a:cxn>
                <a:cxn ang="0">
                  <a:pos x="167" y="143"/>
                </a:cxn>
                <a:cxn ang="0">
                  <a:pos x="104" y="143"/>
                </a:cxn>
                <a:cxn ang="0">
                  <a:pos x="83" y="102"/>
                </a:cxn>
                <a:cxn ang="0">
                  <a:pos x="63" y="143"/>
                </a:cxn>
                <a:cxn ang="0">
                  <a:pos x="0" y="143"/>
                </a:cxn>
                <a:cxn ang="0">
                  <a:pos x="51" y="68"/>
                </a:cxn>
              </a:cxnLst>
              <a:rect l="0" t="0" r="r" b="b"/>
              <a:pathLst>
                <a:path w="167" h="143">
                  <a:moveTo>
                    <a:pt x="51" y="68"/>
                  </a:moveTo>
                  <a:lnTo>
                    <a:pt x="4" y="0"/>
                  </a:lnTo>
                  <a:lnTo>
                    <a:pt x="67" y="0"/>
                  </a:lnTo>
                  <a:lnTo>
                    <a:pt x="85" y="35"/>
                  </a:lnTo>
                  <a:lnTo>
                    <a:pt x="104" y="0"/>
                  </a:lnTo>
                  <a:lnTo>
                    <a:pt x="166" y="0"/>
                  </a:lnTo>
                  <a:lnTo>
                    <a:pt x="117" y="68"/>
                  </a:lnTo>
                  <a:lnTo>
                    <a:pt x="167" y="143"/>
                  </a:lnTo>
                  <a:lnTo>
                    <a:pt x="104" y="143"/>
                  </a:lnTo>
                  <a:lnTo>
                    <a:pt x="83" y="102"/>
                  </a:lnTo>
                  <a:lnTo>
                    <a:pt x="63" y="143"/>
                  </a:lnTo>
                  <a:lnTo>
                    <a:pt x="0" y="143"/>
                  </a:lnTo>
                  <a:lnTo>
                    <a:pt x="51" y="68"/>
                  </a:lnTo>
                  <a:close/>
                </a:path>
              </a:pathLst>
            </a:custGeom>
            <a:solidFill>
              <a:srgbClr val="2B252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5" name="Freeform 621"/>
            <p:cNvSpPr>
              <a:spLocks/>
            </p:cNvSpPr>
            <p:nvPr/>
          </p:nvSpPr>
          <p:spPr bwMode="auto">
            <a:xfrm>
              <a:off x="8039100" y="4814888"/>
              <a:ext cx="60325" cy="107950"/>
            </a:xfrm>
            <a:custGeom>
              <a:avLst/>
              <a:gdLst/>
              <a:ahLst/>
              <a:cxnLst>
                <a:cxn ang="0">
                  <a:pos x="104" y="188"/>
                </a:cxn>
                <a:cxn ang="0">
                  <a:pos x="33" y="181"/>
                </a:cxn>
                <a:cxn ang="0">
                  <a:pos x="20" y="137"/>
                </a:cxn>
                <a:cxn ang="0">
                  <a:pos x="20" y="77"/>
                </a:cxn>
                <a:cxn ang="0">
                  <a:pos x="0" y="77"/>
                </a:cxn>
                <a:cxn ang="0">
                  <a:pos x="0" y="45"/>
                </a:cxn>
                <a:cxn ang="0">
                  <a:pos x="21" y="45"/>
                </a:cxn>
                <a:cxn ang="0">
                  <a:pos x="21" y="0"/>
                </a:cxn>
                <a:cxn ang="0">
                  <a:pos x="77" y="0"/>
                </a:cxn>
                <a:cxn ang="0">
                  <a:pos x="77" y="45"/>
                </a:cxn>
                <a:cxn ang="0">
                  <a:pos x="105" y="45"/>
                </a:cxn>
                <a:cxn ang="0">
                  <a:pos x="105" y="77"/>
                </a:cxn>
                <a:cxn ang="0">
                  <a:pos x="77" y="77"/>
                </a:cxn>
                <a:cxn ang="0">
                  <a:pos x="77" y="129"/>
                </a:cxn>
                <a:cxn ang="0">
                  <a:pos x="80" y="143"/>
                </a:cxn>
                <a:cxn ang="0">
                  <a:pos x="95" y="147"/>
                </a:cxn>
                <a:cxn ang="0">
                  <a:pos x="104" y="147"/>
                </a:cxn>
                <a:cxn ang="0">
                  <a:pos x="104" y="188"/>
                </a:cxn>
              </a:cxnLst>
              <a:rect l="0" t="0" r="r" b="b"/>
              <a:pathLst>
                <a:path w="105" h="188">
                  <a:moveTo>
                    <a:pt x="104" y="188"/>
                  </a:moveTo>
                  <a:cubicBezTo>
                    <a:pt x="65" y="188"/>
                    <a:pt x="42" y="185"/>
                    <a:pt x="33" y="181"/>
                  </a:cubicBezTo>
                  <a:cubicBezTo>
                    <a:pt x="25" y="176"/>
                    <a:pt x="20" y="161"/>
                    <a:pt x="20" y="137"/>
                  </a:cubicBezTo>
                  <a:lnTo>
                    <a:pt x="20" y="77"/>
                  </a:lnTo>
                  <a:lnTo>
                    <a:pt x="0" y="77"/>
                  </a:lnTo>
                  <a:lnTo>
                    <a:pt x="0" y="45"/>
                  </a:lnTo>
                  <a:lnTo>
                    <a:pt x="21" y="45"/>
                  </a:lnTo>
                  <a:lnTo>
                    <a:pt x="21" y="0"/>
                  </a:lnTo>
                  <a:lnTo>
                    <a:pt x="77" y="0"/>
                  </a:lnTo>
                  <a:lnTo>
                    <a:pt x="77" y="45"/>
                  </a:lnTo>
                  <a:lnTo>
                    <a:pt x="105" y="45"/>
                  </a:lnTo>
                  <a:lnTo>
                    <a:pt x="105" y="77"/>
                  </a:lnTo>
                  <a:lnTo>
                    <a:pt x="77" y="77"/>
                  </a:lnTo>
                  <a:lnTo>
                    <a:pt x="77" y="129"/>
                  </a:lnTo>
                  <a:cubicBezTo>
                    <a:pt x="77" y="136"/>
                    <a:pt x="78" y="141"/>
                    <a:pt x="80" y="143"/>
                  </a:cubicBezTo>
                  <a:cubicBezTo>
                    <a:pt x="83" y="146"/>
                    <a:pt x="87" y="147"/>
                    <a:pt x="95" y="147"/>
                  </a:cubicBezTo>
                  <a:lnTo>
                    <a:pt x="104" y="147"/>
                  </a:lnTo>
                  <a:lnTo>
                    <a:pt x="104" y="188"/>
                  </a:lnTo>
                  <a:close/>
                </a:path>
              </a:pathLst>
            </a:custGeom>
            <a:solidFill>
              <a:srgbClr val="2B252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6" name="Freeform 622"/>
            <p:cNvSpPr>
              <a:spLocks/>
            </p:cNvSpPr>
            <p:nvPr/>
          </p:nvSpPr>
          <p:spPr bwMode="auto">
            <a:xfrm>
              <a:off x="8107363" y="4838701"/>
              <a:ext cx="58738" cy="84138"/>
            </a:xfrm>
            <a:custGeom>
              <a:avLst/>
              <a:gdLst/>
              <a:ahLst/>
              <a:cxnLst>
                <a:cxn ang="0">
                  <a:pos x="0" y="5"/>
                </a:cxn>
                <a:cxn ang="0">
                  <a:pos x="51" y="5"/>
                </a:cxn>
                <a:cxn ang="0">
                  <a:pos x="51" y="33"/>
                </a:cxn>
                <a:cxn ang="0">
                  <a:pos x="96" y="0"/>
                </a:cxn>
                <a:cxn ang="0">
                  <a:pos x="103" y="1"/>
                </a:cxn>
                <a:cxn ang="0">
                  <a:pos x="103" y="58"/>
                </a:cxn>
                <a:cxn ang="0">
                  <a:pos x="96" y="57"/>
                </a:cxn>
                <a:cxn ang="0">
                  <a:pos x="91" y="56"/>
                </a:cxn>
                <a:cxn ang="0">
                  <a:pos x="65" y="66"/>
                </a:cxn>
                <a:cxn ang="0">
                  <a:pos x="56" y="98"/>
                </a:cxn>
                <a:cxn ang="0">
                  <a:pos x="56" y="148"/>
                </a:cxn>
                <a:cxn ang="0">
                  <a:pos x="0" y="148"/>
                </a:cxn>
                <a:cxn ang="0">
                  <a:pos x="0" y="5"/>
                </a:cxn>
              </a:cxnLst>
              <a:rect l="0" t="0" r="r" b="b"/>
              <a:pathLst>
                <a:path w="103" h="148">
                  <a:moveTo>
                    <a:pt x="0" y="5"/>
                  </a:moveTo>
                  <a:lnTo>
                    <a:pt x="51" y="5"/>
                  </a:lnTo>
                  <a:lnTo>
                    <a:pt x="51" y="33"/>
                  </a:lnTo>
                  <a:cubicBezTo>
                    <a:pt x="60" y="11"/>
                    <a:pt x="75" y="0"/>
                    <a:pt x="96" y="0"/>
                  </a:cubicBezTo>
                  <a:cubicBezTo>
                    <a:pt x="98" y="1"/>
                    <a:pt x="101" y="1"/>
                    <a:pt x="103" y="1"/>
                  </a:cubicBezTo>
                  <a:lnTo>
                    <a:pt x="103" y="58"/>
                  </a:lnTo>
                  <a:cubicBezTo>
                    <a:pt x="101" y="58"/>
                    <a:pt x="99" y="58"/>
                    <a:pt x="96" y="57"/>
                  </a:cubicBezTo>
                  <a:cubicBezTo>
                    <a:pt x="94" y="57"/>
                    <a:pt x="92" y="56"/>
                    <a:pt x="91" y="56"/>
                  </a:cubicBezTo>
                  <a:cubicBezTo>
                    <a:pt x="79" y="56"/>
                    <a:pt x="71" y="60"/>
                    <a:pt x="65" y="66"/>
                  </a:cubicBezTo>
                  <a:cubicBezTo>
                    <a:pt x="59" y="72"/>
                    <a:pt x="56" y="83"/>
                    <a:pt x="56" y="98"/>
                  </a:cubicBezTo>
                  <a:lnTo>
                    <a:pt x="56" y="148"/>
                  </a:lnTo>
                  <a:lnTo>
                    <a:pt x="0" y="148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2B252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7" name="Freeform 623"/>
            <p:cNvSpPr>
              <a:spLocks noEditPoints="1"/>
            </p:cNvSpPr>
            <p:nvPr/>
          </p:nvSpPr>
          <p:spPr bwMode="auto">
            <a:xfrm>
              <a:off x="8164513" y="4838701"/>
              <a:ext cx="95250" cy="87313"/>
            </a:xfrm>
            <a:custGeom>
              <a:avLst/>
              <a:gdLst/>
              <a:ahLst/>
              <a:cxnLst>
                <a:cxn ang="0">
                  <a:pos x="108" y="148"/>
                </a:cxn>
                <a:cxn ang="0">
                  <a:pos x="105" y="132"/>
                </a:cxn>
                <a:cxn ang="0">
                  <a:pos x="81" y="148"/>
                </a:cxn>
                <a:cxn ang="0">
                  <a:pos x="52" y="152"/>
                </a:cxn>
                <a:cxn ang="0">
                  <a:pos x="15" y="141"/>
                </a:cxn>
                <a:cxn ang="0">
                  <a:pos x="0" y="109"/>
                </a:cxn>
                <a:cxn ang="0">
                  <a:pos x="19" y="73"/>
                </a:cxn>
                <a:cxn ang="0">
                  <a:pos x="70" y="61"/>
                </a:cxn>
                <a:cxn ang="0">
                  <a:pos x="102" y="46"/>
                </a:cxn>
                <a:cxn ang="0">
                  <a:pos x="97" y="37"/>
                </a:cxn>
                <a:cxn ang="0">
                  <a:pos x="84" y="35"/>
                </a:cxn>
                <a:cxn ang="0">
                  <a:pos x="70" y="37"/>
                </a:cxn>
                <a:cxn ang="0">
                  <a:pos x="64" y="49"/>
                </a:cxn>
                <a:cxn ang="0">
                  <a:pos x="9" y="49"/>
                </a:cxn>
                <a:cxn ang="0">
                  <a:pos x="28" y="13"/>
                </a:cxn>
                <a:cxn ang="0">
                  <a:pos x="87" y="0"/>
                </a:cxn>
                <a:cxn ang="0">
                  <a:pos x="146" y="15"/>
                </a:cxn>
                <a:cxn ang="0">
                  <a:pos x="159" y="60"/>
                </a:cxn>
                <a:cxn ang="0">
                  <a:pos x="159" y="127"/>
                </a:cxn>
                <a:cxn ang="0">
                  <a:pos x="160" y="137"/>
                </a:cxn>
                <a:cxn ang="0">
                  <a:pos x="167" y="145"/>
                </a:cxn>
                <a:cxn ang="0">
                  <a:pos x="167" y="148"/>
                </a:cxn>
                <a:cxn ang="0">
                  <a:pos x="108" y="148"/>
                </a:cxn>
                <a:cxn ang="0">
                  <a:pos x="102" y="84"/>
                </a:cxn>
                <a:cxn ang="0">
                  <a:pos x="71" y="93"/>
                </a:cxn>
                <a:cxn ang="0">
                  <a:pos x="59" y="107"/>
                </a:cxn>
                <a:cxn ang="0">
                  <a:pos x="64" y="116"/>
                </a:cxn>
                <a:cxn ang="0">
                  <a:pos x="77" y="119"/>
                </a:cxn>
                <a:cxn ang="0">
                  <a:pos x="96" y="110"/>
                </a:cxn>
                <a:cxn ang="0">
                  <a:pos x="102" y="84"/>
                </a:cxn>
              </a:cxnLst>
              <a:rect l="0" t="0" r="r" b="b"/>
              <a:pathLst>
                <a:path w="167" h="152">
                  <a:moveTo>
                    <a:pt x="108" y="148"/>
                  </a:moveTo>
                  <a:lnTo>
                    <a:pt x="105" y="132"/>
                  </a:lnTo>
                  <a:cubicBezTo>
                    <a:pt x="98" y="140"/>
                    <a:pt x="90" y="145"/>
                    <a:pt x="81" y="148"/>
                  </a:cubicBezTo>
                  <a:cubicBezTo>
                    <a:pt x="73" y="150"/>
                    <a:pt x="63" y="152"/>
                    <a:pt x="52" y="152"/>
                  </a:cubicBezTo>
                  <a:cubicBezTo>
                    <a:pt x="37" y="152"/>
                    <a:pt x="25" y="148"/>
                    <a:pt x="15" y="141"/>
                  </a:cubicBezTo>
                  <a:cubicBezTo>
                    <a:pt x="5" y="134"/>
                    <a:pt x="0" y="123"/>
                    <a:pt x="0" y="109"/>
                  </a:cubicBezTo>
                  <a:cubicBezTo>
                    <a:pt x="0" y="90"/>
                    <a:pt x="7" y="78"/>
                    <a:pt x="19" y="73"/>
                  </a:cubicBezTo>
                  <a:cubicBezTo>
                    <a:pt x="31" y="68"/>
                    <a:pt x="48" y="64"/>
                    <a:pt x="70" y="61"/>
                  </a:cubicBezTo>
                  <a:cubicBezTo>
                    <a:pt x="91" y="58"/>
                    <a:pt x="102" y="53"/>
                    <a:pt x="102" y="46"/>
                  </a:cubicBezTo>
                  <a:cubicBezTo>
                    <a:pt x="102" y="42"/>
                    <a:pt x="100" y="39"/>
                    <a:pt x="97" y="37"/>
                  </a:cubicBezTo>
                  <a:cubicBezTo>
                    <a:pt x="93" y="35"/>
                    <a:pt x="89" y="35"/>
                    <a:pt x="84" y="35"/>
                  </a:cubicBezTo>
                  <a:cubicBezTo>
                    <a:pt x="78" y="35"/>
                    <a:pt x="74" y="36"/>
                    <a:pt x="70" y="37"/>
                  </a:cubicBezTo>
                  <a:cubicBezTo>
                    <a:pt x="66" y="39"/>
                    <a:pt x="64" y="43"/>
                    <a:pt x="64" y="49"/>
                  </a:cubicBezTo>
                  <a:lnTo>
                    <a:pt x="9" y="49"/>
                  </a:lnTo>
                  <a:cubicBezTo>
                    <a:pt x="9" y="33"/>
                    <a:pt x="15" y="21"/>
                    <a:pt x="28" y="13"/>
                  </a:cubicBezTo>
                  <a:cubicBezTo>
                    <a:pt x="40" y="5"/>
                    <a:pt x="60" y="0"/>
                    <a:pt x="87" y="0"/>
                  </a:cubicBezTo>
                  <a:cubicBezTo>
                    <a:pt x="118" y="0"/>
                    <a:pt x="138" y="5"/>
                    <a:pt x="146" y="15"/>
                  </a:cubicBezTo>
                  <a:cubicBezTo>
                    <a:pt x="155" y="24"/>
                    <a:pt x="159" y="39"/>
                    <a:pt x="159" y="60"/>
                  </a:cubicBezTo>
                  <a:lnTo>
                    <a:pt x="159" y="127"/>
                  </a:lnTo>
                  <a:cubicBezTo>
                    <a:pt x="159" y="131"/>
                    <a:pt x="160" y="135"/>
                    <a:pt x="160" y="137"/>
                  </a:cubicBezTo>
                  <a:cubicBezTo>
                    <a:pt x="161" y="139"/>
                    <a:pt x="163" y="142"/>
                    <a:pt x="167" y="145"/>
                  </a:cubicBezTo>
                  <a:lnTo>
                    <a:pt x="167" y="148"/>
                  </a:lnTo>
                  <a:lnTo>
                    <a:pt x="108" y="148"/>
                  </a:lnTo>
                  <a:close/>
                  <a:moveTo>
                    <a:pt x="102" y="84"/>
                  </a:moveTo>
                  <a:cubicBezTo>
                    <a:pt x="89" y="88"/>
                    <a:pt x="78" y="91"/>
                    <a:pt x="71" y="93"/>
                  </a:cubicBezTo>
                  <a:cubicBezTo>
                    <a:pt x="63" y="95"/>
                    <a:pt x="59" y="100"/>
                    <a:pt x="59" y="107"/>
                  </a:cubicBezTo>
                  <a:cubicBezTo>
                    <a:pt x="59" y="111"/>
                    <a:pt x="61" y="114"/>
                    <a:pt x="64" y="116"/>
                  </a:cubicBezTo>
                  <a:cubicBezTo>
                    <a:pt x="67" y="118"/>
                    <a:pt x="71" y="119"/>
                    <a:pt x="77" y="119"/>
                  </a:cubicBezTo>
                  <a:cubicBezTo>
                    <a:pt x="86" y="119"/>
                    <a:pt x="93" y="116"/>
                    <a:pt x="96" y="110"/>
                  </a:cubicBezTo>
                  <a:cubicBezTo>
                    <a:pt x="100" y="104"/>
                    <a:pt x="102" y="95"/>
                    <a:pt x="102" y="84"/>
                  </a:cubicBezTo>
                  <a:close/>
                </a:path>
              </a:pathLst>
            </a:custGeom>
            <a:solidFill>
              <a:srgbClr val="2B252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8" name="Freeform 624"/>
            <p:cNvSpPr>
              <a:spLocks/>
            </p:cNvSpPr>
            <p:nvPr/>
          </p:nvSpPr>
          <p:spPr bwMode="auto">
            <a:xfrm>
              <a:off x="8313738" y="4810126"/>
              <a:ext cx="87313" cy="112713"/>
            </a:xfrm>
            <a:custGeom>
              <a:avLst/>
              <a:gdLst/>
              <a:ahLst/>
              <a:cxnLst>
                <a:cxn ang="0">
                  <a:pos x="0" y="197"/>
                </a:cxn>
                <a:cxn ang="0">
                  <a:pos x="0" y="0"/>
                </a:cxn>
                <a:cxn ang="0">
                  <a:pos x="152" y="0"/>
                </a:cxn>
                <a:cxn ang="0">
                  <a:pos x="152" y="46"/>
                </a:cxn>
                <a:cxn ang="0">
                  <a:pos x="64" y="46"/>
                </a:cxn>
                <a:cxn ang="0">
                  <a:pos x="64" y="82"/>
                </a:cxn>
                <a:cxn ang="0">
                  <a:pos x="134" y="82"/>
                </a:cxn>
                <a:cxn ang="0">
                  <a:pos x="134" y="128"/>
                </a:cxn>
                <a:cxn ang="0">
                  <a:pos x="64" y="128"/>
                </a:cxn>
                <a:cxn ang="0">
                  <a:pos x="64" y="197"/>
                </a:cxn>
                <a:cxn ang="0">
                  <a:pos x="0" y="197"/>
                </a:cxn>
              </a:cxnLst>
              <a:rect l="0" t="0" r="r" b="b"/>
              <a:pathLst>
                <a:path w="152" h="197">
                  <a:moveTo>
                    <a:pt x="0" y="197"/>
                  </a:moveTo>
                  <a:lnTo>
                    <a:pt x="0" y="0"/>
                  </a:lnTo>
                  <a:lnTo>
                    <a:pt x="152" y="0"/>
                  </a:lnTo>
                  <a:lnTo>
                    <a:pt x="152" y="46"/>
                  </a:lnTo>
                  <a:lnTo>
                    <a:pt x="64" y="46"/>
                  </a:lnTo>
                  <a:lnTo>
                    <a:pt x="64" y="82"/>
                  </a:lnTo>
                  <a:lnTo>
                    <a:pt x="134" y="82"/>
                  </a:lnTo>
                  <a:lnTo>
                    <a:pt x="134" y="128"/>
                  </a:lnTo>
                  <a:lnTo>
                    <a:pt x="64" y="128"/>
                  </a:lnTo>
                  <a:lnTo>
                    <a:pt x="64" y="197"/>
                  </a:lnTo>
                  <a:lnTo>
                    <a:pt x="0" y="197"/>
                  </a:lnTo>
                  <a:close/>
                </a:path>
              </a:pathLst>
            </a:custGeom>
            <a:solidFill>
              <a:srgbClr val="2B252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9" name="Freeform 625"/>
            <p:cNvSpPr>
              <a:spLocks noEditPoints="1"/>
            </p:cNvSpPr>
            <p:nvPr/>
          </p:nvSpPr>
          <p:spPr bwMode="auto">
            <a:xfrm>
              <a:off x="8404225" y="4838701"/>
              <a:ext cx="93663" cy="87313"/>
            </a:xfrm>
            <a:custGeom>
              <a:avLst/>
              <a:gdLst/>
              <a:ahLst/>
              <a:cxnLst>
                <a:cxn ang="0">
                  <a:pos x="57" y="75"/>
                </a:cxn>
                <a:cxn ang="0">
                  <a:pos x="63" y="104"/>
                </a:cxn>
                <a:cxn ang="0">
                  <a:pos x="81" y="113"/>
                </a:cxn>
                <a:cxn ang="0">
                  <a:pos x="100" y="104"/>
                </a:cxn>
                <a:cxn ang="0">
                  <a:pos x="106" y="75"/>
                </a:cxn>
                <a:cxn ang="0">
                  <a:pos x="99" y="49"/>
                </a:cxn>
                <a:cxn ang="0">
                  <a:pos x="82" y="39"/>
                </a:cxn>
                <a:cxn ang="0">
                  <a:pos x="63" y="50"/>
                </a:cxn>
                <a:cxn ang="0">
                  <a:pos x="57" y="75"/>
                </a:cxn>
                <a:cxn ang="0">
                  <a:pos x="81" y="0"/>
                </a:cxn>
                <a:cxn ang="0">
                  <a:pos x="141" y="21"/>
                </a:cxn>
                <a:cxn ang="0">
                  <a:pos x="163" y="75"/>
                </a:cxn>
                <a:cxn ang="0">
                  <a:pos x="140" y="132"/>
                </a:cxn>
                <a:cxn ang="0">
                  <a:pos x="81" y="152"/>
                </a:cxn>
                <a:cxn ang="0">
                  <a:pos x="23" y="133"/>
                </a:cxn>
                <a:cxn ang="0">
                  <a:pos x="0" y="78"/>
                </a:cxn>
                <a:cxn ang="0">
                  <a:pos x="22" y="21"/>
                </a:cxn>
                <a:cxn ang="0">
                  <a:pos x="81" y="0"/>
                </a:cxn>
              </a:cxnLst>
              <a:rect l="0" t="0" r="r" b="b"/>
              <a:pathLst>
                <a:path w="163" h="152">
                  <a:moveTo>
                    <a:pt x="57" y="75"/>
                  </a:moveTo>
                  <a:cubicBezTo>
                    <a:pt x="57" y="88"/>
                    <a:pt x="59" y="97"/>
                    <a:pt x="63" y="104"/>
                  </a:cubicBezTo>
                  <a:cubicBezTo>
                    <a:pt x="68" y="110"/>
                    <a:pt x="74" y="113"/>
                    <a:pt x="81" y="113"/>
                  </a:cubicBezTo>
                  <a:cubicBezTo>
                    <a:pt x="89" y="113"/>
                    <a:pt x="95" y="110"/>
                    <a:pt x="100" y="104"/>
                  </a:cubicBezTo>
                  <a:cubicBezTo>
                    <a:pt x="104" y="98"/>
                    <a:pt x="106" y="88"/>
                    <a:pt x="106" y="75"/>
                  </a:cubicBezTo>
                  <a:cubicBezTo>
                    <a:pt x="106" y="64"/>
                    <a:pt x="104" y="55"/>
                    <a:pt x="99" y="49"/>
                  </a:cubicBezTo>
                  <a:cubicBezTo>
                    <a:pt x="95" y="42"/>
                    <a:pt x="89" y="39"/>
                    <a:pt x="82" y="39"/>
                  </a:cubicBezTo>
                  <a:cubicBezTo>
                    <a:pt x="73" y="39"/>
                    <a:pt x="67" y="42"/>
                    <a:pt x="63" y="50"/>
                  </a:cubicBezTo>
                  <a:cubicBezTo>
                    <a:pt x="59" y="57"/>
                    <a:pt x="57" y="65"/>
                    <a:pt x="57" y="75"/>
                  </a:cubicBezTo>
                  <a:close/>
                  <a:moveTo>
                    <a:pt x="81" y="0"/>
                  </a:moveTo>
                  <a:cubicBezTo>
                    <a:pt x="106" y="0"/>
                    <a:pt x="126" y="7"/>
                    <a:pt x="141" y="21"/>
                  </a:cubicBezTo>
                  <a:cubicBezTo>
                    <a:pt x="155" y="34"/>
                    <a:pt x="163" y="52"/>
                    <a:pt x="163" y="75"/>
                  </a:cubicBezTo>
                  <a:cubicBezTo>
                    <a:pt x="163" y="100"/>
                    <a:pt x="155" y="119"/>
                    <a:pt x="140" y="132"/>
                  </a:cubicBezTo>
                  <a:cubicBezTo>
                    <a:pt x="125" y="145"/>
                    <a:pt x="105" y="152"/>
                    <a:pt x="81" y="152"/>
                  </a:cubicBezTo>
                  <a:cubicBezTo>
                    <a:pt x="57" y="152"/>
                    <a:pt x="38" y="145"/>
                    <a:pt x="23" y="133"/>
                  </a:cubicBezTo>
                  <a:cubicBezTo>
                    <a:pt x="7" y="120"/>
                    <a:pt x="0" y="101"/>
                    <a:pt x="0" y="78"/>
                  </a:cubicBezTo>
                  <a:cubicBezTo>
                    <a:pt x="0" y="53"/>
                    <a:pt x="7" y="34"/>
                    <a:pt x="22" y="21"/>
                  </a:cubicBezTo>
                  <a:cubicBezTo>
                    <a:pt x="36" y="7"/>
                    <a:pt x="56" y="0"/>
                    <a:pt x="81" y="0"/>
                  </a:cubicBezTo>
                  <a:close/>
                </a:path>
              </a:pathLst>
            </a:custGeom>
            <a:solidFill>
              <a:srgbClr val="2B252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0" name="Freeform 626"/>
            <p:cNvSpPr>
              <a:spLocks noEditPoints="1"/>
            </p:cNvSpPr>
            <p:nvPr/>
          </p:nvSpPr>
          <p:spPr bwMode="auto">
            <a:xfrm>
              <a:off x="8501063" y="4838701"/>
              <a:ext cx="93663" cy="87313"/>
            </a:xfrm>
            <a:custGeom>
              <a:avLst/>
              <a:gdLst/>
              <a:ahLst/>
              <a:cxnLst>
                <a:cxn ang="0">
                  <a:pos x="57" y="75"/>
                </a:cxn>
                <a:cxn ang="0">
                  <a:pos x="63" y="104"/>
                </a:cxn>
                <a:cxn ang="0">
                  <a:pos x="81" y="113"/>
                </a:cxn>
                <a:cxn ang="0">
                  <a:pos x="100" y="104"/>
                </a:cxn>
                <a:cxn ang="0">
                  <a:pos x="106" y="75"/>
                </a:cxn>
                <a:cxn ang="0">
                  <a:pos x="99" y="49"/>
                </a:cxn>
                <a:cxn ang="0">
                  <a:pos x="82" y="39"/>
                </a:cxn>
                <a:cxn ang="0">
                  <a:pos x="63" y="50"/>
                </a:cxn>
                <a:cxn ang="0">
                  <a:pos x="57" y="75"/>
                </a:cxn>
                <a:cxn ang="0">
                  <a:pos x="81" y="0"/>
                </a:cxn>
                <a:cxn ang="0">
                  <a:pos x="140" y="21"/>
                </a:cxn>
                <a:cxn ang="0">
                  <a:pos x="163" y="75"/>
                </a:cxn>
                <a:cxn ang="0">
                  <a:pos x="140" y="132"/>
                </a:cxn>
                <a:cxn ang="0">
                  <a:pos x="81" y="152"/>
                </a:cxn>
                <a:cxn ang="0">
                  <a:pos x="23" y="133"/>
                </a:cxn>
                <a:cxn ang="0">
                  <a:pos x="0" y="78"/>
                </a:cxn>
                <a:cxn ang="0">
                  <a:pos x="22" y="21"/>
                </a:cxn>
                <a:cxn ang="0">
                  <a:pos x="81" y="0"/>
                </a:cxn>
              </a:cxnLst>
              <a:rect l="0" t="0" r="r" b="b"/>
              <a:pathLst>
                <a:path w="163" h="152">
                  <a:moveTo>
                    <a:pt x="57" y="75"/>
                  </a:moveTo>
                  <a:cubicBezTo>
                    <a:pt x="57" y="88"/>
                    <a:pt x="59" y="97"/>
                    <a:pt x="63" y="104"/>
                  </a:cubicBezTo>
                  <a:cubicBezTo>
                    <a:pt x="68" y="110"/>
                    <a:pt x="74" y="113"/>
                    <a:pt x="81" y="113"/>
                  </a:cubicBezTo>
                  <a:cubicBezTo>
                    <a:pt x="89" y="113"/>
                    <a:pt x="95" y="110"/>
                    <a:pt x="100" y="104"/>
                  </a:cubicBezTo>
                  <a:cubicBezTo>
                    <a:pt x="104" y="98"/>
                    <a:pt x="106" y="88"/>
                    <a:pt x="106" y="75"/>
                  </a:cubicBezTo>
                  <a:cubicBezTo>
                    <a:pt x="106" y="64"/>
                    <a:pt x="104" y="55"/>
                    <a:pt x="99" y="49"/>
                  </a:cubicBezTo>
                  <a:cubicBezTo>
                    <a:pt x="95" y="42"/>
                    <a:pt x="89" y="39"/>
                    <a:pt x="82" y="39"/>
                  </a:cubicBezTo>
                  <a:cubicBezTo>
                    <a:pt x="73" y="39"/>
                    <a:pt x="67" y="42"/>
                    <a:pt x="63" y="50"/>
                  </a:cubicBezTo>
                  <a:cubicBezTo>
                    <a:pt x="59" y="57"/>
                    <a:pt x="57" y="65"/>
                    <a:pt x="57" y="75"/>
                  </a:cubicBezTo>
                  <a:close/>
                  <a:moveTo>
                    <a:pt x="81" y="0"/>
                  </a:moveTo>
                  <a:cubicBezTo>
                    <a:pt x="106" y="0"/>
                    <a:pt x="126" y="7"/>
                    <a:pt x="140" y="21"/>
                  </a:cubicBezTo>
                  <a:cubicBezTo>
                    <a:pt x="155" y="34"/>
                    <a:pt x="163" y="52"/>
                    <a:pt x="163" y="75"/>
                  </a:cubicBezTo>
                  <a:cubicBezTo>
                    <a:pt x="163" y="100"/>
                    <a:pt x="155" y="119"/>
                    <a:pt x="140" y="132"/>
                  </a:cubicBezTo>
                  <a:cubicBezTo>
                    <a:pt x="125" y="145"/>
                    <a:pt x="105" y="152"/>
                    <a:pt x="81" y="152"/>
                  </a:cubicBezTo>
                  <a:cubicBezTo>
                    <a:pt x="57" y="152"/>
                    <a:pt x="38" y="145"/>
                    <a:pt x="23" y="133"/>
                  </a:cubicBezTo>
                  <a:cubicBezTo>
                    <a:pt x="7" y="120"/>
                    <a:pt x="0" y="101"/>
                    <a:pt x="0" y="78"/>
                  </a:cubicBezTo>
                  <a:cubicBezTo>
                    <a:pt x="0" y="53"/>
                    <a:pt x="7" y="34"/>
                    <a:pt x="22" y="21"/>
                  </a:cubicBezTo>
                  <a:cubicBezTo>
                    <a:pt x="36" y="7"/>
                    <a:pt x="56" y="0"/>
                    <a:pt x="81" y="0"/>
                  </a:cubicBezTo>
                  <a:close/>
                </a:path>
              </a:pathLst>
            </a:custGeom>
            <a:solidFill>
              <a:srgbClr val="2B252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1" name="Freeform 627"/>
            <p:cNvSpPr>
              <a:spLocks noEditPoints="1"/>
            </p:cNvSpPr>
            <p:nvPr/>
          </p:nvSpPr>
          <p:spPr bwMode="auto">
            <a:xfrm>
              <a:off x="8596313" y="4810126"/>
              <a:ext cx="92075" cy="115888"/>
            </a:xfrm>
            <a:custGeom>
              <a:avLst/>
              <a:gdLst/>
              <a:ahLst/>
              <a:cxnLst>
                <a:cxn ang="0">
                  <a:pos x="109" y="197"/>
                </a:cxn>
                <a:cxn ang="0">
                  <a:pos x="109" y="177"/>
                </a:cxn>
                <a:cxn ang="0">
                  <a:pos x="89" y="196"/>
                </a:cxn>
                <a:cxn ang="0">
                  <a:pos x="65" y="201"/>
                </a:cxn>
                <a:cxn ang="0">
                  <a:pos x="17" y="180"/>
                </a:cxn>
                <a:cxn ang="0">
                  <a:pos x="0" y="128"/>
                </a:cxn>
                <a:cxn ang="0">
                  <a:pos x="18" y="71"/>
                </a:cxn>
                <a:cxn ang="0">
                  <a:pos x="61" y="49"/>
                </a:cxn>
                <a:cxn ang="0">
                  <a:pos x="85" y="54"/>
                </a:cxn>
                <a:cxn ang="0">
                  <a:pos x="104" y="68"/>
                </a:cxn>
                <a:cxn ang="0">
                  <a:pos x="104" y="0"/>
                </a:cxn>
                <a:cxn ang="0">
                  <a:pos x="160" y="0"/>
                </a:cxn>
                <a:cxn ang="0">
                  <a:pos x="160" y="197"/>
                </a:cxn>
                <a:cxn ang="0">
                  <a:pos x="109" y="197"/>
                </a:cxn>
                <a:cxn ang="0">
                  <a:pos x="105" y="126"/>
                </a:cxn>
                <a:cxn ang="0">
                  <a:pos x="100" y="103"/>
                </a:cxn>
                <a:cxn ang="0">
                  <a:pos x="81" y="93"/>
                </a:cxn>
                <a:cxn ang="0">
                  <a:pos x="63" y="103"/>
                </a:cxn>
                <a:cxn ang="0">
                  <a:pos x="57" y="127"/>
                </a:cxn>
                <a:cxn ang="0">
                  <a:pos x="62" y="150"/>
                </a:cxn>
                <a:cxn ang="0">
                  <a:pos x="80" y="160"/>
                </a:cxn>
                <a:cxn ang="0">
                  <a:pos x="99" y="150"/>
                </a:cxn>
                <a:cxn ang="0">
                  <a:pos x="105" y="126"/>
                </a:cxn>
              </a:cxnLst>
              <a:rect l="0" t="0" r="r" b="b"/>
              <a:pathLst>
                <a:path w="160" h="201">
                  <a:moveTo>
                    <a:pt x="109" y="197"/>
                  </a:moveTo>
                  <a:lnTo>
                    <a:pt x="109" y="177"/>
                  </a:lnTo>
                  <a:cubicBezTo>
                    <a:pt x="103" y="186"/>
                    <a:pt x="96" y="192"/>
                    <a:pt x="89" y="196"/>
                  </a:cubicBezTo>
                  <a:cubicBezTo>
                    <a:pt x="83" y="199"/>
                    <a:pt x="75" y="201"/>
                    <a:pt x="65" y="201"/>
                  </a:cubicBezTo>
                  <a:cubicBezTo>
                    <a:pt x="45" y="201"/>
                    <a:pt x="29" y="194"/>
                    <a:pt x="17" y="180"/>
                  </a:cubicBezTo>
                  <a:cubicBezTo>
                    <a:pt x="6" y="166"/>
                    <a:pt x="0" y="149"/>
                    <a:pt x="0" y="128"/>
                  </a:cubicBezTo>
                  <a:cubicBezTo>
                    <a:pt x="0" y="104"/>
                    <a:pt x="6" y="85"/>
                    <a:pt x="18" y="71"/>
                  </a:cubicBezTo>
                  <a:cubicBezTo>
                    <a:pt x="29" y="57"/>
                    <a:pt x="43" y="49"/>
                    <a:pt x="61" y="49"/>
                  </a:cubicBezTo>
                  <a:cubicBezTo>
                    <a:pt x="70" y="49"/>
                    <a:pt x="78" y="51"/>
                    <a:pt x="85" y="54"/>
                  </a:cubicBezTo>
                  <a:cubicBezTo>
                    <a:pt x="91" y="56"/>
                    <a:pt x="98" y="61"/>
                    <a:pt x="104" y="68"/>
                  </a:cubicBezTo>
                  <a:lnTo>
                    <a:pt x="104" y="0"/>
                  </a:lnTo>
                  <a:lnTo>
                    <a:pt x="160" y="0"/>
                  </a:lnTo>
                  <a:lnTo>
                    <a:pt x="160" y="197"/>
                  </a:lnTo>
                  <a:lnTo>
                    <a:pt x="109" y="197"/>
                  </a:lnTo>
                  <a:close/>
                  <a:moveTo>
                    <a:pt x="105" y="126"/>
                  </a:moveTo>
                  <a:cubicBezTo>
                    <a:pt x="105" y="117"/>
                    <a:pt x="104" y="109"/>
                    <a:pt x="100" y="103"/>
                  </a:cubicBezTo>
                  <a:cubicBezTo>
                    <a:pt x="96" y="97"/>
                    <a:pt x="90" y="93"/>
                    <a:pt x="81" y="93"/>
                  </a:cubicBezTo>
                  <a:cubicBezTo>
                    <a:pt x="73" y="93"/>
                    <a:pt x="66" y="97"/>
                    <a:pt x="63" y="103"/>
                  </a:cubicBezTo>
                  <a:cubicBezTo>
                    <a:pt x="59" y="110"/>
                    <a:pt x="57" y="118"/>
                    <a:pt x="57" y="127"/>
                  </a:cubicBezTo>
                  <a:cubicBezTo>
                    <a:pt x="57" y="137"/>
                    <a:pt x="59" y="144"/>
                    <a:pt x="62" y="150"/>
                  </a:cubicBezTo>
                  <a:cubicBezTo>
                    <a:pt x="65" y="157"/>
                    <a:pt x="71" y="160"/>
                    <a:pt x="80" y="160"/>
                  </a:cubicBezTo>
                  <a:cubicBezTo>
                    <a:pt x="88" y="160"/>
                    <a:pt x="95" y="157"/>
                    <a:pt x="99" y="150"/>
                  </a:cubicBezTo>
                  <a:cubicBezTo>
                    <a:pt x="103" y="144"/>
                    <a:pt x="105" y="136"/>
                    <a:pt x="105" y="126"/>
                  </a:cubicBezTo>
                  <a:close/>
                </a:path>
              </a:pathLst>
            </a:custGeom>
            <a:solidFill>
              <a:srgbClr val="2B252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2" name="Freeform 628"/>
            <p:cNvSpPr>
              <a:spLocks/>
            </p:cNvSpPr>
            <p:nvPr/>
          </p:nvSpPr>
          <p:spPr bwMode="auto">
            <a:xfrm>
              <a:off x="8693150" y="4838701"/>
              <a:ext cx="85725" cy="87313"/>
            </a:xfrm>
            <a:custGeom>
              <a:avLst/>
              <a:gdLst/>
              <a:ahLst/>
              <a:cxnLst>
                <a:cxn ang="0">
                  <a:pos x="54" y="103"/>
                </a:cxn>
                <a:cxn ang="0">
                  <a:pos x="60" y="116"/>
                </a:cxn>
                <a:cxn ang="0">
                  <a:pos x="74" y="121"/>
                </a:cxn>
                <a:cxn ang="0">
                  <a:pos x="87" y="118"/>
                </a:cxn>
                <a:cxn ang="0">
                  <a:pos x="92" y="108"/>
                </a:cxn>
                <a:cxn ang="0">
                  <a:pos x="64" y="93"/>
                </a:cxn>
                <a:cxn ang="0">
                  <a:pos x="20" y="80"/>
                </a:cxn>
                <a:cxn ang="0">
                  <a:pos x="5" y="48"/>
                </a:cxn>
                <a:cxn ang="0">
                  <a:pos x="25" y="12"/>
                </a:cxn>
                <a:cxn ang="0">
                  <a:pos x="72" y="0"/>
                </a:cxn>
                <a:cxn ang="0">
                  <a:pos x="121" y="10"/>
                </a:cxn>
                <a:cxn ang="0">
                  <a:pos x="143" y="45"/>
                </a:cxn>
                <a:cxn ang="0">
                  <a:pos x="92" y="45"/>
                </a:cxn>
                <a:cxn ang="0">
                  <a:pos x="86" y="35"/>
                </a:cxn>
                <a:cxn ang="0">
                  <a:pos x="75" y="32"/>
                </a:cxn>
                <a:cxn ang="0">
                  <a:pos x="59" y="42"/>
                </a:cxn>
                <a:cxn ang="0">
                  <a:pos x="87" y="55"/>
                </a:cxn>
                <a:cxn ang="0">
                  <a:pos x="132" y="70"/>
                </a:cxn>
                <a:cxn ang="0">
                  <a:pos x="149" y="102"/>
                </a:cxn>
                <a:cxn ang="0">
                  <a:pos x="129" y="138"/>
                </a:cxn>
                <a:cxn ang="0">
                  <a:pos x="72" y="152"/>
                </a:cxn>
                <a:cxn ang="0">
                  <a:pos x="21" y="140"/>
                </a:cxn>
                <a:cxn ang="0">
                  <a:pos x="0" y="103"/>
                </a:cxn>
                <a:cxn ang="0">
                  <a:pos x="54" y="103"/>
                </a:cxn>
              </a:cxnLst>
              <a:rect l="0" t="0" r="r" b="b"/>
              <a:pathLst>
                <a:path w="149" h="152">
                  <a:moveTo>
                    <a:pt x="54" y="103"/>
                  </a:moveTo>
                  <a:cubicBezTo>
                    <a:pt x="54" y="109"/>
                    <a:pt x="56" y="113"/>
                    <a:pt x="60" y="116"/>
                  </a:cubicBezTo>
                  <a:cubicBezTo>
                    <a:pt x="64" y="119"/>
                    <a:pt x="69" y="121"/>
                    <a:pt x="74" y="121"/>
                  </a:cubicBezTo>
                  <a:cubicBezTo>
                    <a:pt x="80" y="121"/>
                    <a:pt x="84" y="120"/>
                    <a:pt x="87" y="118"/>
                  </a:cubicBezTo>
                  <a:cubicBezTo>
                    <a:pt x="91" y="116"/>
                    <a:pt x="92" y="112"/>
                    <a:pt x="92" y="108"/>
                  </a:cubicBezTo>
                  <a:cubicBezTo>
                    <a:pt x="92" y="102"/>
                    <a:pt x="83" y="97"/>
                    <a:pt x="64" y="93"/>
                  </a:cubicBezTo>
                  <a:cubicBezTo>
                    <a:pt x="46" y="89"/>
                    <a:pt x="31" y="85"/>
                    <a:pt x="20" y="80"/>
                  </a:cubicBezTo>
                  <a:cubicBezTo>
                    <a:pt x="10" y="74"/>
                    <a:pt x="5" y="64"/>
                    <a:pt x="5" y="48"/>
                  </a:cubicBezTo>
                  <a:cubicBezTo>
                    <a:pt x="5" y="31"/>
                    <a:pt x="11" y="19"/>
                    <a:pt x="25" y="12"/>
                  </a:cubicBezTo>
                  <a:cubicBezTo>
                    <a:pt x="39" y="4"/>
                    <a:pt x="54" y="0"/>
                    <a:pt x="72" y="0"/>
                  </a:cubicBezTo>
                  <a:cubicBezTo>
                    <a:pt x="92" y="0"/>
                    <a:pt x="108" y="4"/>
                    <a:pt x="121" y="10"/>
                  </a:cubicBezTo>
                  <a:cubicBezTo>
                    <a:pt x="135" y="17"/>
                    <a:pt x="142" y="28"/>
                    <a:pt x="143" y="45"/>
                  </a:cubicBezTo>
                  <a:lnTo>
                    <a:pt x="92" y="45"/>
                  </a:lnTo>
                  <a:cubicBezTo>
                    <a:pt x="91" y="41"/>
                    <a:pt x="89" y="38"/>
                    <a:pt x="86" y="35"/>
                  </a:cubicBezTo>
                  <a:cubicBezTo>
                    <a:pt x="83" y="33"/>
                    <a:pt x="80" y="32"/>
                    <a:pt x="75" y="32"/>
                  </a:cubicBezTo>
                  <a:cubicBezTo>
                    <a:pt x="64" y="32"/>
                    <a:pt x="59" y="35"/>
                    <a:pt x="59" y="42"/>
                  </a:cubicBezTo>
                  <a:cubicBezTo>
                    <a:pt x="59" y="47"/>
                    <a:pt x="68" y="51"/>
                    <a:pt x="87" y="55"/>
                  </a:cubicBezTo>
                  <a:cubicBezTo>
                    <a:pt x="106" y="60"/>
                    <a:pt x="121" y="64"/>
                    <a:pt x="132" y="70"/>
                  </a:cubicBezTo>
                  <a:cubicBezTo>
                    <a:pt x="143" y="76"/>
                    <a:pt x="149" y="86"/>
                    <a:pt x="149" y="102"/>
                  </a:cubicBezTo>
                  <a:cubicBezTo>
                    <a:pt x="149" y="117"/>
                    <a:pt x="143" y="129"/>
                    <a:pt x="129" y="138"/>
                  </a:cubicBezTo>
                  <a:cubicBezTo>
                    <a:pt x="117" y="147"/>
                    <a:pt x="97" y="152"/>
                    <a:pt x="72" y="152"/>
                  </a:cubicBezTo>
                  <a:cubicBezTo>
                    <a:pt x="53" y="152"/>
                    <a:pt x="35" y="148"/>
                    <a:pt x="21" y="140"/>
                  </a:cubicBezTo>
                  <a:cubicBezTo>
                    <a:pt x="7" y="133"/>
                    <a:pt x="0" y="121"/>
                    <a:pt x="0" y="103"/>
                  </a:cubicBezTo>
                  <a:lnTo>
                    <a:pt x="54" y="103"/>
                  </a:lnTo>
                  <a:close/>
                </a:path>
              </a:pathLst>
            </a:custGeom>
            <a:solidFill>
              <a:srgbClr val="2B252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80" name="Group 779"/>
          <p:cNvGrpSpPr/>
          <p:nvPr/>
        </p:nvGrpSpPr>
        <p:grpSpPr>
          <a:xfrm>
            <a:off x="7772400" y="2362200"/>
            <a:ext cx="1108075" cy="307976"/>
            <a:chOff x="7747000" y="2859088"/>
            <a:chExt cx="1108075" cy="307976"/>
          </a:xfrm>
        </p:grpSpPr>
        <p:sp>
          <p:nvSpPr>
            <p:cNvPr id="1653" name="Freeform 629"/>
            <p:cNvSpPr>
              <a:spLocks noEditPoints="1"/>
            </p:cNvSpPr>
            <p:nvPr/>
          </p:nvSpPr>
          <p:spPr bwMode="auto">
            <a:xfrm>
              <a:off x="7747000" y="2963863"/>
              <a:ext cx="134938" cy="130175"/>
            </a:xfrm>
            <a:custGeom>
              <a:avLst/>
              <a:gdLst/>
              <a:ahLst/>
              <a:cxnLst>
                <a:cxn ang="0">
                  <a:pos x="66" y="86"/>
                </a:cxn>
                <a:cxn ang="0">
                  <a:pos x="187" y="86"/>
                </a:cxn>
                <a:cxn ang="0">
                  <a:pos x="129" y="47"/>
                </a:cxn>
                <a:cxn ang="0">
                  <a:pos x="66" y="86"/>
                </a:cxn>
                <a:cxn ang="0">
                  <a:pos x="215" y="180"/>
                </a:cxn>
                <a:cxn ang="0">
                  <a:pos x="38" y="167"/>
                </a:cxn>
                <a:cxn ang="0">
                  <a:pos x="65" y="35"/>
                </a:cxn>
                <a:cxn ang="0">
                  <a:pos x="236" y="107"/>
                </a:cxn>
                <a:cxn ang="0">
                  <a:pos x="66" y="107"/>
                </a:cxn>
                <a:cxn ang="0">
                  <a:pos x="182" y="170"/>
                </a:cxn>
                <a:cxn ang="0">
                  <a:pos x="208" y="161"/>
                </a:cxn>
                <a:cxn ang="0">
                  <a:pos x="215" y="180"/>
                </a:cxn>
              </a:cxnLst>
              <a:rect l="0" t="0" r="r" b="b"/>
              <a:pathLst>
                <a:path w="236" h="226">
                  <a:moveTo>
                    <a:pt x="66" y="86"/>
                  </a:moveTo>
                  <a:lnTo>
                    <a:pt x="187" y="86"/>
                  </a:lnTo>
                  <a:cubicBezTo>
                    <a:pt x="187" y="86"/>
                    <a:pt x="173" y="47"/>
                    <a:pt x="129" y="47"/>
                  </a:cubicBezTo>
                  <a:cubicBezTo>
                    <a:pt x="85" y="47"/>
                    <a:pt x="66" y="86"/>
                    <a:pt x="66" y="86"/>
                  </a:cubicBezTo>
                  <a:close/>
                  <a:moveTo>
                    <a:pt x="215" y="180"/>
                  </a:moveTo>
                  <a:cubicBezTo>
                    <a:pt x="215" y="180"/>
                    <a:pt x="82" y="226"/>
                    <a:pt x="38" y="167"/>
                  </a:cubicBezTo>
                  <a:cubicBezTo>
                    <a:pt x="0" y="116"/>
                    <a:pt x="13" y="60"/>
                    <a:pt x="65" y="35"/>
                  </a:cubicBezTo>
                  <a:cubicBezTo>
                    <a:pt x="117" y="11"/>
                    <a:pt x="223" y="0"/>
                    <a:pt x="236" y="107"/>
                  </a:cubicBezTo>
                  <a:lnTo>
                    <a:pt x="66" y="107"/>
                  </a:lnTo>
                  <a:cubicBezTo>
                    <a:pt x="66" y="107"/>
                    <a:pt x="29" y="182"/>
                    <a:pt x="182" y="170"/>
                  </a:cubicBezTo>
                  <a:cubicBezTo>
                    <a:pt x="202" y="167"/>
                    <a:pt x="208" y="161"/>
                    <a:pt x="208" y="161"/>
                  </a:cubicBezTo>
                  <a:lnTo>
                    <a:pt x="215" y="180"/>
                  </a:lnTo>
                  <a:close/>
                </a:path>
              </a:pathLst>
            </a:custGeom>
            <a:solidFill>
              <a:srgbClr val="202E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4" name="Freeform 630"/>
            <p:cNvSpPr>
              <a:spLocks/>
            </p:cNvSpPr>
            <p:nvPr/>
          </p:nvSpPr>
          <p:spPr bwMode="auto">
            <a:xfrm>
              <a:off x="7926388" y="2968626"/>
              <a:ext cx="125413" cy="109538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51" y="15"/>
                </a:cxn>
                <a:cxn ang="0">
                  <a:pos x="51" y="34"/>
                </a:cxn>
                <a:cxn ang="0">
                  <a:pos x="177" y="15"/>
                </a:cxn>
                <a:cxn ang="0">
                  <a:pos x="218" y="69"/>
                </a:cxn>
                <a:cxn ang="0">
                  <a:pos x="218" y="185"/>
                </a:cxn>
                <a:cxn ang="0">
                  <a:pos x="163" y="157"/>
                </a:cxn>
                <a:cxn ang="0">
                  <a:pos x="163" y="71"/>
                </a:cxn>
                <a:cxn ang="0">
                  <a:pos x="63" y="55"/>
                </a:cxn>
                <a:cxn ang="0">
                  <a:pos x="51" y="60"/>
                </a:cxn>
                <a:cxn ang="0">
                  <a:pos x="51" y="185"/>
                </a:cxn>
                <a:cxn ang="0">
                  <a:pos x="0" y="185"/>
                </a:cxn>
                <a:cxn ang="0">
                  <a:pos x="0" y="15"/>
                </a:cxn>
              </a:cxnLst>
              <a:rect l="0" t="0" r="r" b="b"/>
              <a:pathLst>
                <a:path w="221" h="192">
                  <a:moveTo>
                    <a:pt x="0" y="15"/>
                  </a:moveTo>
                  <a:lnTo>
                    <a:pt x="51" y="15"/>
                  </a:lnTo>
                  <a:lnTo>
                    <a:pt x="51" y="34"/>
                  </a:lnTo>
                  <a:cubicBezTo>
                    <a:pt x="51" y="34"/>
                    <a:pt x="136" y="0"/>
                    <a:pt x="177" y="15"/>
                  </a:cubicBezTo>
                  <a:cubicBezTo>
                    <a:pt x="218" y="31"/>
                    <a:pt x="216" y="45"/>
                    <a:pt x="218" y="69"/>
                  </a:cubicBezTo>
                  <a:cubicBezTo>
                    <a:pt x="221" y="92"/>
                    <a:pt x="218" y="185"/>
                    <a:pt x="218" y="185"/>
                  </a:cubicBezTo>
                  <a:cubicBezTo>
                    <a:pt x="218" y="185"/>
                    <a:pt x="163" y="192"/>
                    <a:pt x="163" y="157"/>
                  </a:cubicBezTo>
                  <a:lnTo>
                    <a:pt x="163" y="71"/>
                  </a:lnTo>
                  <a:cubicBezTo>
                    <a:pt x="163" y="71"/>
                    <a:pt x="160" y="18"/>
                    <a:pt x="63" y="55"/>
                  </a:cubicBezTo>
                  <a:lnTo>
                    <a:pt x="51" y="60"/>
                  </a:lnTo>
                  <a:lnTo>
                    <a:pt x="51" y="185"/>
                  </a:lnTo>
                  <a:lnTo>
                    <a:pt x="0" y="18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202E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5" name="Freeform 631"/>
            <p:cNvSpPr>
              <a:spLocks/>
            </p:cNvSpPr>
            <p:nvPr/>
          </p:nvSpPr>
          <p:spPr bwMode="auto">
            <a:xfrm>
              <a:off x="8074025" y="2859088"/>
              <a:ext cx="190500" cy="215900"/>
            </a:xfrm>
            <a:custGeom>
              <a:avLst/>
              <a:gdLst/>
              <a:ahLst/>
              <a:cxnLst>
                <a:cxn ang="0">
                  <a:pos x="0" y="66"/>
                </a:cxn>
                <a:cxn ang="0">
                  <a:pos x="16" y="61"/>
                </a:cxn>
                <a:cxn ang="0">
                  <a:pos x="45" y="123"/>
                </a:cxn>
                <a:cxn ang="0">
                  <a:pos x="105" y="0"/>
                </a:cxn>
                <a:cxn ang="0">
                  <a:pos x="120" y="7"/>
                </a:cxn>
                <a:cxn ang="0">
                  <a:pos x="58" y="136"/>
                </a:cxn>
                <a:cxn ang="0">
                  <a:pos x="34" y="136"/>
                </a:cxn>
                <a:cxn ang="0">
                  <a:pos x="0" y="66"/>
                </a:cxn>
              </a:cxnLst>
              <a:rect l="0" t="0" r="r" b="b"/>
              <a:pathLst>
                <a:path w="120" h="136">
                  <a:moveTo>
                    <a:pt x="0" y="66"/>
                  </a:moveTo>
                  <a:lnTo>
                    <a:pt x="16" y="61"/>
                  </a:lnTo>
                  <a:lnTo>
                    <a:pt x="45" y="123"/>
                  </a:lnTo>
                  <a:lnTo>
                    <a:pt x="105" y="0"/>
                  </a:lnTo>
                  <a:lnTo>
                    <a:pt x="120" y="7"/>
                  </a:lnTo>
                  <a:lnTo>
                    <a:pt x="58" y="136"/>
                  </a:lnTo>
                  <a:lnTo>
                    <a:pt x="34" y="136"/>
                  </a:lnTo>
                  <a:lnTo>
                    <a:pt x="0" y="66"/>
                  </a:lnTo>
                  <a:close/>
                </a:path>
              </a:pathLst>
            </a:custGeom>
            <a:solidFill>
              <a:srgbClr val="CA142E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6" name="Freeform 632"/>
            <p:cNvSpPr>
              <a:spLocks/>
            </p:cNvSpPr>
            <p:nvPr/>
          </p:nvSpPr>
          <p:spPr bwMode="auto">
            <a:xfrm>
              <a:off x="8248650" y="2974976"/>
              <a:ext cx="30163" cy="1047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4" y="2"/>
                </a:cxn>
                <a:cxn ang="0">
                  <a:pos x="54" y="151"/>
                </a:cxn>
                <a:cxn ang="0">
                  <a:pos x="23" y="179"/>
                </a:cxn>
                <a:cxn ang="0">
                  <a:pos x="0" y="179"/>
                </a:cxn>
                <a:cxn ang="0">
                  <a:pos x="0" y="0"/>
                </a:cxn>
              </a:cxnLst>
              <a:rect l="0" t="0" r="r" b="b"/>
              <a:pathLst>
                <a:path w="54" h="183">
                  <a:moveTo>
                    <a:pt x="0" y="0"/>
                  </a:moveTo>
                  <a:lnTo>
                    <a:pt x="54" y="2"/>
                  </a:lnTo>
                  <a:lnTo>
                    <a:pt x="54" y="151"/>
                  </a:lnTo>
                  <a:cubicBezTo>
                    <a:pt x="54" y="151"/>
                    <a:pt x="47" y="174"/>
                    <a:pt x="23" y="179"/>
                  </a:cubicBezTo>
                  <a:cubicBezTo>
                    <a:pt x="0" y="183"/>
                    <a:pt x="0" y="179"/>
                    <a:pt x="0" y="17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202E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7" name="Freeform 633"/>
            <p:cNvSpPr>
              <a:spLocks/>
            </p:cNvSpPr>
            <p:nvPr/>
          </p:nvSpPr>
          <p:spPr bwMode="auto">
            <a:xfrm>
              <a:off x="8310563" y="2971801"/>
              <a:ext cx="122238" cy="107950"/>
            </a:xfrm>
            <a:custGeom>
              <a:avLst/>
              <a:gdLst/>
              <a:ahLst/>
              <a:cxnLst>
                <a:cxn ang="0">
                  <a:pos x="173" y="37"/>
                </a:cxn>
                <a:cxn ang="0">
                  <a:pos x="189" y="21"/>
                </a:cxn>
                <a:cxn ang="0">
                  <a:pos x="96" y="7"/>
                </a:cxn>
                <a:cxn ang="0">
                  <a:pos x="57" y="84"/>
                </a:cxn>
                <a:cxn ang="0">
                  <a:pos x="162" y="137"/>
                </a:cxn>
                <a:cxn ang="0">
                  <a:pos x="46" y="146"/>
                </a:cxn>
                <a:cxn ang="0">
                  <a:pos x="32" y="168"/>
                </a:cxn>
                <a:cxn ang="0">
                  <a:pos x="176" y="172"/>
                </a:cxn>
                <a:cxn ang="0">
                  <a:pos x="183" y="96"/>
                </a:cxn>
                <a:cxn ang="0">
                  <a:pos x="92" y="63"/>
                </a:cxn>
                <a:cxn ang="0">
                  <a:pos x="97" y="31"/>
                </a:cxn>
                <a:cxn ang="0">
                  <a:pos x="155" y="32"/>
                </a:cxn>
                <a:cxn ang="0">
                  <a:pos x="173" y="37"/>
                </a:cxn>
              </a:cxnLst>
              <a:rect l="0" t="0" r="r" b="b"/>
              <a:pathLst>
                <a:path w="212" h="189">
                  <a:moveTo>
                    <a:pt x="173" y="37"/>
                  </a:moveTo>
                  <a:lnTo>
                    <a:pt x="189" y="21"/>
                  </a:lnTo>
                  <a:cubicBezTo>
                    <a:pt x="189" y="21"/>
                    <a:pt x="159" y="0"/>
                    <a:pt x="96" y="7"/>
                  </a:cubicBezTo>
                  <a:cubicBezTo>
                    <a:pt x="34" y="14"/>
                    <a:pt x="0" y="49"/>
                    <a:pt x="57" y="84"/>
                  </a:cubicBezTo>
                  <a:cubicBezTo>
                    <a:pt x="120" y="119"/>
                    <a:pt x="169" y="107"/>
                    <a:pt x="162" y="137"/>
                  </a:cubicBezTo>
                  <a:cubicBezTo>
                    <a:pt x="155" y="167"/>
                    <a:pt x="46" y="146"/>
                    <a:pt x="46" y="146"/>
                  </a:cubicBezTo>
                  <a:lnTo>
                    <a:pt x="32" y="168"/>
                  </a:lnTo>
                  <a:cubicBezTo>
                    <a:pt x="55" y="179"/>
                    <a:pt x="150" y="189"/>
                    <a:pt x="176" y="172"/>
                  </a:cubicBezTo>
                  <a:cubicBezTo>
                    <a:pt x="202" y="155"/>
                    <a:pt x="212" y="111"/>
                    <a:pt x="183" y="96"/>
                  </a:cubicBezTo>
                  <a:cubicBezTo>
                    <a:pt x="141" y="77"/>
                    <a:pt x="101" y="66"/>
                    <a:pt x="92" y="63"/>
                  </a:cubicBezTo>
                  <a:cubicBezTo>
                    <a:pt x="80" y="58"/>
                    <a:pt x="54" y="34"/>
                    <a:pt x="97" y="31"/>
                  </a:cubicBezTo>
                  <a:cubicBezTo>
                    <a:pt x="138" y="28"/>
                    <a:pt x="155" y="32"/>
                    <a:pt x="155" y="32"/>
                  </a:cubicBezTo>
                  <a:lnTo>
                    <a:pt x="173" y="37"/>
                  </a:lnTo>
                  <a:close/>
                </a:path>
              </a:pathLst>
            </a:custGeom>
            <a:solidFill>
              <a:srgbClr val="202E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8" name="Freeform 634"/>
            <p:cNvSpPr>
              <a:spLocks/>
            </p:cNvSpPr>
            <p:nvPr/>
          </p:nvSpPr>
          <p:spPr bwMode="auto">
            <a:xfrm>
              <a:off x="8472488" y="2922588"/>
              <a:ext cx="38100" cy="26988"/>
            </a:xfrm>
            <a:custGeom>
              <a:avLst/>
              <a:gdLst/>
              <a:ahLst/>
              <a:cxnLst>
                <a:cxn ang="0">
                  <a:pos x="38" y="0"/>
                </a:cxn>
                <a:cxn ang="0">
                  <a:pos x="68" y="28"/>
                </a:cxn>
                <a:cxn ang="0">
                  <a:pos x="35" y="47"/>
                </a:cxn>
                <a:cxn ang="0">
                  <a:pos x="0" y="23"/>
                </a:cxn>
                <a:cxn ang="0">
                  <a:pos x="38" y="0"/>
                </a:cxn>
              </a:cxnLst>
              <a:rect l="0" t="0" r="r" b="b"/>
              <a:pathLst>
                <a:path w="68" h="47">
                  <a:moveTo>
                    <a:pt x="38" y="0"/>
                  </a:moveTo>
                  <a:cubicBezTo>
                    <a:pt x="61" y="0"/>
                    <a:pt x="68" y="28"/>
                    <a:pt x="68" y="28"/>
                  </a:cubicBezTo>
                  <a:cubicBezTo>
                    <a:pt x="68" y="28"/>
                    <a:pt x="68" y="47"/>
                    <a:pt x="35" y="47"/>
                  </a:cubicBezTo>
                  <a:cubicBezTo>
                    <a:pt x="3" y="47"/>
                    <a:pt x="0" y="23"/>
                    <a:pt x="0" y="23"/>
                  </a:cubicBezTo>
                  <a:cubicBezTo>
                    <a:pt x="0" y="23"/>
                    <a:pt x="14" y="0"/>
                    <a:pt x="38" y="0"/>
                  </a:cubicBezTo>
                  <a:close/>
                </a:path>
              </a:pathLst>
            </a:custGeom>
            <a:solidFill>
              <a:srgbClr val="202E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9" name="Freeform 635"/>
            <p:cNvSpPr>
              <a:spLocks noEditPoints="1"/>
            </p:cNvSpPr>
            <p:nvPr/>
          </p:nvSpPr>
          <p:spPr bwMode="auto">
            <a:xfrm>
              <a:off x="8551863" y="2976563"/>
              <a:ext cx="133350" cy="96838"/>
            </a:xfrm>
            <a:custGeom>
              <a:avLst/>
              <a:gdLst/>
              <a:ahLst/>
              <a:cxnLst>
                <a:cxn ang="0">
                  <a:pos x="0" y="86"/>
                </a:cxn>
                <a:cxn ang="0">
                  <a:pos x="117" y="0"/>
                </a:cxn>
                <a:cxn ang="0">
                  <a:pos x="233" y="86"/>
                </a:cxn>
                <a:cxn ang="0">
                  <a:pos x="117" y="171"/>
                </a:cxn>
                <a:cxn ang="0">
                  <a:pos x="0" y="86"/>
                </a:cxn>
                <a:cxn ang="0">
                  <a:pos x="0" y="86"/>
                </a:cxn>
                <a:cxn ang="0">
                  <a:pos x="51" y="86"/>
                </a:cxn>
                <a:cxn ang="0">
                  <a:pos x="117" y="20"/>
                </a:cxn>
                <a:cxn ang="0">
                  <a:pos x="182" y="86"/>
                </a:cxn>
                <a:cxn ang="0">
                  <a:pos x="117" y="151"/>
                </a:cxn>
                <a:cxn ang="0">
                  <a:pos x="51" y="86"/>
                </a:cxn>
              </a:cxnLst>
              <a:rect l="0" t="0" r="r" b="b"/>
              <a:pathLst>
                <a:path w="233" h="171">
                  <a:moveTo>
                    <a:pt x="0" y="86"/>
                  </a:moveTo>
                  <a:cubicBezTo>
                    <a:pt x="0" y="38"/>
                    <a:pt x="52" y="0"/>
                    <a:pt x="117" y="0"/>
                  </a:cubicBezTo>
                  <a:cubicBezTo>
                    <a:pt x="181" y="0"/>
                    <a:pt x="233" y="38"/>
                    <a:pt x="233" y="86"/>
                  </a:cubicBezTo>
                  <a:cubicBezTo>
                    <a:pt x="233" y="133"/>
                    <a:pt x="181" y="171"/>
                    <a:pt x="117" y="171"/>
                  </a:cubicBezTo>
                  <a:cubicBezTo>
                    <a:pt x="52" y="171"/>
                    <a:pt x="0" y="133"/>
                    <a:pt x="0" y="86"/>
                  </a:cubicBezTo>
                  <a:lnTo>
                    <a:pt x="0" y="86"/>
                  </a:lnTo>
                  <a:close/>
                  <a:moveTo>
                    <a:pt x="51" y="86"/>
                  </a:moveTo>
                  <a:cubicBezTo>
                    <a:pt x="51" y="49"/>
                    <a:pt x="80" y="20"/>
                    <a:pt x="117" y="20"/>
                  </a:cubicBezTo>
                  <a:cubicBezTo>
                    <a:pt x="153" y="20"/>
                    <a:pt x="182" y="49"/>
                    <a:pt x="182" y="86"/>
                  </a:cubicBezTo>
                  <a:cubicBezTo>
                    <a:pt x="182" y="122"/>
                    <a:pt x="153" y="151"/>
                    <a:pt x="117" y="151"/>
                  </a:cubicBezTo>
                  <a:cubicBezTo>
                    <a:pt x="80" y="151"/>
                    <a:pt x="51" y="122"/>
                    <a:pt x="51" y="86"/>
                  </a:cubicBezTo>
                  <a:close/>
                </a:path>
              </a:pathLst>
            </a:custGeom>
            <a:solidFill>
              <a:srgbClr val="202E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0" name="Freeform 636"/>
            <p:cNvSpPr>
              <a:spLocks/>
            </p:cNvSpPr>
            <p:nvPr/>
          </p:nvSpPr>
          <p:spPr bwMode="auto">
            <a:xfrm>
              <a:off x="8094663" y="3130551"/>
              <a:ext cx="30163" cy="3651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0" y="0"/>
                </a:cxn>
                <a:cxn ang="0">
                  <a:pos x="52" y="0"/>
                </a:cxn>
                <a:cxn ang="0">
                  <a:pos x="52" y="8"/>
                </a:cxn>
                <a:cxn ang="0">
                  <a:pos x="9" y="8"/>
                </a:cxn>
                <a:cxn ang="0">
                  <a:pos x="9" y="27"/>
                </a:cxn>
                <a:cxn ang="0">
                  <a:pos x="38" y="27"/>
                </a:cxn>
                <a:cxn ang="0">
                  <a:pos x="38" y="34"/>
                </a:cxn>
                <a:cxn ang="0">
                  <a:pos x="9" y="34"/>
                </a:cxn>
                <a:cxn ang="0">
                  <a:pos x="9" y="63"/>
                </a:cxn>
                <a:cxn ang="0">
                  <a:pos x="0" y="63"/>
                </a:cxn>
              </a:cxnLst>
              <a:rect l="0" t="0" r="r" b="b"/>
              <a:pathLst>
                <a:path w="52" h="63">
                  <a:moveTo>
                    <a:pt x="0" y="63"/>
                  </a:moveTo>
                  <a:lnTo>
                    <a:pt x="0" y="0"/>
                  </a:lnTo>
                  <a:lnTo>
                    <a:pt x="52" y="0"/>
                  </a:lnTo>
                  <a:lnTo>
                    <a:pt x="52" y="8"/>
                  </a:lnTo>
                  <a:lnTo>
                    <a:pt x="9" y="8"/>
                  </a:lnTo>
                  <a:lnTo>
                    <a:pt x="9" y="27"/>
                  </a:lnTo>
                  <a:lnTo>
                    <a:pt x="38" y="27"/>
                  </a:lnTo>
                  <a:lnTo>
                    <a:pt x="38" y="34"/>
                  </a:lnTo>
                  <a:lnTo>
                    <a:pt x="9" y="34"/>
                  </a:lnTo>
                  <a:lnTo>
                    <a:pt x="9" y="63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202E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1" name="Rectangle 637"/>
            <p:cNvSpPr>
              <a:spLocks noChangeArrowheads="1"/>
            </p:cNvSpPr>
            <p:nvPr/>
          </p:nvSpPr>
          <p:spPr bwMode="auto">
            <a:xfrm>
              <a:off x="8188325" y="3130551"/>
              <a:ext cx="3175" cy="36513"/>
            </a:xfrm>
            <a:prstGeom prst="rect">
              <a:avLst/>
            </a:prstGeom>
            <a:solidFill>
              <a:srgbClr val="202E59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2" name="Freeform 638"/>
            <p:cNvSpPr>
              <a:spLocks/>
            </p:cNvSpPr>
            <p:nvPr/>
          </p:nvSpPr>
          <p:spPr bwMode="auto">
            <a:xfrm>
              <a:off x="8259763" y="3130551"/>
              <a:ext cx="34925" cy="3651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0" y="0"/>
                </a:cxn>
                <a:cxn ang="0">
                  <a:pos x="10" y="0"/>
                </a:cxn>
                <a:cxn ang="0">
                  <a:pos x="49" y="49"/>
                </a:cxn>
                <a:cxn ang="0">
                  <a:pos x="49" y="0"/>
                </a:cxn>
                <a:cxn ang="0">
                  <a:pos x="59" y="0"/>
                </a:cxn>
                <a:cxn ang="0">
                  <a:pos x="59" y="63"/>
                </a:cxn>
                <a:cxn ang="0">
                  <a:pos x="49" y="63"/>
                </a:cxn>
                <a:cxn ang="0">
                  <a:pos x="9" y="14"/>
                </a:cxn>
                <a:cxn ang="0">
                  <a:pos x="9" y="63"/>
                </a:cxn>
                <a:cxn ang="0">
                  <a:pos x="0" y="63"/>
                </a:cxn>
              </a:cxnLst>
              <a:rect l="0" t="0" r="r" b="b"/>
              <a:pathLst>
                <a:path w="59" h="63">
                  <a:moveTo>
                    <a:pt x="0" y="63"/>
                  </a:moveTo>
                  <a:lnTo>
                    <a:pt x="0" y="0"/>
                  </a:lnTo>
                  <a:lnTo>
                    <a:pt x="10" y="0"/>
                  </a:lnTo>
                  <a:lnTo>
                    <a:pt x="49" y="49"/>
                  </a:lnTo>
                  <a:lnTo>
                    <a:pt x="49" y="0"/>
                  </a:lnTo>
                  <a:lnTo>
                    <a:pt x="59" y="0"/>
                  </a:lnTo>
                  <a:lnTo>
                    <a:pt x="59" y="63"/>
                  </a:lnTo>
                  <a:lnTo>
                    <a:pt x="49" y="63"/>
                  </a:lnTo>
                  <a:lnTo>
                    <a:pt x="9" y="14"/>
                  </a:lnTo>
                  <a:lnTo>
                    <a:pt x="9" y="63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202E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3" name="Freeform 639"/>
            <p:cNvSpPr>
              <a:spLocks noEditPoints="1"/>
            </p:cNvSpPr>
            <p:nvPr/>
          </p:nvSpPr>
          <p:spPr bwMode="auto">
            <a:xfrm>
              <a:off x="8353425" y="3130551"/>
              <a:ext cx="41275" cy="3651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29" y="0"/>
                </a:cxn>
                <a:cxn ang="0">
                  <a:pos x="40" y="0"/>
                </a:cxn>
                <a:cxn ang="0">
                  <a:pos x="71" y="62"/>
                </a:cxn>
                <a:cxn ang="0">
                  <a:pos x="60" y="62"/>
                </a:cxn>
                <a:cxn ang="0">
                  <a:pos x="51" y="44"/>
                </a:cxn>
                <a:cxn ang="0">
                  <a:pos x="19" y="44"/>
                </a:cxn>
                <a:cxn ang="0">
                  <a:pos x="11" y="63"/>
                </a:cxn>
                <a:cxn ang="0">
                  <a:pos x="0" y="63"/>
                </a:cxn>
                <a:cxn ang="0">
                  <a:pos x="22" y="37"/>
                </a:cxn>
                <a:cxn ang="0">
                  <a:pos x="48" y="37"/>
                </a:cxn>
                <a:cxn ang="0">
                  <a:pos x="40" y="20"/>
                </a:cxn>
                <a:cxn ang="0">
                  <a:pos x="35" y="7"/>
                </a:cxn>
                <a:cxn ang="0">
                  <a:pos x="31" y="19"/>
                </a:cxn>
                <a:cxn ang="0">
                  <a:pos x="22" y="37"/>
                </a:cxn>
              </a:cxnLst>
              <a:rect l="0" t="0" r="r" b="b"/>
              <a:pathLst>
                <a:path w="71" h="63">
                  <a:moveTo>
                    <a:pt x="0" y="63"/>
                  </a:moveTo>
                  <a:lnTo>
                    <a:pt x="29" y="0"/>
                  </a:lnTo>
                  <a:lnTo>
                    <a:pt x="40" y="0"/>
                  </a:lnTo>
                  <a:lnTo>
                    <a:pt x="71" y="62"/>
                  </a:lnTo>
                  <a:lnTo>
                    <a:pt x="60" y="62"/>
                  </a:lnTo>
                  <a:lnTo>
                    <a:pt x="51" y="44"/>
                  </a:lnTo>
                  <a:lnTo>
                    <a:pt x="19" y="44"/>
                  </a:lnTo>
                  <a:lnTo>
                    <a:pt x="11" y="63"/>
                  </a:lnTo>
                  <a:lnTo>
                    <a:pt x="0" y="63"/>
                  </a:lnTo>
                  <a:close/>
                  <a:moveTo>
                    <a:pt x="22" y="37"/>
                  </a:moveTo>
                  <a:lnTo>
                    <a:pt x="48" y="37"/>
                  </a:lnTo>
                  <a:lnTo>
                    <a:pt x="40" y="20"/>
                  </a:lnTo>
                  <a:cubicBezTo>
                    <a:pt x="38" y="14"/>
                    <a:pt x="36" y="10"/>
                    <a:pt x="35" y="7"/>
                  </a:cubicBezTo>
                  <a:cubicBezTo>
                    <a:pt x="34" y="11"/>
                    <a:pt x="32" y="15"/>
                    <a:pt x="31" y="19"/>
                  </a:cubicBezTo>
                  <a:lnTo>
                    <a:pt x="22" y="37"/>
                  </a:lnTo>
                  <a:close/>
                </a:path>
              </a:pathLst>
            </a:custGeom>
            <a:solidFill>
              <a:srgbClr val="202E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4" name="Freeform 640"/>
            <p:cNvSpPr>
              <a:spLocks/>
            </p:cNvSpPr>
            <p:nvPr/>
          </p:nvSpPr>
          <p:spPr bwMode="auto">
            <a:xfrm>
              <a:off x="8453438" y="3130551"/>
              <a:ext cx="33338" cy="3651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0" y="0"/>
                </a:cxn>
                <a:cxn ang="0">
                  <a:pos x="10" y="0"/>
                </a:cxn>
                <a:cxn ang="0">
                  <a:pos x="50" y="49"/>
                </a:cxn>
                <a:cxn ang="0">
                  <a:pos x="50" y="0"/>
                </a:cxn>
                <a:cxn ang="0">
                  <a:pos x="59" y="0"/>
                </a:cxn>
                <a:cxn ang="0">
                  <a:pos x="59" y="63"/>
                </a:cxn>
                <a:cxn ang="0">
                  <a:pos x="49" y="63"/>
                </a:cxn>
                <a:cxn ang="0">
                  <a:pos x="10" y="14"/>
                </a:cxn>
                <a:cxn ang="0">
                  <a:pos x="10" y="63"/>
                </a:cxn>
                <a:cxn ang="0">
                  <a:pos x="0" y="63"/>
                </a:cxn>
              </a:cxnLst>
              <a:rect l="0" t="0" r="r" b="b"/>
              <a:pathLst>
                <a:path w="59" h="63">
                  <a:moveTo>
                    <a:pt x="0" y="63"/>
                  </a:moveTo>
                  <a:lnTo>
                    <a:pt x="0" y="0"/>
                  </a:lnTo>
                  <a:lnTo>
                    <a:pt x="10" y="0"/>
                  </a:lnTo>
                  <a:lnTo>
                    <a:pt x="50" y="49"/>
                  </a:lnTo>
                  <a:lnTo>
                    <a:pt x="50" y="0"/>
                  </a:lnTo>
                  <a:lnTo>
                    <a:pt x="59" y="0"/>
                  </a:lnTo>
                  <a:lnTo>
                    <a:pt x="59" y="63"/>
                  </a:lnTo>
                  <a:lnTo>
                    <a:pt x="49" y="63"/>
                  </a:lnTo>
                  <a:lnTo>
                    <a:pt x="10" y="14"/>
                  </a:lnTo>
                  <a:lnTo>
                    <a:pt x="10" y="63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202E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5" name="Freeform 641"/>
            <p:cNvSpPr>
              <a:spLocks/>
            </p:cNvSpPr>
            <p:nvPr/>
          </p:nvSpPr>
          <p:spPr bwMode="auto">
            <a:xfrm>
              <a:off x="8553450" y="3130551"/>
              <a:ext cx="31750" cy="36513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55" y="2"/>
                </a:cxn>
                <a:cxn ang="0">
                  <a:pos x="56" y="10"/>
                </a:cxn>
                <a:cxn ang="0">
                  <a:pos x="41" y="7"/>
                </a:cxn>
                <a:cxn ang="0">
                  <a:pos x="23" y="11"/>
                </a:cxn>
                <a:cxn ang="0">
                  <a:pos x="13" y="20"/>
                </a:cxn>
                <a:cxn ang="0">
                  <a:pos x="10" y="32"/>
                </a:cxn>
                <a:cxn ang="0">
                  <a:pos x="14" y="46"/>
                </a:cxn>
                <a:cxn ang="0">
                  <a:pos x="24" y="55"/>
                </a:cxn>
                <a:cxn ang="0">
                  <a:pos x="40" y="57"/>
                </a:cxn>
                <a:cxn ang="0">
                  <a:pos x="55" y="54"/>
                </a:cxn>
                <a:cxn ang="0">
                  <a:pos x="55" y="63"/>
                </a:cxn>
                <a:cxn ang="0">
                  <a:pos x="41" y="65"/>
                </a:cxn>
                <a:cxn ang="0">
                  <a:pos x="17" y="60"/>
                </a:cxn>
                <a:cxn ang="0">
                  <a:pos x="5" y="49"/>
                </a:cxn>
                <a:cxn ang="0">
                  <a:pos x="0" y="32"/>
                </a:cxn>
                <a:cxn ang="0">
                  <a:pos x="6" y="15"/>
                </a:cxn>
                <a:cxn ang="0">
                  <a:pos x="19" y="4"/>
                </a:cxn>
                <a:cxn ang="0">
                  <a:pos x="41" y="0"/>
                </a:cxn>
              </a:cxnLst>
              <a:rect l="0" t="0" r="r" b="b"/>
              <a:pathLst>
                <a:path w="56" h="65">
                  <a:moveTo>
                    <a:pt x="41" y="0"/>
                  </a:moveTo>
                  <a:cubicBezTo>
                    <a:pt x="46" y="0"/>
                    <a:pt x="51" y="1"/>
                    <a:pt x="55" y="2"/>
                  </a:cubicBezTo>
                  <a:lnTo>
                    <a:pt x="56" y="10"/>
                  </a:lnTo>
                  <a:cubicBezTo>
                    <a:pt x="52" y="8"/>
                    <a:pt x="47" y="7"/>
                    <a:pt x="41" y="7"/>
                  </a:cubicBezTo>
                  <a:cubicBezTo>
                    <a:pt x="34" y="7"/>
                    <a:pt x="28" y="8"/>
                    <a:pt x="23" y="11"/>
                  </a:cubicBezTo>
                  <a:cubicBezTo>
                    <a:pt x="18" y="13"/>
                    <a:pt x="15" y="16"/>
                    <a:pt x="13" y="20"/>
                  </a:cubicBezTo>
                  <a:cubicBezTo>
                    <a:pt x="11" y="24"/>
                    <a:pt x="10" y="28"/>
                    <a:pt x="10" y="32"/>
                  </a:cubicBezTo>
                  <a:cubicBezTo>
                    <a:pt x="10" y="37"/>
                    <a:pt x="11" y="42"/>
                    <a:pt x="14" y="46"/>
                  </a:cubicBezTo>
                  <a:cubicBezTo>
                    <a:pt x="16" y="50"/>
                    <a:pt x="19" y="53"/>
                    <a:pt x="24" y="55"/>
                  </a:cubicBezTo>
                  <a:cubicBezTo>
                    <a:pt x="29" y="56"/>
                    <a:pt x="34" y="57"/>
                    <a:pt x="40" y="57"/>
                  </a:cubicBezTo>
                  <a:cubicBezTo>
                    <a:pt x="46" y="57"/>
                    <a:pt x="51" y="56"/>
                    <a:pt x="55" y="54"/>
                  </a:cubicBezTo>
                  <a:lnTo>
                    <a:pt x="55" y="63"/>
                  </a:lnTo>
                  <a:cubicBezTo>
                    <a:pt x="51" y="64"/>
                    <a:pt x="46" y="65"/>
                    <a:pt x="41" y="65"/>
                  </a:cubicBezTo>
                  <a:cubicBezTo>
                    <a:pt x="31" y="65"/>
                    <a:pt x="22" y="64"/>
                    <a:pt x="17" y="60"/>
                  </a:cubicBezTo>
                  <a:cubicBezTo>
                    <a:pt x="11" y="57"/>
                    <a:pt x="8" y="54"/>
                    <a:pt x="5" y="49"/>
                  </a:cubicBezTo>
                  <a:cubicBezTo>
                    <a:pt x="2" y="43"/>
                    <a:pt x="0" y="38"/>
                    <a:pt x="0" y="32"/>
                  </a:cubicBezTo>
                  <a:cubicBezTo>
                    <a:pt x="0" y="25"/>
                    <a:pt x="2" y="20"/>
                    <a:pt x="6" y="15"/>
                  </a:cubicBezTo>
                  <a:cubicBezTo>
                    <a:pt x="9" y="10"/>
                    <a:pt x="12" y="8"/>
                    <a:pt x="19" y="4"/>
                  </a:cubicBezTo>
                  <a:cubicBezTo>
                    <a:pt x="25" y="0"/>
                    <a:pt x="33" y="0"/>
                    <a:pt x="41" y="0"/>
                  </a:cubicBezTo>
                  <a:close/>
                </a:path>
              </a:pathLst>
            </a:custGeom>
            <a:solidFill>
              <a:srgbClr val="202E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6" name="Freeform 642"/>
            <p:cNvSpPr>
              <a:spLocks/>
            </p:cNvSpPr>
            <p:nvPr/>
          </p:nvSpPr>
          <p:spPr bwMode="auto">
            <a:xfrm>
              <a:off x="8553450" y="3130551"/>
              <a:ext cx="31750" cy="36513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55" y="2"/>
                </a:cxn>
                <a:cxn ang="0">
                  <a:pos x="56" y="10"/>
                </a:cxn>
                <a:cxn ang="0">
                  <a:pos x="41" y="7"/>
                </a:cxn>
                <a:cxn ang="0">
                  <a:pos x="23" y="11"/>
                </a:cxn>
                <a:cxn ang="0">
                  <a:pos x="13" y="20"/>
                </a:cxn>
                <a:cxn ang="0">
                  <a:pos x="10" y="32"/>
                </a:cxn>
                <a:cxn ang="0">
                  <a:pos x="14" y="46"/>
                </a:cxn>
                <a:cxn ang="0">
                  <a:pos x="24" y="55"/>
                </a:cxn>
                <a:cxn ang="0">
                  <a:pos x="40" y="57"/>
                </a:cxn>
                <a:cxn ang="0">
                  <a:pos x="55" y="54"/>
                </a:cxn>
                <a:cxn ang="0">
                  <a:pos x="55" y="63"/>
                </a:cxn>
                <a:cxn ang="0">
                  <a:pos x="41" y="65"/>
                </a:cxn>
                <a:cxn ang="0">
                  <a:pos x="17" y="60"/>
                </a:cxn>
                <a:cxn ang="0">
                  <a:pos x="5" y="49"/>
                </a:cxn>
                <a:cxn ang="0">
                  <a:pos x="0" y="32"/>
                </a:cxn>
                <a:cxn ang="0">
                  <a:pos x="6" y="15"/>
                </a:cxn>
                <a:cxn ang="0">
                  <a:pos x="19" y="4"/>
                </a:cxn>
                <a:cxn ang="0">
                  <a:pos x="41" y="0"/>
                </a:cxn>
              </a:cxnLst>
              <a:rect l="0" t="0" r="r" b="b"/>
              <a:pathLst>
                <a:path w="56" h="65">
                  <a:moveTo>
                    <a:pt x="41" y="0"/>
                  </a:moveTo>
                  <a:cubicBezTo>
                    <a:pt x="46" y="0"/>
                    <a:pt x="51" y="1"/>
                    <a:pt x="55" y="2"/>
                  </a:cubicBezTo>
                  <a:lnTo>
                    <a:pt x="56" y="10"/>
                  </a:lnTo>
                  <a:cubicBezTo>
                    <a:pt x="52" y="8"/>
                    <a:pt x="47" y="7"/>
                    <a:pt x="41" y="7"/>
                  </a:cubicBezTo>
                  <a:cubicBezTo>
                    <a:pt x="34" y="7"/>
                    <a:pt x="28" y="8"/>
                    <a:pt x="23" y="11"/>
                  </a:cubicBezTo>
                  <a:cubicBezTo>
                    <a:pt x="18" y="13"/>
                    <a:pt x="15" y="16"/>
                    <a:pt x="13" y="20"/>
                  </a:cubicBezTo>
                  <a:cubicBezTo>
                    <a:pt x="11" y="24"/>
                    <a:pt x="10" y="28"/>
                    <a:pt x="10" y="32"/>
                  </a:cubicBezTo>
                  <a:cubicBezTo>
                    <a:pt x="10" y="37"/>
                    <a:pt x="11" y="42"/>
                    <a:pt x="14" y="46"/>
                  </a:cubicBezTo>
                  <a:cubicBezTo>
                    <a:pt x="16" y="50"/>
                    <a:pt x="19" y="53"/>
                    <a:pt x="24" y="55"/>
                  </a:cubicBezTo>
                  <a:cubicBezTo>
                    <a:pt x="29" y="56"/>
                    <a:pt x="34" y="57"/>
                    <a:pt x="40" y="57"/>
                  </a:cubicBezTo>
                  <a:cubicBezTo>
                    <a:pt x="46" y="57"/>
                    <a:pt x="51" y="56"/>
                    <a:pt x="55" y="54"/>
                  </a:cubicBezTo>
                  <a:lnTo>
                    <a:pt x="55" y="63"/>
                  </a:lnTo>
                  <a:cubicBezTo>
                    <a:pt x="51" y="64"/>
                    <a:pt x="46" y="65"/>
                    <a:pt x="41" y="65"/>
                  </a:cubicBezTo>
                  <a:cubicBezTo>
                    <a:pt x="31" y="65"/>
                    <a:pt x="22" y="64"/>
                    <a:pt x="17" y="60"/>
                  </a:cubicBezTo>
                  <a:cubicBezTo>
                    <a:pt x="11" y="57"/>
                    <a:pt x="8" y="54"/>
                    <a:pt x="5" y="49"/>
                  </a:cubicBezTo>
                  <a:cubicBezTo>
                    <a:pt x="2" y="43"/>
                    <a:pt x="0" y="38"/>
                    <a:pt x="0" y="32"/>
                  </a:cubicBezTo>
                  <a:cubicBezTo>
                    <a:pt x="0" y="25"/>
                    <a:pt x="2" y="20"/>
                    <a:pt x="6" y="15"/>
                  </a:cubicBezTo>
                  <a:cubicBezTo>
                    <a:pt x="9" y="10"/>
                    <a:pt x="12" y="8"/>
                    <a:pt x="19" y="4"/>
                  </a:cubicBezTo>
                  <a:cubicBezTo>
                    <a:pt x="25" y="0"/>
                    <a:pt x="33" y="0"/>
                    <a:pt x="41" y="0"/>
                  </a:cubicBezTo>
                  <a:close/>
                </a:path>
              </a:pathLst>
            </a:custGeom>
            <a:solidFill>
              <a:srgbClr val="202E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7" name="Rectangle 643"/>
            <p:cNvSpPr>
              <a:spLocks noChangeArrowheads="1"/>
            </p:cNvSpPr>
            <p:nvPr/>
          </p:nvSpPr>
          <p:spPr bwMode="auto">
            <a:xfrm>
              <a:off x="8653463" y="3130551"/>
              <a:ext cx="4763" cy="36513"/>
            </a:xfrm>
            <a:prstGeom prst="rect">
              <a:avLst/>
            </a:prstGeom>
            <a:solidFill>
              <a:srgbClr val="202E59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8" name="Freeform 644"/>
            <p:cNvSpPr>
              <a:spLocks noEditPoints="1"/>
            </p:cNvSpPr>
            <p:nvPr/>
          </p:nvSpPr>
          <p:spPr bwMode="auto">
            <a:xfrm>
              <a:off x="8721725" y="3130551"/>
              <a:ext cx="39688" cy="3651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29" y="0"/>
                </a:cxn>
                <a:cxn ang="0">
                  <a:pos x="40" y="0"/>
                </a:cxn>
                <a:cxn ang="0">
                  <a:pos x="71" y="63"/>
                </a:cxn>
                <a:cxn ang="0">
                  <a:pos x="60" y="63"/>
                </a:cxn>
                <a:cxn ang="0">
                  <a:pos x="51" y="44"/>
                </a:cxn>
                <a:cxn ang="0">
                  <a:pos x="19" y="44"/>
                </a:cxn>
                <a:cxn ang="0">
                  <a:pos x="11" y="63"/>
                </a:cxn>
                <a:cxn ang="0">
                  <a:pos x="0" y="63"/>
                </a:cxn>
                <a:cxn ang="0">
                  <a:pos x="22" y="37"/>
                </a:cxn>
                <a:cxn ang="0">
                  <a:pos x="48" y="37"/>
                </a:cxn>
                <a:cxn ang="0">
                  <a:pos x="40" y="20"/>
                </a:cxn>
                <a:cxn ang="0">
                  <a:pos x="34" y="7"/>
                </a:cxn>
                <a:cxn ang="0">
                  <a:pos x="30" y="19"/>
                </a:cxn>
                <a:cxn ang="0">
                  <a:pos x="22" y="37"/>
                </a:cxn>
              </a:cxnLst>
              <a:rect l="0" t="0" r="r" b="b"/>
              <a:pathLst>
                <a:path w="71" h="63">
                  <a:moveTo>
                    <a:pt x="0" y="63"/>
                  </a:moveTo>
                  <a:lnTo>
                    <a:pt x="29" y="0"/>
                  </a:lnTo>
                  <a:lnTo>
                    <a:pt x="40" y="0"/>
                  </a:lnTo>
                  <a:lnTo>
                    <a:pt x="71" y="63"/>
                  </a:lnTo>
                  <a:lnTo>
                    <a:pt x="60" y="63"/>
                  </a:lnTo>
                  <a:lnTo>
                    <a:pt x="51" y="44"/>
                  </a:lnTo>
                  <a:lnTo>
                    <a:pt x="19" y="44"/>
                  </a:lnTo>
                  <a:lnTo>
                    <a:pt x="11" y="63"/>
                  </a:lnTo>
                  <a:lnTo>
                    <a:pt x="0" y="63"/>
                  </a:lnTo>
                  <a:close/>
                  <a:moveTo>
                    <a:pt x="22" y="37"/>
                  </a:moveTo>
                  <a:lnTo>
                    <a:pt x="48" y="37"/>
                  </a:lnTo>
                  <a:lnTo>
                    <a:pt x="40" y="20"/>
                  </a:lnTo>
                  <a:cubicBezTo>
                    <a:pt x="37" y="14"/>
                    <a:pt x="36" y="10"/>
                    <a:pt x="34" y="7"/>
                  </a:cubicBezTo>
                  <a:cubicBezTo>
                    <a:pt x="34" y="11"/>
                    <a:pt x="32" y="15"/>
                    <a:pt x="30" y="19"/>
                  </a:cubicBezTo>
                  <a:lnTo>
                    <a:pt x="22" y="37"/>
                  </a:lnTo>
                  <a:close/>
                </a:path>
              </a:pathLst>
            </a:custGeom>
            <a:solidFill>
              <a:srgbClr val="202E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9" name="Freeform 645"/>
            <p:cNvSpPr>
              <a:spLocks/>
            </p:cNvSpPr>
            <p:nvPr/>
          </p:nvSpPr>
          <p:spPr bwMode="auto">
            <a:xfrm>
              <a:off x="8823325" y="3130551"/>
              <a:ext cx="30163" cy="36513"/>
            </a:xfrm>
            <a:custGeom>
              <a:avLst/>
              <a:gdLst/>
              <a:ahLst/>
              <a:cxnLst>
                <a:cxn ang="0">
                  <a:pos x="0" y="63"/>
                </a:cxn>
                <a:cxn ang="0">
                  <a:pos x="0" y="0"/>
                </a:cxn>
                <a:cxn ang="0">
                  <a:pos x="8" y="0"/>
                </a:cxn>
                <a:cxn ang="0">
                  <a:pos x="8" y="55"/>
                </a:cxn>
                <a:cxn ang="0">
                  <a:pos x="53" y="55"/>
                </a:cxn>
                <a:cxn ang="0">
                  <a:pos x="53" y="63"/>
                </a:cxn>
                <a:cxn ang="0">
                  <a:pos x="0" y="63"/>
                </a:cxn>
              </a:cxnLst>
              <a:rect l="0" t="0" r="r" b="b"/>
              <a:pathLst>
                <a:path w="53" h="63">
                  <a:moveTo>
                    <a:pt x="0" y="63"/>
                  </a:moveTo>
                  <a:lnTo>
                    <a:pt x="0" y="0"/>
                  </a:lnTo>
                  <a:lnTo>
                    <a:pt x="8" y="0"/>
                  </a:lnTo>
                  <a:lnTo>
                    <a:pt x="8" y="55"/>
                  </a:lnTo>
                  <a:lnTo>
                    <a:pt x="53" y="55"/>
                  </a:lnTo>
                  <a:lnTo>
                    <a:pt x="53" y="63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rgbClr val="202E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0" name="Freeform 646"/>
            <p:cNvSpPr>
              <a:spLocks/>
            </p:cNvSpPr>
            <p:nvPr/>
          </p:nvSpPr>
          <p:spPr bwMode="auto">
            <a:xfrm>
              <a:off x="8477250" y="2974976"/>
              <a:ext cx="30163" cy="10477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3" y="2"/>
                </a:cxn>
                <a:cxn ang="0">
                  <a:pos x="53" y="151"/>
                </a:cxn>
                <a:cxn ang="0">
                  <a:pos x="23" y="179"/>
                </a:cxn>
                <a:cxn ang="0">
                  <a:pos x="0" y="179"/>
                </a:cxn>
                <a:cxn ang="0">
                  <a:pos x="0" y="0"/>
                </a:cxn>
              </a:cxnLst>
              <a:rect l="0" t="0" r="r" b="b"/>
              <a:pathLst>
                <a:path w="53" h="183">
                  <a:moveTo>
                    <a:pt x="0" y="0"/>
                  </a:moveTo>
                  <a:lnTo>
                    <a:pt x="53" y="2"/>
                  </a:lnTo>
                  <a:lnTo>
                    <a:pt x="53" y="151"/>
                  </a:lnTo>
                  <a:cubicBezTo>
                    <a:pt x="53" y="151"/>
                    <a:pt x="46" y="174"/>
                    <a:pt x="23" y="179"/>
                  </a:cubicBezTo>
                  <a:cubicBezTo>
                    <a:pt x="0" y="183"/>
                    <a:pt x="0" y="179"/>
                    <a:pt x="0" y="179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202E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1" name="Freeform 647"/>
            <p:cNvSpPr>
              <a:spLocks/>
            </p:cNvSpPr>
            <p:nvPr/>
          </p:nvSpPr>
          <p:spPr bwMode="auto">
            <a:xfrm>
              <a:off x="8728075" y="2968626"/>
              <a:ext cx="127000" cy="109538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51" y="15"/>
                </a:cxn>
                <a:cxn ang="0">
                  <a:pos x="51" y="34"/>
                </a:cxn>
                <a:cxn ang="0">
                  <a:pos x="177" y="15"/>
                </a:cxn>
                <a:cxn ang="0">
                  <a:pos x="218" y="69"/>
                </a:cxn>
                <a:cxn ang="0">
                  <a:pos x="218" y="185"/>
                </a:cxn>
                <a:cxn ang="0">
                  <a:pos x="163" y="157"/>
                </a:cxn>
                <a:cxn ang="0">
                  <a:pos x="163" y="71"/>
                </a:cxn>
                <a:cxn ang="0">
                  <a:pos x="63" y="55"/>
                </a:cxn>
                <a:cxn ang="0">
                  <a:pos x="51" y="60"/>
                </a:cxn>
                <a:cxn ang="0">
                  <a:pos x="51" y="185"/>
                </a:cxn>
                <a:cxn ang="0">
                  <a:pos x="0" y="185"/>
                </a:cxn>
                <a:cxn ang="0">
                  <a:pos x="0" y="15"/>
                </a:cxn>
              </a:cxnLst>
              <a:rect l="0" t="0" r="r" b="b"/>
              <a:pathLst>
                <a:path w="221" h="192">
                  <a:moveTo>
                    <a:pt x="0" y="15"/>
                  </a:moveTo>
                  <a:lnTo>
                    <a:pt x="51" y="15"/>
                  </a:lnTo>
                  <a:lnTo>
                    <a:pt x="51" y="34"/>
                  </a:lnTo>
                  <a:cubicBezTo>
                    <a:pt x="51" y="34"/>
                    <a:pt x="136" y="0"/>
                    <a:pt x="177" y="15"/>
                  </a:cubicBezTo>
                  <a:cubicBezTo>
                    <a:pt x="218" y="31"/>
                    <a:pt x="216" y="45"/>
                    <a:pt x="218" y="69"/>
                  </a:cubicBezTo>
                  <a:cubicBezTo>
                    <a:pt x="221" y="92"/>
                    <a:pt x="218" y="185"/>
                    <a:pt x="218" y="185"/>
                  </a:cubicBezTo>
                  <a:cubicBezTo>
                    <a:pt x="218" y="185"/>
                    <a:pt x="163" y="192"/>
                    <a:pt x="163" y="157"/>
                  </a:cubicBezTo>
                  <a:lnTo>
                    <a:pt x="163" y="71"/>
                  </a:lnTo>
                  <a:cubicBezTo>
                    <a:pt x="163" y="71"/>
                    <a:pt x="160" y="18"/>
                    <a:pt x="63" y="55"/>
                  </a:cubicBezTo>
                  <a:lnTo>
                    <a:pt x="51" y="60"/>
                  </a:lnTo>
                  <a:lnTo>
                    <a:pt x="51" y="185"/>
                  </a:lnTo>
                  <a:lnTo>
                    <a:pt x="0" y="185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rgbClr val="202E5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81" name="Group 780"/>
          <p:cNvGrpSpPr/>
          <p:nvPr/>
        </p:nvGrpSpPr>
        <p:grpSpPr>
          <a:xfrm>
            <a:off x="7315200" y="4038600"/>
            <a:ext cx="1089025" cy="104775"/>
            <a:chOff x="7791450" y="3836988"/>
            <a:chExt cx="1089025" cy="104775"/>
          </a:xfrm>
        </p:grpSpPr>
        <p:sp>
          <p:nvSpPr>
            <p:cNvPr id="1672" name="Freeform 648"/>
            <p:cNvSpPr>
              <a:spLocks noEditPoints="1"/>
            </p:cNvSpPr>
            <p:nvPr/>
          </p:nvSpPr>
          <p:spPr bwMode="auto">
            <a:xfrm>
              <a:off x="7791450" y="3836988"/>
              <a:ext cx="101600" cy="103188"/>
            </a:xfrm>
            <a:custGeom>
              <a:avLst/>
              <a:gdLst/>
              <a:ahLst/>
              <a:cxnLst>
                <a:cxn ang="0">
                  <a:pos x="20" y="43"/>
                </a:cxn>
                <a:cxn ang="0">
                  <a:pos x="4" y="13"/>
                </a:cxn>
                <a:cxn ang="0">
                  <a:pos x="24" y="0"/>
                </a:cxn>
                <a:cxn ang="0">
                  <a:pos x="95" y="0"/>
                </a:cxn>
                <a:cxn ang="0">
                  <a:pos x="176" y="88"/>
                </a:cxn>
                <a:cxn ang="0">
                  <a:pos x="97" y="178"/>
                </a:cxn>
                <a:cxn ang="0">
                  <a:pos x="73" y="177"/>
                </a:cxn>
                <a:cxn ang="0">
                  <a:pos x="54" y="176"/>
                </a:cxn>
                <a:cxn ang="0">
                  <a:pos x="35" y="177"/>
                </a:cxn>
                <a:cxn ang="0">
                  <a:pos x="17" y="178"/>
                </a:cxn>
                <a:cxn ang="0">
                  <a:pos x="0" y="163"/>
                </a:cxn>
                <a:cxn ang="0">
                  <a:pos x="18" y="129"/>
                </a:cxn>
                <a:cxn ang="0">
                  <a:pos x="20" y="43"/>
                </a:cxn>
                <a:cxn ang="0">
                  <a:pos x="72" y="134"/>
                </a:cxn>
                <a:cxn ang="0">
                  <a:pos x="86" y="152"/>
                </a:cxn>
                <a:cxn ang="0">
                  <a:pos x="118" y="95"/>
                </a:cxn>
                <a:cxn ang="0">
                  <a:pos x="82" y="27"/>
                </a:cxn>
                <a:cxn ang="0">
                  <a:pos x="72" y="41"/>
                </a:cxn>
                <a:cxn ang="0">
                  <a:pos x="72" y="134"/>
                </a:cxn>
              </a:cxnLst>
              <a:rect l="0" t="0" r="r" b="b"/>
              <a:pathLst>
                <a:path w="176" h="178">
                  <a:moveTo>
                    <a:pt x="20" y="43"/>
                  </a:moveTo>
                  <a:cubicBezTo>
                    <a:pt x="20" y="17"/>
                    <a:pt x="4" y="29"/>
                    <a:pt x="4" y="13"/>
                  </a:cubicBezTo>
                  <a:cubicBezTo>
                    <a:pt x="4" y="2"/>
                    <a:pt x="16" y="0"/>
                    <a:pt x="24" y="0"/>
                  </a:cubicBezTo>
                  <a:lnTo>
                    <a:pt x="95" y="0"/>
                  </a:lnTo>
                  <a:cubicBezTo>
                    <a:pt x="156" y="0"/>
                    <a:pt x="176" y="43"/>
                    <a:pt x="176" y="88"/>
                  </a:cubicBezTo>
                  <a:cubicBezTo>
                    <a:pt x="176" y="134"/>
                    <a:pt x="152" y="178"/>
                    <a:pt x="97" y="178"/>
                  </a:cubicBezTo>
                  <a:cubicBezTo>
                    <a:pt x="87" y="178"/>
                    <a:pt x="79" y="177"/>
                    <a:pt x="73" y="177"/>
                  </a:cubicBezTo>
                  <a:cubicBezTo>
                    <a:pt x="66" y="177"/>
                    <a:pt x="60" y="176"/>
                    <a:pt x="54" y="176"/>
                  </a:cubicBezTo>
                  <a:cubicBezTo>
                    <a:pt x="48" y="176"/>
                    <a:pt x="41" y="177"/>
                    <a:pt x="35" y="177"/>
                  </a:cubicBezTo>
                  <a:cubicBezTo>
                    <a:pt x="29" y="177"/>
                    <a:pt x="23" y="178"/>
                    <a:pt x="17" y="178"/>
                  </a:cubicBezTo>
                  <a:cubicBezTo>
                    <a:pt x="9" y="178"/>
                    <a:pt x="0" y="173"/>
                    <a:pt x="0" y="163"/>
                  </a:cubicBezTo>
                  <a:cubicBezTo>
                    <a:pt x="0" y="145"/>
                    <a:pt x="17" y="165"/>
                    <a:pt x="18" y="129"/>
                  </a:cubicBezTo>
                  <a:lnTo>
                    <a:pt x="20" y="43"/>
                  </a:lnTo>
                  <a:close/>
                  <a:moveTo>
                    <a:pt x="72" y="134"/>
                  </a:moveTo>
                  <a:cubicBezTo>
                    <a:pt x="72" y="146"/>
                    <a:pt x="74" y="152"/>
                    <a:pt x="86" y="152"/>
                  </a:cubicBezTo>
                  <a:cubicBezTo>
                    <a:pt x="113" y="152"/>
                    <a:pt x="118" y="120"/>
                    <a:pt x="118" y="95"/>
                  </a:cubicBezTo>
                  <a:cubicBezTo>
                    <a:pt x="118" y="36"/>
                    <a:pt x="99" y="27"/>
                    <a:pt x="82" y="27"/>
                  </a:cubicBezTo>
                  <a:cubicBezTo>
                    <a:pt x="73" y="27"/>
                    <a:pt x="72" y="31"/>
                    <a:pt x="72" y="41"/>
                  </a:cubicBezTo>
                  <a:lnTo>
                    <a:pt x="72" y="134"/>
                  </a:lnTo>
                  <a:close/>
                </a:path>
              </a:pathLst>
            </a:custGeom>
            <a:solidFill>
              <a:srgbClr val="007D3C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3" name="Freeform 649"/>
            <p:cNvSpPr>
              <a:spLocks noEditPoints="1"/>
            </p:cNvSpPr>
            <p:nvPr/>
          </p:nvSpPr>
          <p:spPr bwMode="auto">
            <a:xfrm>
              <a:off x="7897813" y="3836988"/>
              <a:ext cx="96838" cy="10318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85" y="0"/>
                </a:cxn>
                <a:cxn ang="0">
                  <a:pos x="168" y="93"/>
                </a:cxn>
                <a:cxn ang="0">
                  <a:pos x="82" y="182"/>
                </a:cxn>
                <a:cxn ang="0">
                  <a:pos x="0" y="90"/>
                </a:cxn>
                <a:cxn ang="0">
                  <a:pos x="75" y="37"/>
                </a:cxn>
                <a:cxn ang="0">
                  <a:pos x="56" y="64"/>
                </a:cxn>
                <a:cxn ang="0">
                  <a:pos x="93" y="145"/>
                </a:cxn>
                <a:cxn ang="0">
                  <a:pos x="112" y="118"/>
                </a:cxn>
                <a:cxn ang="0">
                  <a:pos x="75" y="37"/>
                </a:cxn>
              </a:cxnLst>
              <a:rect l="0" t="0" r="r" b="b"/>
              <a:pathLst>
                <a:path w="168" h="182">
                  <a:moveTo>
                    <a:pt x="0" y="90"/>
                  </a:moveTo>
                  <a:cubicBezTo>
                    <a:pt x="0" y="38"/>
                    <a:pt x="37" y="0"/>
                    <a:pt x="85" y="0"/>
                  </a:cubicBezTo>
                  <a:cubicBezTo>
                    <a:pt x="145" y="0"/>
                    <a:pt x="168" y="61"/>
                    <a:pt x="168" y="93"/>
                  </a:cubicBezTo>
                  <a:cubicBezTo>
                    <a:pt x="168" y="146"/>
                    <a:pt x="127" y="182"/>
                    <a:pt x="82" y="182"/>
                  </a:cubicBezTo>
                  <a:cubicBezTo>
                    <a:pt x="36" y="182"/>
                    <a:pt x="0" y="143"/>
                    <a:pt x="0" y="90"/>
                  </a:cubicBezTo>
                  <a:close/>
                  <a:moveTo>
                    <a:pt x="75" y="37"/>
                  </a:moveTo>
                  <a:cubicBezTo>
                    <a:pt x="62" y="37"/>
                    <a:pt x="56" y="52"/>
                    <a:pt x="56" y="64"/>
                  </a:cubicBezTo>
                  <a:cubicBezTo>
                    <a:pt x="56" y="85"/>
                    <a:pt x="69" y="145"/>
                    <a:pt x="93" y="145"/>
                  </a:cubicBezTo>
                  <a:cubicBezTo>
                    <a:pt x="106" y="145"/>
                    <a:pt x="112" y="131"/>
                    <a:pt x="112" y="118"/>
                  </a:cubicBezTo>
                  <a:cubicBezTo>
                    <a:pt x="112" y="96"/>
                    <a:pt x="100" y="37"/>
                    <a:pt x="75" y="37"/>
                  </a:cubicBezTo>
                  <a:close/>
                </a:path>
              </a:pathLst>
            </a:custGeom>
            <a:solidFill>
              <a:srgbClr val="007D3C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4" name="Freeform 650"/>
            <p:cNvSpPr>
              <a:spLocks/>
            </p:cNvSpPr>
            <p:nvPr/>
          </p:nvSpPr>
          <p:spPr bwMode="auto">
            <a:xfrm>
              <a:off x="7999413" y="3836988"/>
              <a:ext cx="82550" cy="103188"/>
            </a:xfrm>
            <a:custGeom>
              <a:avLst/>
              <a:gdLst/>
              <a:ahLst/>
              <a:cxnLst>
                <a:cxn ang="0">
                  <a:pos x="21" y="177"/>
                </a:cxn>
                <a:cxn ang="0">
                  <a:pos x="3" y="166"/>
                </a:cxn>
                <a:cxn ang="0">
                  <a:pos x="20" y="135"/>
                </a:cxn>
                <a:cxn ang="0">
                  <a:pos x="21" y="86"/>
                </a:cxn>
                <a:cxn ang="0">
                  <a:pos x="19" y="43"/>
                </a:cxn>
                <a:cxn ang="0">
                  <a:pos x="0" y="19"/>
                </a:cxn>
                <a:cxn ang="0">
                  <a:pos x="45" y="0"/>
                </a:cxn>
                <a:cxn ang="0">
                  <a:pos x="90" y="17"/>
                </a:cxn>
                <a:cxn ang="0">
                  <a:pos x="73" y="44"/>
                </a:cxn>
                <a:cxn ang="0">
                  <a:pos x="73" y="123"/>
                </a:cxn>
                <a:cxn ang="0">
                  <a:pos x="91" y="150"/>
                </a:cxn>
                <a:cxn ang="0">
                  <a:pos x="130" y="115"/>
                </a:cxn>
                <a:cxn ang="0">
                  <a:pos x="143" y="136"/>
                </a:cxn>
                <a:cxn ang="0">
                  <a:pos x="121" y="181"/>
                </a:cxn>
                <a:cxn ang="0">
                  <a:pos x="110" y="179"/>
                </a:cxn>
                <a:cxn ang="0">
                  <a:pos x="94" y="177"/>
                </a:cxn>
                <a:cxn ang="0">
                  <a:pos x="21" y="177"/>
                </a:cxn>
                <a:cxn ang="0">
                  <a:pos x="21" y="177"/>
                </a:cxn>
              </a:cxnLst>
              <a:rect l="0" t="0" r="r" b="b"/>
              <a:pathLst>
                <a:path w="143" h="181">
                  <a:moveTo>
                    <a:pt x="21" y="177"/>
                  </a:moveTo>
                  <a:cubicBezTo>
                    <a:pt x="14" y="177"/>
                    <a:pt x="3" y="178"/>
                    <a:pt x="3" y="166"/>
                  </a:cubicBezTo>
                  <a:cubicBezTo>
                    <a:pt x="3" y="151"/>
                    <a:pt x="20" y="164"/>
                    <a:pt x="20" y="135"/>
                  </a:cubicBezTo>
                  <a:cubicBezTo>
                    <a:pt x="21" y="117"/>
                    <a:pt x="21" y="101"/>
                    <a:pt x="21" y="86"/>
                  </a:cubicBezTo>
                  <a:cubicBezTo>
                    <a:pt x="21" y="71"/>
                    <a:pt x="20" y="57"/>
                    <a:pt x="19" y="43"/>
                  </a:cubicBezTo>
                  <a:cubicBezTo>
                    <a:pt x="19" y="23"/>
                    <a:pt x="0" y="33"/>
                    <a:pt x="0" y="19"/>
                  </a:cubicBezTo>
                  <a:cubicBezTo>
                    <a:pt x="0" y="1"/>
                    <a:pt x="34" y="0"/>
                    <a:pt x="45" y="0"/>
                  </a:cubicBezTo>
                  <a:cubicBezTo>
                    <a:pt x="88" y="1"/>
                    <a:pt x="90" y="9"/>
                    <a:pt x="90" y="17"/>
                  </a:cubicBezTo>
                  <a:cubicBezTo>
                    <a:pt x="90" y="31"/>
                    <a:pt x="73" y="20"/>
                    <a:pt x="73" y="44"/>
                  </a:cubicBezTo>
                  <a:lnTo>
                    <a:pt x="73" y="123"/>
                  </a:lnTo>
                  <a:cubicBezTo>
                    <a:pt x="73" y="141"/>
                    <a:pt x="76" y="150"/>
                    <a:pt x="91" y="150"/>
                  </a:cubicBezTo>
                  <a:cubicBezTo>
                    <a:pt x="129" y="150"/>
                    <a:pt x="116" y="115"/>
                    <a:pt x="130" y="115"/>
                  </a:cubicBezTo>
                  <a:cubicBezTo>
                    <a:pt x="140" y="115"/>
                    <a:pt x="143" y="127"/>
                    <a:pt x="143" y="136"/>
                  </a:cubicBezTo>
                  <a:cubicBezTo>
                    <a:pt x="143" y="156"/>
                    <a:pt x="131" y="181"/>
                    <a:pt x="121" y="181"/>
                  </a:cubicBezTo>
                  <a:cubicBezTo>
                    <a:pt x="117" y="181"/>
                    <a:pt x="114" y="180"/>
                    <a:pt x="110" y="179"/>
                  </a:cubicBezTo>
                  <a:cubicBezTo>
                    <a:pt x="106" y="178"/>
                    <a:pt x="101" y="177"/>
                    <a:pt x="94" y="177"/>
                  </a:cubicBezTo>
                  <a:lnTo>
                    <a:pt x="21" y="177"/>
                  </a:lnTo>
                  <a:lnTo>
                    <a:pt x="21" y="177"/>
                  </a:lnTo>
                  <a:close/>
                </a:path>
              </a:pathLst>
            </a:custGeom>
            <a:solidFill>
              <a:srgbClr val="007D3C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5" name="Freeform 651"/>
            <p:cNvSpPr>
              <a:spLocks/>
            </p:cNvSpPr>
            <p:nvPr/>
          </p:nvSpPr>
          <p:spPr bwMode="auto">
            <a:xfrm>
              <a:off x="8081963" y="3836988"/>
              <a:ext cx="82550" cy="103188"/>
            </a:xfrm>
            <a:custGeom>
              <a:avLst/>
              <a:gdLst/>
              <a:ahLst/>
              <a:cxnLst>
                <a:cxn ang="0">
                  <a:pos x="21" y="177"/>
                </a:cxn>
                <a:cxn ang="0">
                  <a:pos x="3" y="166"/>
                </a:cxn>
                <a:cxn ang="0">
                  <a:pos x="21" y="135"/>
                </a:cxn>
                <a:cxn ang="0">
                  <a:pos x="21" y="86"/>
                </a:cxn>
                <a:cxn ang="0">
                  <a:pos x="19" y="43"/>
                </a:cxn>
                <a:cxn ang="0">
                  <a:pos x="0" y="19"/>
                </a:cxn>
                <a:cxn ang="0">
                  <a:pos x="45" y="0"/>
                </a:cxn>
                <a:cxn ang="0">
                  <a:pos x="91" y="17"/>
                </a:cxn>
                <a:cxn ang="0">
                  <a:pos x="74" y="44"/>
                </a:cxn>
                <a:cxn ang="0">
                  <a:pos x="74" y="123"/>
                </a:cxn>
                <a:cxn ang="0">
                  <a:pos x="92" y="150"/>
                </a:cxn>
                <a:cxn ang="0">
                  <a:pos x="130" y="115"/>
                </a:cxn>
                <a:cxn ang="0">
                  <a:pos x="144" y="136"/>
                </a:cxn>
                <a:cxn ang="0">
                  <a:pos x="121" y="181"/>
                </a:cxn>
                <a:cxn ang="0">
                  <a:pos x="110" y="179"/>
                </a:cxn>
                <a:cxn ang="0">
                  <a:pos x="94" y="177"/>
                </a:cxn>
                <a:cxn ang="0">
                  <a:pos x="21" y="177"/>
                </a:cxn>
                <a:cxn ang="0">
                  <a:pos x="21" y="177"/>
                </a:cxn>
              </a:cxnLst>
              <a:rect l="0" t="0" r="r" b="b"/>
              <a:pathLst>
                <a:path w="144" h="181">
                  <a:moveTo>
                    <a:pt x="21" y="177"/>
                  </a:moveTo>
                  <a:cubicBezTo>
                    <a:pt x="14" y="177"/>
                    <a:pt x="3" y="178"/>
                    <a:pt x="3" y="166"/>
                  </a:cubicBezTo>
                  <a:cubicBezTo>
                    <a:pt x="3" y="151"/>
                    <a:pt x="20" y="164"/>
                    <a:pt x="21" y="135"/>
                  </a:cubicBezTo>
                  <a:cubicBezTo>
                    <a:pt x="21" y="117"/>
                    <a:pt x="21" y="101"/>
                    <a:pt x="21" y="86"/>
                  </a:cubicBezTo>
                  <a:cubicBezTo>
                    <a:pt x="21" y="71"/>
                    <a:pt x="20" y="57"/>
                    <a:pt x="19" y="43"/>
                  </a:cubicBezTo>
                  <a:cubicBezTo>
                    <a:pt x="19" y="23"/>
                    <a:pt x="0" y="33"/>
                    <a:pt x="0" y="19"/>
                  </a:cubicBezTo>
                  <a:cubicBezTo>
                    <a:pt x="0" y="1"/>
                    <a:pt x="34" y="0"/>
                    <a:pt x="45" y="0"/>
                  </a:cubicBezTo>
                  <a:cubicBezTo>
                    <a:pt x="89" y="1"/>
                    <a:pt x="91" y="9"/>
                    <a:pt x="91" y="17"/>
                  </a:cubicBezTo>
                  <a:cubicBezTo>
                    <a:pt x="91" y="31"/>
                    <a:pt x="74" y="20"/>
                    <a:pt x="74" y="44"/>
                  </a:cubicBezTo>
                  <a:lnTo>
                    <a:pt x="74" y="123"/>
                  </a:lnTo>
                  <a:cubicBezTo>
                    <a:pt x="74" y="141"/>
                    <a:pt x="76" y="150"/>
                    <a:pt x="92" y="150"/>
                  </a:cubicBezTo>
                  <a:cubicBezTo>
                    <a:pt x="129" y="150"/>
                    <a:pt x="116" y="115"/>
                    <a:pt x="130" y="115"/>
                  </a:cubicBezTo>
                  <a:cubicBezTo>
                    <a:pt x="140" y="115"/>
                    <a:pt x="144" y="127"/>
                    <a:pt x="144" y="136"/>
                  </a:cubicBezTo>
                  <a:cubicBezTo>
                    <a:pt x="144" y="156"/>
                    <a:pt x="131" y="181"/>
                    <a:pt x="121" y="181"/>
                  </a:cubicBezTo>
                  <a:cubicBezTo>
                    <a:pt x="117" y="181"/>
                    <a:pt x="114" y="180"/>
                    <a:pt x="110" y="179"/>
                  </a:cubicBezTo>
                  <a:cubicBezTo>
                    <a:pt x="106" y="178"/>
                    <a:pt x="101" y="177"/>
                    <a:pt x="94" y="177"/>
                  </a:cubicBezTo>
                  <a:lnTo>
                    <a:pt x="21" y="177"/>
                  </a:lnTo>
                  <a:lnTo>
                    <a:pt x="21" y="177"/>
                  </a:lnTo>
                  <a:close/>
                </a:path>
              </a:pathLst>
            </a:custGeom>
            <a:solidFill>
              <a:srgbClr val="007D3C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6" name="Freeform 652"/>
            <p:cNvSpPr>
              <a:spLocks noEditPoints="1"/>
            </p:cNvSpPr>
            <p:nvPr/>
          </p:nvSpPr>
          <p:spPr bwMode="auto">
            <a:xfrm>
              <a:off x="8162925" y="3836988"/>
              <a:ext cx="109538" cy="103188"/>
            </a:xfrm>
            <a:custGeom>
              <a:avLst/>
              <a:gdLst/>
              <a:ahLst/>
              <a:cxnLst>
                <a:cxn ang="0">
                  <a:pos x="45" y="89"/>
                </a:cxn>
                <a:cxn ang="0">
                  <a:pos x="60" y="30"/>
                </a:cxn>
                <a:cxn ang="0">
                  <a:pos x="87" y="0"/>
                </a:cxn>
                <a:cxn ang="0">
                  <a:pos x="126" y="38"/>
                </a:cxn>
                <a:cxn ang="0">
                  <a:pos x="171" y="142"/>
                </a:cxn>
                <a:cxn ang="0">
                  <a:pos x="190" y="164"/>
                </a:cxn>
                <a:cxn ang="0">
                  <a:pos x="148" y="181"/>
                </a:cxn>
                <a:cxn ang="0">
                  <a:pos x="98" y="165"/>
                </a:cxn>
                <a:cxn ang="0">
                  <a:pos x="111" y="149"/>
                </a:cxn>
                <a:cxn ang="0">
                  <a:pos x="71" y="137"/>
                </a:cxn>
                <a:cxn ang="0">
                  <a:pos x="52" y="150"/>
                </a:cxn>
                <a:cxn ang="0">
                  <a:pos x="66" y="166"/>
                </a:cxn>
                <a:cxn ang="0">
                  <a:pos x="34" y="181"/>
                </a:cxn>
                <a:cxn ang="0">
                  <a:pos x="0" y="166"/>
                </a:cxn>
                <a:cxn ang="0">
                  <a:pos x="18" y="149"/>
                </a:cxn>
                <a:cxn ang="0">
                  <a:pos x="31" y="123"/>
                </a:cxn>
                <a:cxn ang="0">
                  <a:pos x="45" y="89"/>
                </a:cxn>
                <a:cxn ang="0">
                  <a:pos x="90" y="106"/>
                </a:cxn>
                <a:cxn ang="0">
                  <a:pos x="99" y="103"/>
                </a:cxn>
                <a:cxn ang="0">
                  <a:pos x="91" y="83"/>
                </a:cxn>
                <a:cxn ang="0">
                  <a:pos x="80" y="70"/>
                </a:cxn>
                <a:cxn ang="0">
                  <a:pos x="71" y="88"/>
                </a:cxn>
                <a:cxn ang="0">
                  <a:pos x="66" y="103"/>
                </a:cxn>
                <a:cxn ang="0">
                  <a:pos x="74" y="106"/>
                </a:cxn>
                <a:cxn ang="0">
                  <a:pos x="90" y="106"/>
                </a:cxn>
                <a:cxn ang="0">
                  <a:pos x="90" y="106"/>
                </a:cxn>
              </a:cxnLst>
              <a:rect l="0" t="0" r="r" b="b"/>
              <a:pathLst>
                <a:path w="190" h="182">
                  <a:moveTo>
                    <a:pt x="45" y="89"/>
                  </a:moveTo>
                  <a:cubicBezTo>
                    <a:pt x="51" y="71"/>
                    <a:pt x="60" y="49"/>
                    <a:pt x="60" y="30"/>
                  </a:cubicBezTo>
                  <a:cubicBezTo>
                    <a:pt x="60" y="13"/>
                    <a:pt x="67" y="0"/>
                    <a:pt x="87" y="0"/>
                  </a:cubicBezTo>
                  <a:cubicBezTo>
                    <a:pt x="106" y="0"/>
                    <a:pt x="118" y="22"/>
                    <a:pt x="126" y="38"/>
                  </a:cubicBezTo>
                  <a:cubicBezTo>
                    <a:pt x="130" y="45"/>
                    <a:pt x="163" y="122"/>
                    <a:pt x="171" y="142"/>
                  </a:cubicBezTo>
                  <a:cubicBezTo>
                    <a:pt x="178" y="161"/>
                    <a:pt x="190" y="150"/>
                    <a:pt x="190" y="164"/>
                  </a:cubicBezTo>
                  <a:cubicBezTo>
                    <a:pt x="190" y="182"/>
                    <a:pt x="159" y="181"/>
                    <a:pt x="148" y="181"/>
                  </a:cubicBezTo>
                  <a:cubicBezTo>
                    <a:pt x="117" y="181"/>
                    <a:pt x="98" y="181"/>
                    <a:pt x="98" y="165"/>
                  </a:cubicBezTo>
                  <a:cubicBezTo>
                    <a:pt x="98" y="154"/>
                    <a:pt x="111" y="158"/>
                    <a:pt x="111" y="149"/>
                  </a:cubicBezTo>
                  <a:cubicBezTo>
                    <a:pt x="111" y="138"/>
                    <a:pt x="106" y="137"/>
                    <a:pt x="71" y="137"/>
                  </a:cubicBezTo>
                  <a:cubicBezTo>
                    <a:pt x="59" y="137"/>
                    <a:pt x="52" y="138"/>
                    <a:pt x="52" y="150"/>
                  </a:cubicBezTo>
                  <a:cubicBezTo>
                    <a:pt x="52" y="159"/>
                    <a:pt x="66" y="153"/>
                    <a:pt x="66" y="166"/>
                  </a:cubicBezTo>
                  <a:cubicBezTo>
                    <a:pt x="66" y="181"/>
                    <a:pt x="43" y="181"/>
                    <a:pt x="34" y="181"/>
                  </a:cubicBezTo>
                  <a:cubicBezTo>
                    <a:pt x="3" y="181"/>
                    <a:pt x="0" y="174"/>
                    <a:pt x="0" y="166"/>
                  </a:cubicBezTo>
                  <a:cubicBezTo>
                    <a:pt x="0" y="155"/>
                    <a:pt x="12" y="158"/>
                    <a:pt x="18" y="149"/>
                  </a:cubicBezTo>
                  <a:cubicBezTo>
                    <a:pt x="23" y="142"/>
                    <a:pt x="28" y="131"/>
                    <a:pt x="31" y="123"/>
                  </a:cubicBezTo>
                  <a:lnTo>
                    <a:pt x="45" y="89"/>
                  </a:lnTo>
                  <a:close/>
                  <a:moveTo>
                    <a:pt x="90" y="106"/>
                  </a:moveTo>
                  <a:cubicBezTo>
                    <a:pt x="92" y="106"/>
                    <a:pt x="99" y="107"/>
                    <a:pt x="99" y="103"/>
                  </a:cubicBezTo>
                  <a:cubicBezTo>
                    <a:pt x="99" y="99"/>
                    <a:pt x="93" y="87"/>
                    <a:pt x="91" y="83"/>
                  </a:cubicBezTo>
                  <a:cubicBezTo>
                    <a:pt x="89" y="79"/>
                    <a:pt x="85" y="70"/>
                    <a:pt x="80" y="70"/>
                  </a:cubicBezTo>
                  <a:cubicBezTo>
                    <a:pt x="75" y="70"/>
                    <a:pt x="71" y="85"/>
                    <a:pt x="71" y="88"/>
                  </a:cubicBezTo>
                  <a:cubicBezTo>
                    <a:pt x="70" y="90"/>
                    <a:pt x="66" y="100"/>
                    <a:pt x="66" y="103"/>
                  </a:cubicBezTo>
                  <a:cubicBezTo>
                    <a:pt x="66" y="107"/>
                    <a:pt x="71" y="106"/>
                    <a:pt x="74" y="106"/>
                  </a:cubicBezTo>
                  <a:lnTo>
                    <a:pt x="90" y="106"/>
                  </a:lnTo>
                  <a:lnTo>
                    <a:pt x="90" y="106"/>
                  </a:lnTo>
                  <a:close/>
                </a:path>
              </a:pathLst>
            </a:custGeom>
            <a:solidFill>
              <a:srgbClr val="007D3C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7" name="Freeform 653"/>
            <p:cNvSpPr>
              <a:spLocks noEditPoints="1"/>
            </p:cNvSpPr>
            <p:nvPr/>
          </p:nvSpPr>
          <p:spPr bwMode="auto">
            <a:xfrm>
              <a:off x="8274050" y="3836988"/>
              <a:ext cx="98425" cy="104775"/>
            </a:xfrm>
            <a:custGeom>
              <a:avLst/>
              <a:gdLst/>
              <a:ahLst/>
              <a:cxnLst>
                <a:cxn ang="0">
                  <a:pos x="16" y="54"/>
                </a:cxn>
                <a:cxn ang="0">
                  <a:pos x="0" y="16"/>
                </a:cxn>
                <a:cxn ang="0">
                  <a:pos x="26" y="0"/>
                </a:cxn>
                <a:cxn ang="0">
                  <a:pos x="39" y="1"/>
                </a:cxn>
                <a:cxn ang="0">
                  <a:pos x="52" y="2"/>
                </a:cxn>
                <a:cxn ang="0">
                  <a:pos x="73" y="1"/>
                </a:cxn>
                <a:cxn ang="0">
                  <a:pos x="95" y="0"/>
                </a:cxn>
                <a:cxn ang="0">
                  <a:pos x="148" y="46"/>
                </a:cxn>
                <a:cxn ang="0">
                  <a:pos x="129" y="82"/>
                </a:cxn>
                <a:cxn ang="0">
                  <a:pos x="126" y="87"/>
                </a:cxn>
                <a:cxn ang="0">
                  <a:pos x="131" y="93"/>
                </a:cxn>
                <a:cxn ang="0">
                  <a:pos x="156" y="137"/>
                </a:cxn>
                <a:cxn ang="0">
                  <a:pos x="173" y="162"/>
                </a:cxn>
                <a:cxn ang="0">
                  <a:pos x="139" y="181"/>
                </a:cxn>
                <a:cxn ang="0">
                  <a:pos x="92" y="126"/>
                </a:cxn>
                <a:cxn ang="0">
                  <a:pos x="74" y="103"/>
                </a:cxn>
                <a:cxn ang="0">
                  <a:pos x="68" y="119"/>
                </a:cxn>
                <a:cxn ang="0">
                  <a:pos x="69" y="143"/>
                </a:cxn>
                <a:cxn ang="0">
                  <a:pos x="82" y="163"/>
                </a:cxn>
                <a:cxn ang="0">
                  <a:pos x="41" y="179"/>
                </a:cxn>
                <a:cxn ang="0">
                  <a:pos x="0" y="161"/>
                </a:cxn>
                <a:cxn ang="0">
                  <a:pos x="16" y="125"/>
                </a:cxn>
                <a:cxn ang="0">
                  <a:pos x="16" y="54"/>
                </a:cxn>
                <a:cxn ang="0">
                  <a:pos x="16" y="54"/>
                </a:cxn>
                <a:cxn ang="0">
                  <a:pos x="67" y="65"/>
                </a:cxn>
                <a:cxn ang="0">
                  <a:pos x="73" y="77"/>
                </a:cxn>
                <a:cxn ang="0">
                  <a:pos x="91" y="52"/>
                </a:cxn>
                <a:cxn ang="0">
                  <a:pos x="76" y="28"/>
                </a:cxn>
                <a:cxn ang="0">
                  <a:pos x="68" y="41"/>
                </a:cxn>
                <a:cxn ang="0">
                  <a:pos x="67" y="65"/>
                </a:cxn>
              </a:cxnLst>
              <a:rect l="0" t="0" r="r" b="b"/>
              <a:pathLst>
                <a:path w="173" h="181">
                  <a:moveTo>
                    <a:pt x="16" y="54"/>
                  </a:moveTo>
                  <a:cubicBezTo>
                    <a:pt x="16" y="15"/>
                    <a:pt x="0" y="31"/>
                    <a:pt x="0" y="16"/>
                  </a:cubicBezTo>
                  <a:cubicBezTo>
                    <a:pt x="0" y="2"/>
                    <a:pt x="17" y="0"/>
                    <a:pt x="26" y="0"/>
                  </a:cubicBezTo>
                  <a:cubicBezTo>
                    <a:pt x="30" y="0"/>
                    <a:pt x="34" y="1"/>
                    <a:pt x="39" y="1"/>
                  </a:cubicBezTo>
                  <a:cubicBezTo>
                    <a:pt x="43" y="1"/>
                    <a:pt x="48" y="2"/>
                    <a:pt x="52" y="2"/>
                  </a:cubicBezTo>
                  <a:cubicBezTo>
                    <a:pt x="59" y="2"/>
                    <a:pt x="66" y="1"/>
                    <a:pt x="73" y="1"/>
                  </a:cubicBezTo>
                  <a:cubicBezTo>
                    <a:pt x="80" y="1"/>
                    <a:pt x="88" y="0"/>
                    <a:pt x="95" y="0"/>
                  </a:cubicBezTo>
                  <a:cubicBezTo>
                    <a:pt x="119" y="0"/>
                    <a:pt x="148" y="13"/>
                    <a:pt x="148" y="46"/>
                  </a:cubicBezTo>
                  <a:cubicBezTo>
                    <a:pt x="148" y="61"/>
                    <a:pt x="142" y="75"/>
                    <a:pt x="129" y="82"/>
                  </a:cubicBezTo>
                  <a:cubicBezTo>
                    <a:pt x="127" y="83"/>
                    <a:pt x="126" y="84"/>
                    <a:pt x="126" y="87"/>
                  </a:cubicBezTo>
                  <a:cubicBezTo>
                    <a:pt x="126" y="91"/>
                    <a:pt x="129" y="92"/>
                    <a:pt x="131" y="93"/>
                  </a:cubicBezTo>
                  <a:cubicBezTo>
                    <a:pt x="146" y="99"/>
                    <a:pt x="153" y="111"/>
                    <a:pt x="156" y="137"/>
                  </a:cubicBezTo>
                  <a:cubicBezTo>
                    <a:pt x="159" y="161"/>
                    <a:pt x="173" y="147"/>
                    <a:pt x="173" y="162"/>
                  </a:cubicBezTo>
                  <a:cubicBezTo>
                    <a:pt x="173" y="171"/>
                    <a:pt x="163" y="181"/>
                    <a:pt x="139" y="181"/>
                  </a:cubicBezTo>
                  <a:cubicBezTo>
                    <a:pt x="103" y="181"/>
                    <a:pt x="99" y="158"/>
                    <a:pt x="92" y="126"/>
                  </a:cubicBezTo>
                  <a:cubicBezTo>
                    <a:pt x="90" y="114"/>
                    <a:pt x="86" y="103"/>
                    <a:pt x="74" y="103"/>
                  </a:cubicBezTo>
                  <a:cubicBezTo>
                    <a:pt x="69" y="103"/>
                    <a:pt x="68" y="104"/>
                    <a:pt x="68" y="119"/>
                  </a:cubicBezTo>
                  <a:cubicBezTo>
                    <a:pt x="68" y="126"/>
                    <a:pt x="68" y="136"/>
                    <a:pt x="69" y="143"/>
                  </a:cubicBezTo>
                  <a:cubicBezTo>
                    <a:pt x="71" y="155"/>
                    <a:pt x="82" y="152"/>
                    <a:pt x="82" y="163"/>
                  </a:cubicBezTo>
                  <a:cubicBezTo>
                    <a:pt x="82" y="172"/>
                    <a:pt x="77" y="179"/>
                    <a:pt x="41" y="179"/>
                  </a:cubicBezTo>
                  <a:cubicBezTo>
                    <a:pt x="31" y="179"/>
                    <a:pt x="0" y="179"/>
                    <a:pt x="0" y="161"/>
                  </a:cubicBezTo>
                  <a:cubicBezTo>
                    <a:pt x="0" y="148"/>
                    <a:pt x="16" y="157"/>
                    <a:pt x="16" y="125"/>
                  </a:cubicBezTo>
                  <a:lnTo>
                    <a:pt x="16" y="54"/>
                  </a:lnTo>
                  <a:lnTo>
                    <a:pt x="16" y="54"/>
                  </a:lnTo>
                  <a:close/>
                  <a:moveTo>
                    <a:pt x="67" y="65"/>
                  </a:moveTo>
                  <a:cubicBezTo>
                    <a:pt x="67" y="71"/>
                    <a:pt x="65" y="77"/>
                    <a:pt x="73" y="77"/>
                  </a:cubicBezTo>
                  <a:cubicBezTo>
                    <a:pt x="87" y="77"/>
                    <a:pt x="91" y="68"/>
                    <a:pt x="91" y="52"/>
                  </a:cubicBezTo>
                  <a:cubicBezTo>
                    <a:pt x="91" y="40"/>
                    <a:pt x="89" y="28"/>
                    <a:pt x="76" y="28"/>
                  </a:cubicBezTo>
                  <a:cubicBezTo>
                    <a:pt x="68" y="28"/>
                    <a:pt x="68" y="33"/>
                    <a:pt x="68" y="41"/>
                  </a:cubicBezTo>
                  <a:lnTo>
                    <a:pt x="67" y="65"/>
                  </a:lnTo>
                  <a:close/>
                </a:path>
              </a:pathLst>
            </a:custGeom>
            <a:solidFill>
              <a:srgbClr val="007D3C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8" name="Freeform 654"/>
            <p:cNvSpPr>
              <a:spLocks/>
            </p:cNvSpPr>
            <p:nvPr/>
          </p:nvSpPr>
          <p:spPr bwMode="auto">
            <a:xfrm>
              <a:off x="8416925" y="3836988"/>
              <a:ext cx="98425" cy="103188"/>
            </a:xfrm>
            <a:custGeom>
              <a:avLst/>
              <a:gdLst/>
              <a:ahLst/>
              <a:cxnLst>
                <a:cxn ang="0">
                  <a:pos x="97" y="145"/>
                </a:cxn>
                <a:cxn ang="0">
                  <a:pos x="110" y="130"/>
                </a:cxn>
                <a:cxn ang="0">
                  <a:pos x="87" y="107"/>
                </a:cxn>
                <a:cxn ang="0">
                  <a:pos x="131" y="87"/>
                </a:cxn>
                <a:cxn ang="0">
                  <a:pos x="174" y="108"/>
                </a:cxn>
                <a:cxn ang="0">
                  <a:pos x="164" y="120"/>
                </a:cxn>
                <a:cxn ang="0">
                  <a:pos x="157" y="128"/>
                </a:cxn>
                <a:cxn ang="0">
                  <a:pos x="87" y="182"/>
                </a:cxn>
                <a:cxn ang="0">
                  <a:pos x="0" y="90"/>
                </a:cxn>
                <a:cxn ang="0">
                  <a:pos x="86" y="0"/>
                </a:cxn>
                <a:cxn ang="0">
                  <a:pos x="121" y="7"/>
                </a:cxn>
                <a:cxn ang="0">
                  <a:pos x="135" y="3"/>
                </a:cxn>
                <a:cxn ang="0">
                  <a:pos x="156" y="41"/>
                </a:cxn>
                <a:cxn ang="0">
                  <a:pos x="139" y="66"/>
                </a:cxn>
                <a:cxn ang="0">
                  <a:pos x="88" y="31"/>
                </a:cxn>
                <a:cxn ang="0">
                  <a:pos x="57" y="76"/>
                </a:cxn>
                <a:cxn ang="0">
                  <a:pos x="97" y="145"/>
                </a:cxn>
              </a:cxnLst>
              <a:rect l="0" t="0" r="r" b="b"/>
              <a:pathLst>
                <a:path w="174" h="182">
                  <a:moveTo>
                    <a:pt x="97" y="145"/>
                  </a:moveTo>
                  <a:cubicBezTo>
                    <a:pt x="104" y="145"/>
                    <a:pt x="110" y="139"/>
                    <a:pt x="110" y="130"/>
                  </a:cubicBezTo>
                  <a:cubicBezTo>
                    <a:pt x="110" y="109"/>
                    <a:pt x="87" y="130"/>
                    <a:pt x="87" y="107"/>
                  </a:cubicBezTo>
                  <a:cubicBezTo>
                    <a:pt x="87" y="89"/>
                    <a:pt x="120" y="87"/>
                    <a:pt x="131" y="87"/>
                  </a:cubicBezTo>
                  <a:cubicBezTo>
                    <a:pt x="172" y="87"/>
                    <a:pt x="174" y="100"/>
                    <a:pt x="174" y="108"/>
                  </a:cubicBezTo>
                  <a:cubicBezTo>
                    <a:pt x="174" y="114"/>
                    <a:pt x="170" y="119"/>
                    <a:pt x="164" y="120"/>
                  </a:cubicBezTo>
                  <a:cubicBezTo>
                    <a:pt x="159" y="120"/>
                    <a:pt x="158" y="122"/>
                    <a:pt x="157" y="128"/>
                  </a:cubicBezTo>
                  <a:cubicBezTo>
                    <a:pt x="148" y="165"/>
                    <a:pt x="118" y="182"/>
                    <a:pt x="87" y="182"/>
                  </a:cubicBezTo>
                  <a:cubicBezTo>
                    <a:pt x="40" y="182"/>
                    <a:pt x="0" y="145"/>
                    <a:pt x="0" y="90"/>
                  </a:cubicBezTo>
                  <a:cubicBezTo>
                    <a:pt x="0" y="38"/>
                    <a:pt x="39" y="0"/>
                    <a:pt x="86" y="0"/>
                  </a:cubicBezTo>
                  <a:cubicBezTo>
                    <a:pt x="105" y="0"/>
                    <a:pt x="115" y="7"/>
                    <a:pt x="121" y="7"/>
                  </a:cubicBezTo>
                  <a:cubicBezTo>
                    <a:pt x="125" y="7"/>
                    <a:pt x="131" y="3"/>
                    <a:pt x="135" y="3"/>
                  </a:cubicBezTo>
                  <a:cubicBezTo>
                    <a:pt x="148" y="3"/>
                    <a:pt x="156" y="29"/>
                    <a:pt x="156" y="41"/>
                  </a:cubicBezTo>
                  <a:cubicBezTo>
                    <a:pt x="156" y="54"/>
                    <a:pt x="151" y="66"/>
                    <a:pt x="139" y="66"/>
                  </a:cubicBezTo>
                  <a:cubicBezTo>
                    <a:pt x="117" y="66"/>
                    <a:pt x="117" y="31"/>
                    <a:pt x="88" y="31"/>
                  </a:cubicBezTo>
                  <a:cubicBezTo>
                    <a:pt x="69" y="31"/>
                    <a:pt x="57" y="49"/>
                    <a:pt x="57" y="76"/>
                  </a:cubicBezTo>
                  <a:cubicBezTo>
                    <a:pt x="57" y="127"/>
                    <a:pt x="83" y="145"/>
                    <a:pt x="97" y="145"/>
                  </a:cubicBezTo>
                  <a:close/>
                </a:path>
              </a:pathLst>
            </a:custGeom>
            <a:solidFill>
              <a:srgbClr val="007D3C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9" name="Freeform 655"/>
            <p:cNvSpPr>
              <a:spLocks/>
            </p:cNvSpPr>
            <p:nvPr/>
          </p:nvSpPr>
          <p:spPr bwMode="auto">
            <a:xfrm>
              <a:off x="8518525" y="3836988"/>
              <a:ext cx="50800" cy="103188"/>
            </a:xfrm>
            <a:custGeom>
              <a:avLst/>
              <a:gdLst/>
              <a:ahLst/>
              <a:cxnLst>
                <a:cxn ang="0">
                  <a:pos x="18" y="78"/>
                </a:cxn>
                <a:cxn ang="0">
                  <a:pos x="13" y="35"/>
                </a:cxn>
                <a:cxn ang="0">
                  <a:pos x="0" y="18"/>
                </a:cxn>
                <a:cxn ang="0">
                  <a:pos x="49" y="0"/>
                </a:cxn>
                <a:cxn ang="0">
                  <a:pos x="89" y="18"/>
                </a:cxn>
                <a:cxn ang="0">
                  <a:pos x="75" y="32"/>
                </a:cxn>
                <a:cxn ang="0">
                  <a:pos x="71" y="78"/>
                </a:cxn>
                <a:cxn ang="0">
                  <a:pos x="71" y="102"/>
                </a:cxn>
                <a:cxn ang="0">
                  <a:pos x="78" y="149"/>
                </a:cxn>
                <a:cxn ang="0">
                  <a:pos x="89" y="161"/>
                </a:cxn>
                <a:cxn ang="0">
                  <a:pos x="39" y="180"/>
                </a:cxn>
                <a:cxn ang="0">
                  <a:pos x="2" y="164"/>
                </a:cxn>
                <a:cxn ang="0">
                  <a:pos x="13" y="150"/>
                </a:cxn>
                <a:cxn ang="0">
                  <a:pos x="18" y="102"/>
                </a:cxn>
                <a:cxn ang="0">
                  <a:pos x="18" y="78"/>
                </a:cxn>
              </a:cxnLst>
              <a:rect l="0" t="0" r="r" b="b"/>
              <a:pathLst>
                <a:path w="89" h="180">
                  <a:moveTo>
                    <a:pt x="18" y="78"/>
                  </a:moveTo>
                  <a:cubicBezTo>
                    <a:pt x="18" y="46"/>
                    <a:pt x="16" y="39"/>
                    <a:pt x="13" y="35"/>
                  </a:cubicBezTo>
                  <a:cubicBezTo>
                    <a:pt x="8" y="28"/>
                    <a:pt x="0" y="27"/>
                    <a:pt x="0" y="18"/>
                  </a:cubicBezTo>
                  <a:cubicBezTo>
                    <a:pt x="0" y="0"/>
                    <a:pt x="44" y="0"/>
                    <a:pt x="49" y="0"/>
                  </a:cubicBezTo>
                  <a:cubicBezTo>
                    <a:pt x="62" y="0"/>
                    <a:pt x="89" y="1"/>
                    <a:pt x="89" y="18"/>
                  </a:cubicBezTo>
                  <a:cubicBezTo>
                    <a:pt x="89" y="26"/>
                    <a:pt x="80" y="26"/>
                    <a:pt x="75" y="32"/>
                  </a:cubicBezTo>
                  <a:cubicBezTo>
                    <a:pt x="71" y="38"/>
                    <a:pt x="71" y="61"/>
                    <a:pt x="71" y="78"/>
                  </a:cubicBezTo>
                  <a:lnTo>
                    <a:pt x="71" y="102"/>
                  </a:lnTo>
                  <a:cubicBezTo>
                    <a:pt x="71" y="147"/>
                    <a:pt x="74" y="146"/>
                    <a:pt x="78" y="149"/>
                  </a:cubicBezTo>
                  <a:cubicBezTo>
                    <a:pt x="83" y="153"/>
                    <a:pt x="89" y="154"/>
                    <a:pt x="89" y="161"/>
                  </a:cubicBezTo>
                  <a:cubicBezTo>
                    <a:pt x="89" y="169"/>
                    <a:pt x="87" y="180"/>
                    <a:pt x="39" y="180"/>
                  </a:cubicBezTo>
                  <a:cubicBezTo>
                    <a:pt x="30" y="180"/>
                    <a:pt x="2" y="180"/>
                    <a:pt x="2" y="164"/>
                  </a:cubicBezTo>
                  <a:cubicBezTo>
                    <a:pt x="2" y="156"/>
                    <a:pt x="10" y="155"/>
                    <a:pt x="13" y="150"/>
                  </a:cubicBezTo>
                  <a:cubicBezTo>
                    <a:pt x="16" y="146"/>
                    <a:pt x="18" y="137"/>
                    <a:pt x="18" y="102"/>
                  </a:cubicBezTo>
                  <a:lnTo>
                    <a:pt x="18" y="78"/>
                  </a:lnTo>
                  <a:close/>
                </a:path>
              </a:pathLst>
            </a:custGeom>
            <a:solidFill>
              <a:srgbClr val="007D3C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0" name="Freeform 656"/>
            <p:cNvSpPr>
              <a:spLocks noEditPoints="1"/>
            </p:cNvSpPr>
            <p:nvPr/>
          </p:nvSpPr>
          <p:spPr bwMode="auto">
            <a:xfrm>
              <a:off x="8572500" y="3836988"/>
              <a:ext cx="107950" cy="103188"/>
            </a:xfrm>
            <a:custGeom>
              <a:avLst/>
              <a:gdLst/>
              <a:ahLst/>
              <a:cxnLst>
                <a:cxn ang="0">
                  <a:pos x="44" y="89"/>
                </a:cxn>
                <a:cxn ang="0">
                  <a:pos x="60" y="30"/>
                </a:cxn>
                <a:cxn ang="0">
                  <a:pos x="87" y="0"/>
                </a:cxn>
                <a:cxn ang="0">
                  <a:pos x="126" y="38"/>
                </a:cxn>
                <a:cxn ang="0">
                  <a:pos x="171" y="142"/>
                </a:cxn>
                <a:cxn ang="0">
                  <a:pos x="189" y="164"/>
                </a:cxn>
                <a:cxn ang="0">
                  <a:pos x="148" y="181"/>
                </a:cxn>
                <a:cxn ang="0">
                  <a:pos x="98" y="165"/>
                </a:cxn>
                <a:cxn ang="0">
                  <a:pos x="111" y="149"/>
                </a:cxn>
                <a:cxn ang="0">
                  <a:pos x="70" y="137"/>
                </a:cxn>
                <a:cxn ang="0">
                  <a:pos x="52" y="150"/>
                </a:cxn>
                <a:cxn ang="0">
                  <a:pos x="66" y="166"/>
                </a:cxn>
                <a:cxn ang="0">
                  <a:pos x="34" y="181"/>
                </a:cxn>
                <a:cxn ang="0">
                  <a:pos x="0" y="166"/>
                </a:cxn>
                <a:cxn ang="0">
                  <a:pos x="18" y="149"/>
                </a:cxn>
                <a:cxn ang="0">
                  <a:pos x="31" y="123"/>
                </a:cxn>
                <a:cxn ang="0">
                  <a:pos x="44" y="89"/>
                </a:cxn>
                <a:cxn ang="0">
                  <a:pos x="90" y="106"/>
                </a:cxn>
                <a:cxn ang="0">
                  <a:pos x="99" y="103"/>
                </a:cxn>
                <a:cxn ang="0">
                  <a:pos x="91" y="83"/>
                </a:cxn>
                <a:cxn ang="0">
                  <a:pos x="80" y="70"/>
                </a:cxn>
                <a:cxn ang="0">
                  <a:pos x="70" y="88"/>
                </a:cxn>
                <a:cxn ang="0">
                  <a:pos x="66" y="103"/>
                </a:cxn>
                <a:cxn ang="0">
                  <a:pos x="74" y="106"/>
                </a:cxn>
                <a:cxn ang="0">
                  <a:pos x="90" y="106"/>
                </a:cxn>
                <a:cxn ang="0">
                  <a:pos x="90" y="106"/>
                </a:cxn>
              </a:cxnLst>
              <a:rect l="0" t="0" r="r" b="b"/>
              <a:pathLst>
                <a:path w="189" h="182">
                  <a:moveTo>
                    <a:pt x="44" y="89"/>
                  </a:moveTo>
                  <a:cubicBezTo>
                    <a:pt x="51" y="71"/>
                    <a:pt x="60" y="49"/>
                    <a:pt x="60" y="30"/>
                  </a:cubicBezTo>
                  <a:cubicBezTo>
                    <a:pt x="60" y="13"/>
                    <a:pt x="67" y="0"/>
                    <a:pt x="87" y="0"/>
                  </a:cubicBezTo>
                  <a:cubicBezTo>
                    <a:pt x="106" y="0"/>
                    <a:pt x="117" y="22"/>
                    <a:pt x="126" y="38"/>
                  </a:cubicBezTo>
                  <a:cubicBezTo>
                    <a:pt x="130" y="45"/>
                    <a:pt x="163" y="122"/>
                    <a:pt x="171" y="142"/>
                  </a:cubicBezTo>
                  <a:cubicBezTo>
                    <a:pt x="178" y="161"/>
                    <a:pt x="189" y="150"/>
                    <a:pt x="189" y="164"/>
                  </a:cubicBezTo>
                  <a:cubicBezTo>
                    <a:pt x="189" y="182"/>
                    <a:pt x="158" y="181"/>
                    <a:pt x="148" y="181"/>
                  </a:cubicBezTo>
                  <a:cubicBezTo>
                    <a:pt x="116" y="181"/>
                    <a:pt x="98" y="181"/>
                    <a:pt x="98" y="165"/>
                  </a:cubicBezTo>
                  <a:cubicBezTo>
                    <a:pt x="98" y="154"/>
                    <a:pt x="111" y="158"/>
                    <a:pt x="111" y="149"/>
                  </a:cubicBezTo>
                  <a:cubicBezTo>
                    <a:pt x="111" y="138"/>
                    <a:pt x="105" y="137"/>
                    <a:pt x="70" y="137"/>
                  </a:cubicBezTo>
                  <a:cubicBezTo>
                    <a:pt x="59" y="137"/>
                    <a:pt x="52" y="137"/>
                    <a:pt x="52" y="150"/>
                  </a:cubicBezTo>
                  <a:cubicBezTo>
                    <a:pt x="52" y="159"/>
                    <a:pt x="66" y="153"/>
                    <a:pt x="66" y="166"/>
                  </a:cubicBezTo>
                  <a:cubicBezTo>
                    <a:pt x="66" y="181"/>
                    <a:pt x="43" y="181"/>
                    <a:pt x="34" y="181"/>
                  </a:cubicBezTo>
                  <a:cubicBezTo>
                    <a:pt x="3" y="181"/>
                    <a:pt x="0" y="174"/>
                    <a:pt x="0" y="166"/>
                  </a:cubicBezTo>
                  <a:cubicBezTo>
                    <a:pt x="0" y="155"/>
                    <a:pt x="12" y="158"/>
                    <a:pt x="18" y="149"/>
                  </a:cubicBezTo>
                  <a:cubicBezTo>
                    <a:pt x="23" y="142"/>
                    <a:pt x="27" y="130"/>
                    <a:pt x="31" y="123"/>
                  </a:cubicBezTo>
                  <a:lnTo>
                    <a:pt x="44" y="89"/>
                  </a:lnTo>
                  <a:close/>
                  <a:moveTo>
                    <a:pt x="90" y="106"/>
                  </a:moveTo>
                  <a:cubicBezTo>
                    <a:pt x="92" y="106"/>
                    <a:pt x="99" y="107"/>
                    <a:pt x="99" y="103"/>
                  </a:cubicBezTo>
                  <a:cubicBezTo>
                    <a:pt x="99" y="99"/>
                    <a:pt x="93" y="87"/>
                    <a:pt x="91" y="83"/>
                  </a:cubicBezTo>
                  <a:cubicBezTo>
                    <a:pt x="89" y="79"/>
                    <a:pt x="85" y="70"/>
                    <a:pt x="80" y="70"/>
                  </a:cubicBezTo>
                  <a:cubicBezTo>
                    <a:pt x="75" y="70"/>
                    <a:pt x="71" y="85"/>
                    <a:pt x="70" y="88"/>
                  </a:cubicBezTo>
                  <a:cubicBezTo>
                    <a:pt x="70" y="90"/>
                    <a:pt x="66" y="100"/>
                    <a:pt x="66" y="103"/>
                  </a:cubicBezTo>
                  <a:cubicBezTo>
                    <a:pt x="66" y="107"/>
                    <a:pt x="71" y="106"/>
                    <a:pt x="74" y="106"/>
                  </a:cubicBezTo>
                  <a:lnTo>
                    <a:pt x="90" y="106"/>
                  </a:lnTo>
                  <a:lnTo>
                    <a:pt x="90" y="106"/>
                  </a:lnTo>
                  <a:close/>
                </a:path>
              </a:pathLst>
            </a:custGeom>
            <a:solidFill>
              <a:srgbClr val="007D3C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1" name="Freeform 657"/>
            <p:cNvSpPr>
              <a:spLocks/>
            </p:cNvSpPr>
            <p:nvPr/>
          </p:nvSpPr>
          <p:spPr bwMode="auto">
            <a:xfrm>
              <a:off x="8682038" y="3836988"/>
              <a:ext cx="104775" cy="103188"/>
            </a:xfrm>
            <a:custGeom>
              <a:avLst/>
              <a:gdLst/>
              <a:ahLst/>
              <a:cxnLst>
                <a:cxn ang="0">
                  <a:pos x="116" y="64"/>
                </a:cxn>
                <a:cxn ang="0">
                  <a:pos x="130" y="73"/>
                </a:cxn>
                <a:cxn ang="0">
                  <a:pos x="135" y="59"/>
                </a:cxn>
                <a:cxn ang="0">
                  <a:pos x="133" y="36"/>
                </a:cxn>
                <a:cxn ang="0">
                  <a:pos x="119" y="16"/>
                </a:cxn>
                <a:cxn ang="0">
                  <a:pos x="150" y="1"/>
                </a:cxn>
                <a:cxn ang="0">
                  <a:pos x="184" y="17"/>
                </a:cxn>
                <a:cxn ang="0">
                  <a:pos x="168" y="37"/>
                </a:cxn>
                <a:cxn ang="0">
                  <a:pos x="165" y="71"/>
                </a:cxn>
                <a:cxn ang="0">
                  <a:pos x="165" y="136"/>
                </a:cxn>
                <a:cxn ang="0">
                  <a:pos x="152" y="181"/>
                </a:cxn>
                <a:cxn ang="0">
                  <a:pos x="141" y="175"/>
                </a:cxn>
                <a:cxn ang="0">
                  <a:pos x="73" y="106"/>
                </a:cxn>
                <a:cxn ang="0">
                  <a:pos x="60" y="97"/>
                </a:cxn>
                <a:cxn ang="0">
                  <a:pos x="53" y="118"/>
                </a:cxn>
                <a:cxn ang="0">
                  <a:pos x="55" y="141"/>
                </a:cxn>
                <a:cxn ang="0">
                  <a:pos x="69" y="163"/>
                </a:cxn>
                <a:cxn ang="0">
                  <a:pos x="37" y="181"/>
                </a:cxn>
                <a:cxn ang="0">
                  <a:pos x="4" y="163"/>
                </a:cxn>
                <a:cxn ang="0">
                  <a:pos x="19" y="139"/>
                </a:cxn>
                <a:cxn ang="0">
                  <a:pos x="21" y="102"/>
                </a:cxn>
                <a:cxn ang="0">
                  <a:pos x="19" y="48"/>
                </a:cxn>
                <a:cxn ang="0">
                  <a:pos x="0" y="18"/>
                </a:cxn>
                <a:cxn ang="0">
                  <a:pos x="39" y="1"/>
                </a:cxn>
                <a:cxn ang="0">
                  <a:pos x="64" y="12"/>
                </a:cxn>
                <a:cxn ang="0">
                  <a:pos x="116" y="64"/>
                </a:cxn>
              </a:cxnLst>
              <a:rect l="0" t="0" r="r" b="b"/>
              <a:pathLst>
                <a:path w="184" h="181">
                  <a:moveTo>
                    <a:pt x="116" y="64"/>
                  </a:moveTo>
                  <a:cubicBezTo>
                    <a:pt x="119" y="66"/>
                    <a:pt x="126" y="73"/>
                    <a:pt x="130" y="73"/>
                  </a:cubicBezTo>
                  <a:cubicBezTo>
                    <a:pt x="135" y="73"/>
                    <a:pt x="135" y="63"/>
                    <a:pt x="135" y="59"/>
                  </a:cubicBezTo>
                  <a:cubicBezTo>
                    <a:pt x="135" y="53"/>
                    <a:pt x="135" y="42"/>
                    <a:pt x="133" y="36"/>
                  </a:cubicBezTo>
                  <a:cubicBezTo>
                    <a:pt x="130" y="26"/>
                    <a:pt x="119" y="30"/>
                    <a:pt x="119" y="16"/>
                  </a:cubicBezTo>
                  <a:cubicBezTo>
                    <a:pt x="119" y="0"/>
                    <a:pt x="141" y="1"/>
                    <a:pt x="150" y="1"/>
                  </a:cubicBezTo>
                  <a:cubicBezTo>
                    <a:pt x="160" y="1"/>
                    <a:pt x="184" y="0"/>
                    <a:pt x="184" y="17"/>
                  </a:cubicBezTo>
                  <a:cubicBezTo>
                    <a:pt x="184" y="31"/>
                    <a:pt x="172" y="26"/>
                    <a:pt x="168" y="37"/>
                  </a:cubicBezTo>
                  <a:cubicBezTo>
                    <a:pt x="165" y="46"/>
                    <a:pt x="165" y="62"/>
                    <a:pt x="165" y="71"/>
                  </a:cubicBezTo>
                  <a:lnTo>
                    <a:pt x="165" y="136"/>
                  </a:lnTo>
                  <a:cubicBezTo>
                    <a:pt x="165" y="147"/>
                    <a:pt x="167" y="181"/>
                    <a:pt x="152" y="181"/>
                  </a:cubicBezTo>
                  <a:cubicBezTo>
                    <a:pt x="148" y="181"/>
                    <a:pt x="144" y="178"/>
                    <a:pt x="141" y="175"/>
                  </a:cubicBezTo>
                  <a:lnTo>
                    <a:pt x="73" y="106"/>
                  </a:lnTo>
                  <a:cubicBezTo>
                    <a:pt x="70" y="103"/>
                    <a:pt x="65" y="97"/>
                    <a:pt x="60" y="97"/>
                  </a:cubicBezTo>
                  <a:cubicBezTo>
                    <a:pt x="53" y="97"/>
                    <a:pt x="53" y="113"/>
                    <a:pt x="53" y="118"/>
                  </a:cubicBezTo>
                  <a:cubicBezTo>
                    <a:pt x="53" y="125"/>
                    <a:pt x="53" y="134"/>
                    <a:pt x="55" y="141"/>
                  </a:cubicBezTo>
                  <a:cubicBezTo>
                    <a:pt x="58" y="157"/>
                    <a:pt x="69" y="151"/>
                    <a:pt x="69" y="163"/>
                  </a:cubicBezTo>
                  <a:cubicBezTo>
                    <a:pt x="69" y="180"/>
                    <a:pt x="47" y="181"/>
                    <a:pt x="37" y="181"/>
                  </a:cubicBezTo>
                  <a:cubicBezTo>
                    <a:pt x="27" y="181"/>
                    <a:pt x="4" y="180"/>
                    <a:pt x="4" y="163"/>
                  </a:cubicBezTo>
                  <a:cubicBezTo>
                    <a:pt x="4" y="150"/>
                    <a:pt x="17" y="155"/>
                    <a:pt x="19" y="139"/>
                  </a:cubicBezTo>
                  <a:cubicBezTo>
                    <a:pt x="21" y="129"/>
                    <a:pt x="21" y="113"/>
                    <a:pt x="21" y="102"/>
                  </a:cubicBezTo>
                  <a:cubicBezTo>
                    <a:pt x="21" y="84"/>
                    <a:pt x="21" y="66"/>
                    <a:pt x="19" y="48"/>
                  </a:cubicBezTo>
                  <a:cubicBezTo>
                    <a:pt x="15" y="23"/>
                    <a:pt x="0" y="33"/>
                    <a:pt x="0" y="18"/>
                  </a:cubicBezTo>
                  <a:cubicBezTo>
                    <a:pt x="0" y="0"/>
                    <a:pt x="29" y="1"/>
                    <a:pt x="39" y="1"/>
                  </a:cubicBezTo>
                  <a:cubicBezTo>
                    <a:pt x="52" y="1"/>
                    <a:pt x="55" y="2"/>
                    <a:pt x="64" y="12"/>
                  </a:cubicBezTo>
                  <a:lnTo>
                    <a:pt x="116" y="64"/>
                  </a:lnTo>
                  <a:close/>
                </a:path>
              </a:pathLst>
            </a:custGeom>
            <a:solidFill>
              <a:srgbClr val="007D3C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2" name="Freeform 658"/>
            <p:cNvSpPr>
              <a:spLocks/>
            </p:cNvSpPr>
            <p:nvPr/>
          </p:nvSpPr>
          <p:spPr bwMode="auto">
            <a:xfrm>
              <a:off x="8788400" y="3836988"/>
              <a:ext cx="92075" cy="103188"/>
            </a:xfrm>
            <a:custGeom>
              <a:avLst/>
              <a:gdLst/>
              <a:ahLst/>
              <a:cxnLst>
                <a:cxn ang="0">
                  <a:pos x="109" y="4"/>
                </a:cxn>
                <a:cxn ang="0">
                  <a:pos x="126" y="2"/>
                </a:cxn>
                <a:cxn ang="0">
                  <a:pos x="135" y="0"/>
                </a:cxn>
                <a:cxn ang="0">
                  <a:pos x="161" y="46"/>
                </a:cxn>
                <a:cxn ang="0">
                  <a:pos x="144" y="67"/>
                </a:cxn>
                <a:cxn ang="0">
                  <a:pos x="114" y="38"/>
                </a:cxn>
                <a:cxn ang="0">
                  <a:pos x="106" y="53"/>
                </a:cxn>
                <a:cxn ang="0">
                  <a:pos x="106" y="130"/>
                </a:cxn>
                <a:cxn ang="0">
                  <a:pos x="126" y="162"/>
                </a:cxn>
                <a:cxn ang="0">
                  <a:pos x="81" y="181"/>
                </a:cxn>
                <a:cxn ang="0">
                  <a:pos x="29" y="162"/>
                </a:cxn>
                <a:cxn ang="0">
                  <a:pos x="47" y="145"/>
                </a:cxn>
                <a:cxn ang="0">
                  <a:pos x="51" y="119"/>
                </a:cxn>
                <a:cxn ang="0">
                  <a:pos x="53" y="64"/>
                </a:cxn>
                <a:cxn ang="0">
                  <a:pos x="46" y="38"/>
                </a:cxn>
                <a:cxn ang="0">
                  <a:pos x="14" y="67"/>
                </a:cxn>
                <a:cxn ang="0">
                  <a:pos x="0" y="49"/>
                </a:cxn>
                <a:cxn ang="0">
                  <a:pos x="28" y="0"/>
                </a:cxn>
                <a:cxn ang="0">
                  <a:pos x="36" y="2"/>
                </a:cxn>
                <a:cxn ang="0">
                  <a:pos x="55" y="4"/>
                </a:cxn>
                <a:cxn ang="0">
                  <a:pos x="109" y="4"/>
                </a:cxn>
              </a:cxnLst>
              <a:rect l="0" t="0" r="r" b="b"/>
              <a:pathLst>
                <a:path w="161" h="182">
                  <a:moveTo>
                    <a:pt x="109" y="4"/>
                  </a:moveTo>
                  <a:cubicBezTo>
                    <a:pt x="118" y="4"/>
                    <a:pt x="122" y="3"/>
                    <a:pt x="126" y="2"/>
                  </a:cubicBezTo>
                  <a:cubicBezTo>
                    <a:pt x="129" y="1"/>
                    <a:pt x="130" y="0"/>
                    <a:pt x="135" y="0"/>
                  </a:cubicBezTo>
                  <a:cubicBezTo>
                    <a:pt x="143" y="0"/>
                    <a:pt x="161" y="20"/>
                    <a:pt x="161" y="46"/>
                  </a:cubicBezTo>
                  <a:cubicBezTo>
                    <a:pt x="161" y="59"/>
                    <a:pt x="155" y="67"/>
                    <a:pt x="144" y="67"/>
                  </a:cubicBezTo>
                  <a:cubicBezTo>
                    <a:pt x="125" y="67"/>
                    <a:pt x="125" y="38"/>
                    <a:pt x="114" y="38"/>
                  </a:cubicBezTo>
                  <a:cubicBezTo>
                    <a:pt x="106" y="38"/>
                    <a:pt x="106" y="51"/>
                    <a:pt x="106" y="53"/>
                  </a:cubicBezTo>
                  <a:lnTo>
                    <a:pt x="106" y="130"/>
                  </a:lnTo>
                  <a:cubicBezTo>
                    <a:pt x="106" y="159"/>
                    <a:pt x="126" y="145"/>
                    <a:pt x="126" y="162"/>
                  </a:cubicBezTo>
                  <a:cubicBezTo>
                    <a:pt x="126" y="170"/>
                    <a:pt x="122" y="181"/>
                    <a:pt x="81" y="181"/>
                  </a:cubicBezTo>
                  <a:cubicBezTo>
                    <a:pt x="70" y="181"/>
                    <a:pt x="29" y="182"/>
                    <a:pt x="29" y="162"/>
                  </a:cubicBezTo>
                  <a:cubicBezTo>
                    <a:pt x="29" y="149"/>
                    <a:pt x="43" y="154"/>
                    <a:pt x="47" y="145"/>
                  </a:cubicBezTo>
                  <a:cubicBezTo>
                    <a:pt x="50" y="140"/>
                    <a:pt x="51" y="125"/>
                    <a:pt x="51" y="119"/>
                  </a:cubicBezTo>
                  <a:lnTo>
                    <a:pt x="53" y="64"/>
                  </a:lnTo>
                  <a:cubicBezTo>
                    <a:pt x="53" y="37"/>
                    <a:pt x="49" y="38"/>
                    <a:pt x="46" y="38"/>
                  </a:cubicBezTo>
                  <a:cubicBezTo>
                    <a:pt x="36" y="38"/>
                    <a:pt x="31" y="67"/>
                    <a:pt x="14" y="67"/>
                  </a:cubicBezTo>
                  <a:cubicBezTo>
                    <a:pt x="5" y="67"/>
                    <a:pt x="0" y="58"/>
                    <a:pt x="0" y="49"/>
                  </a:cubicBezTo>
                  <a:cubicBezTo>
                    <a:pt x="0" y="28"/>
                    <a:pt x="16" y="0"/>
                    <a:pt x="28" y="0"/>
                  </a:cubicBezTo>
                  <a:cubicBezTo>
                    <a:pt x="30" y="0"/>
                    <a:pt x="32" y="1"/>
                    <a:pt x="36" y="2"/>
                  </a:cubicBezTo>
                  <a:cubicBezTo>
                    <a:pt x="40" y="3"/>
                    <a:pt x="46" y="4"/>
                    <a:pt x="55" y="4"/>
                  </a:cubicBezTo>
                  <a:lnTo>
                    <a:pt x="109" y="4"/>
                  </a:lnTo>
                  <a:close/>
                </a:path>
              </a:pathLst>
            </a:custGeom>
            <a:solidFill>
              <a:srgbClr val="007D3C"/>
            </a:solidFill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99" name="Group 798"/>
          <p:cNvGrpSpPr/>
          <p:nvPr/>
        </p:nvGrpSpPr>
        <p:grpSpPr>
          <a:xfrm>
            <a:off x="5334000" y="3048000"/>
            <a:ext cx="549275" cy="500063"/>
            <a:chOff x="5194300" y="3019426"/>
            <a:chExt cx="549275" cy="500063"/>
          </a:xfrm>
        </p:grpSpPr>
        <p:sp>
          <p:nvSpPr>
            <p:cNvPr id="1683" name="Rectangle 659"/>
            <p:cNvSpPr>
              <a:spLocks noChangeArrowheads="1"/>
            </p:cNvSpPr>
            <p:nvPr/>
          </p:nvSpPr>
          <p:spPr bwMode="auto">
            <a:xfrm>
              <a:off x="5194300" y="3019426"/>
              <a:ext cx="549275" cy="500063"/>
            </a:xfrm>
            <a:prstGeom prst="rect">
              <a:avLst/>
            </a:prstGeom>
            <a:solidFill>
              <a:srgbClr val="CC151A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4" name="Freeform 660"/>
            <p:cNvSpPr>
              <a:spLocks/>
            </p:cNvSpPr>
            <p:nvPr/>
          </p:nvSpPr>
          <p:spPr bwMode="auto">
            <a:xfrm>
              <a:off x="5219700" y="3268663"/>
              <a:ext cx="500063" cy="153988"/>
            </a:xfrm>
            <a:custGeom>
              <a:avLst/>
              <a:gdLst/>
              <a:ahLst/>
              <a:cxnLst>
                <a:cxn ang="0">
                  <a:pos x="0" y="175"/>
                </a:cxn>
                <a:cxn ang="0">
                  <a:pos x="0" y="270"/>
                </a:cxn>
                <a:cxn ang="0">
                  <a:pos x="873" y="21"/>
                </a:cxn>
                <a:cxn ang="0">
                  <a:pos x="873" y="0"/>
                </a:cxn>
                <a:cxn ang="0">
                  <a:pos x="0" y="175"/>
                </a:cxn>
              </a:cxnLst>
              <a:rect l="0" t="0" r="r" b="b"/>
              <a:pathLst>
                <a:path w="873" h="270">
                  <a:moveTo>
                    <a:pt x="0" y="175"/>
                  </a:moveTo>
                  <a:lnTo>
                    <a:pt x="0" y="270"/>
                  </a:lnTo>
                  <a:cubicBezTo>
                    <a:pt x="152" y="184"/>
                    <a:pt x="439" y="56"/>
                    <a:pt x="873" y="21"/>
                  </a:cubicBezTo>
                  <a:lnTo>
                    <a:pt x="873" y="0"/>
                  </a:lnTo>
                  <a:cubicBezTo>
                    <a:pt x="554" y="18"/>
                    <a:pt x="253" y="77"/>
                    <a:pt x="0" y="175"/>
                  </a:cubicBezTo>
                </a:path>
              </a:pathLst>
            </a:custGeom>
            <a:solidFill>
              <a:srgbClr val="FFD3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5" name="Freeform 661"/>
            <p:cNvSpPr>
              <a:spLocks/>
            </p:cNvSpPr>
            <p:nvPr/>
          </p:nvSpPr>
          <p:spPr bwMode="auto">
            <a:xfrm>
              <a:off x="5219700" y="3294063"/>
              <a:ext cx="500063" cy="185738"/>
            </a:xfrm>
            <a:custGeom>
              <a:avLst/>
              <a:gdLst/>
              <a:ahLst/>
              <a:cxnLst>
                <a:cxn ang="0">
                  <a:pos x="0" y="262"/>
                </a:cxn>
                <a:cxn ang="0">
                  <a:pos x="0" y="327"/>
                </a:cxn>
                <a:cxn ang="0">
                  <a:pos x="873" y="20"/>
                </a:cxn>
                <a:cxn ang="0">
                  <a:pos x="873" y="0"/>
                </a:cxn>
                <a:cxn ang="0">
                  <a:pos x="0" y="262"/>
                </a:cxn>
              </a:cxnLst>
              <a:rect l="0" t="0" r="r" b="b"/>
              <a:pathLst>
                <a:path w="873" h="327">
                  <a:moveTo>
                    <a:pt x="0" y="262"/>
                  </a:moveTo>
                  <a:lnTo>
                    <a:pt x="0" y="327"/>
                  </a:lnTo>
                  <a:cubicBezTo>
                    <a:pt x="216" y="167"/>
                    <a:pt x="533" y="56"/>
                    <a:pt x="873" y="20"/>
                  </a:cubicBezTo>
                  <a:lnTo>
                    <a:pt x="873" y="0"/>
                  </a:lnTo>
                  <a:cubicBezTo>
                    <a:pt x="537" y="30"/>
                    <a:pt x="241" y="121"/>
                    <a:pt x="0" y="262"/>
                  </a:cubicBezTo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6" name="Freeform 662"/>
            <p:cNvSpPr>
              <a:spLocks noEditPoints="1"/>
            </p:cNvSpPr>
            <p:nvPr/>
          </p:nvSpPr>
          <p:spPr bwMode="auto">
            <a:xfrm>
              <a:off x="5443538" y="3078163"/>
              <a:ext cx="122238" cy="165100"/>
            </a:xfrm>
            <a:custGeom>
              <a:avLst/>
              <a:gdLst/>
              <a:ahLst/>
              <a:cxnLst>
                <a:cxn ang="0">
                  <a:pos x="93" y="119"/>
                </a:cxn>
                <a:cxn ang="0">
                  <a:pos x="76" y="118"/>
                </a:cxn>
                <a:cxn ang="0">
                  <a:pos x="76" y="54"/>
                </a:cxn>
                <a:cxn ang="0">
                  <a:pos x="77" y="24"/>
                </a:cxn>
                <a:cxn ang="0">
                  <a:pos x="98" y="22"/>
                </a:cxn>
                <a:cxn ang="0">
                  <a:pos x="148" y="68"/>
                </a:cxn>
                <a:cxn ang="0">
                  <a:pos x="93" y="119"/>
                </a:cxn>
                <a:cxn ang="0">
                  <a:pos x="156" y="203"/>
                </a:cxn>
                <a:cxn ang="0">
                  <a:pos x="95" y="265"/>
                </a:cxn>
                <a:cxn ang="0">
                  <a:pos x="76" y="262"/>
                </a:cxn>
                <a:cxn ang="0">
                  <a:pos x="76" y="140"/>
                </a:cxn>
                <a:cxn ang="0">
                  <a:pos x="92" y="140"/>
                </a:cxn>
                <a:cxn ang="0">
                  <a:pos x="156" y="203"/>
                </a:cxn>
                <a:cxn ang="0">
                  <a:pos x="141" y="126"/>
                </a:cxn>
                <a:cxn ang="0">
                  <a:pos x="202" y="57"/>
                </a:cxn>
                <a:cxn ang="0">
                  <a:pos x="134" y="0"/>
                </a:cxn>
                <a:cxn ang="0">
                  <a:pos x="65" y="2"/>
                </a:cxn>
                <a:cxn ang="0">
                  <a:pos x="2" y="1"/>
                </a:cxn>
                <a:cxn ang="0">
                  <a:pos x="0" y="0"/>
                </a:cxn>
                <a:cxn ang="0">
                  <a:pos x="0" y="16"/>
                </a:cxn>
                <a:cxn ang="0">
                  <a:pos x="2" y="16"/>
                </a:cxn>
                <a:cxn ang="0">
                  <a:pos x="23" y="54"/>
                </a:cxn>
                <a:cxn ang="0">
                  <a:pos x="23" y="242"/>
                </a:cxn>
                <a:cxn ang="0">
                  <a:pos x="5" y="269"/>
                </a:cxn>
                <a:cxn ang="0">
                  <a:pos x="1" y="269"/>
                </a:cxn>
                <a:cxn ang="0">
                  <a:pos x="1" y="285"/>
                </a:cxn>
                <a:cxn ang="0">
                  <a:pos x="56" y="283"/>
                </a:cxn>
                <a:cxn ang="0">
                  <a:pos x="92" y="285"/>
                </a:cxn>
                <a:cxn ang="0">
                  <a:pos x="213" y="195"/>
                </a:cxn>
                <a:cxn ang="0">
                  <a:pos x="141" y="126"/>
                </a:cxn>
                <a:cxn ang="0">
                  <a:pos x="141" y="126"/>
                </a:cxn>
              </a:cxnLst>
              <a:rect l="0" t="0" r="r" b="b"/>
              <a:pathLst>
                <a:path w="213" h="289">
                  <a:moveTo>
                    <a:pt x="93" y="119"/>
                  </a:moveTo>
                  <a:cubicBezTo>
                    <a:pt x="84" y="119"/>
                    <a:pt x="79" y="118"/>
                    <a:pt x="76" y="118"/>
                  </a:cubicBezTo>
                  <a:lnTo>
                    <a:pt x="76" y="54"/>
                  </a:lnTo>
                  <a:cubicBezTo>
                    <a:pt x="76" y="43"/>
                    <a:pt x="76" y="32"/>
                    <a:pt x="77" y="24"/>
                  </a:cubicBezTo>
                  <a:cubicBezTo>
                    <a:pt x="81" y="23"/>
                    <a:pt x="90" y="22"/>
                    <a:pt x="98" y="22"/>
                  </a:cubicBezTo>
                  <a:cubicBezTo>
                    <a:pt x="132" y="22"/>
                    <a:pt x="148" y="36"/>
                    <a:pt x="148" y="68"/>
                  </a:cubicBezTo>
                  <a:cubicBezTo>
                    <a:pt x="148" y="112"/>
                    <a:pt x="114" y="119"/>
                    <a:pt x="93" y="119"/>
                  </a:cubicBezTo>
                  <a:moveTo>
                    <a:pt x="156" y="203"/>
                  </a:moveTo>
                  <a:cubicBezTo>
                    <a:pt x="156" y="247"/>
                    <a:pt x="132" y="265"/>
                    <a:pt x="95" y="265"/>
                  </a:cubicBezTo>
                  <a:cubicBezTo>
                    <a:pt x="88" y="265"/>
                    <a:pt x="80" y="264"/>
                    <a:pt x="76" y="262"/>
                  </a:cubicBezTo>
                  <a:lnTo>
                    <a:pt x="76" y="140"/>
                  </a:lnTo>
                  <a:lnTo>
                    <a:pt x="92" y="140"/>
                  </a:lnTo>
                  <a:cubicBezTo>
                    <a:pt x="138" y="140"/>
                    <a:pt x="156" y="163"/>
                    <a:pt x="156" y="203"/>
                  </a:cubicBezTo>
                  <a:moveTo>
                    <a:pt x="141" y="126"/>
                  </a:moveTo>
                  <a:cubicBezTo>
                    <a:pt x="174" y="116"/>
                    <a:pt x="202" y="93"/>
                    <a:pt x="202" y="57"/>
                  </a:cubicBezTo>
                  <a:cubicBezTo>
                    <a:pt x="202" y="23"/>
                    <a:pt x="180" y="0"/>
                    <a:pt x="134" y="0"/>
                  </a:cubicBezTo>
                  <a:cubicBezTo>
                    <a:pt x="112" y="0"/>
                    <a:pt x="85" y="2"/>
                    <a:pt x="65" y="2"/>
                  </a:cubicBezTo>
                  <a:cubicBezTo>
                    <a:pt x="46" y="2"/>
                    <a:pt x="26" y="2"/>
                    <a:pt x="2" y="1"/>
                  </a:cubicBezTo>
                  <a:lnTo>
                    <a:pt x="0" y="0"/>
                  </a:lnTo>
                  <a:lnTo>
                    <a:pt x="0" y="16"/>
                  </a:lnTo>
                  <a:lnTo>
                    <a:pt x="2" y="16"/>
                  </a:lnTo>
                  <a:cubicBezTo>
                    <a:pt x="21" y="18"/>
                    <a:pt x="23" y="22"/>
                    <a:pt x="23" y="54"/>
                  </a:cubicBezTo>
                  <a:lnTo>
                    <a:pt x="23" y="242"/>
                  </a:lnTo>
                  <a:cubicBezTo>
                    <a:pt x="23" y="259"/>
                    <a:pt x="21" y="268"/>
                    <a:pt x="5" y="269"/>
                  </a:cubicBezTo>
                  <a:lnTo>
                    <a:pt x="1" y="269"/>
                  </a:lnTo>
                  <a:lnTo>
                    <a:pt x="1" y="285"/>
                  </a:lnTo>
                  <a:cubicBezTo>
                    <a:pt x="16" y="284"/>
                    <a:pt x="43" y="283"/>
                    <a:pt x="56" y="283"/>
                  </a:cubicBezTo>
                  <a:cubicBezTo>
                    <a:pt x="68" y="283"/>
                    <a:pt x="77" y="284"/>
                    <a:pt x="92" y="285"/>
                  </a:cubicBezTo>
                  <a:cubicBezTo>
                    <a:pt x="183" y="289"/>
                    <a:pt x="213" y="237"/>
                    <a:pt x="213" y="195"/>
                  </a:cubicBezTo>
                  <a:cubicBezTo>
                    <a:pt x="213" y="146"/>
                    <a:pt x="176" y="133"/>
                    <a:pt x="141" y="126"/>
                  </a:cubicBezTo>
                  <a:lnTo>
                    <a:pt x="141" y="126"/>
                  </a:lnTo>
                  <a:close/>
                </a:path>
              </a:pathLst>
            </a:custGeom>
            <a:solidFill>
              <a:srgbClr val="FFD3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7" name="Freeform 663"/>
            <p:cNvSpPr>
              <a:spLocks/>
            </p:cNvSpPr>
            <p:nvPr/>
          </p:nvSpPr>
          <p:spPr bwMode="auto">
            <a:xfrm>
              <a:off x="5237163" y="3076576"/>
              <a:ext cx="127000" cy="165100"/>
            </a:xfrm>
            <a:custGeom>
              <a:avLst/>
              <a:gdLst/>
              <a:ahLst/>
              <a:cxnLst>
                <a:cxn ang="0">
                  <a:pos x="217" y="249"/>
                </a:cxn>
                <a:cxn ang="0">
                  <a:pos x="154" y="265"/>
                </a:cxn>
                <a:cxn ang="0">
                  <a:pos x="58" y="137"/>
                </a:cxn>
                <a:cxn ang="0">
                  <a:pos x="147" y="23"/>
                </a:cxn>
                <a:cxn ang="0">
                  <a:pos x="194" y="40"/>
                </a:cxn>
                <a:cxn ang="0">
                  <a:pos x="198" y="80"/>
                </a:cxn>
                <a:cxn ang="0">
                  <a:pos x="214" y="80"/>
                </a:cxn>
                <a:cxn ang="0">
                  <a:pos x="214" y="79"/>
                </a:cxn>
                <a:cxn ang="0">
                  <a:pos x="222" y="13"/>
                </a:cxn>
                <a:cxn ang="0">
                  <a:pos x="222" y="12"/>
                </a:cxn>
                <a:cxn ang="0">
                  <a:pos x="220" y="12"/>
                </a:cxn>
                <a:cxn ang="0">
                  <a:pos x="143" y="0"/>
                </a:cxn>
                <a:cxn ang="0">
                  <a:pos x="0" y="142"/>
                </a:cxn>
                <a:cxn ang="0">
                  <a:pos x="140" y="291"/>
                </a:cxn>
                <a:cxn ang="0">
                  <a:pos x="211" y="276"/>
                </a:cxn>
                <a:cxn ang="0">
                  <a:pos x="211" y="275"/>
                </a:cxn>
                <a:cxn ang="0">
                  <a:pos x="222" y="255"/>
                </a:cxn>
                <a:cxn ang="0">
                  <a:pos x="218" y="249"/>
                </a:cxn>
                <a:cxn ang="0">
                  <a:pos x="217" y="249"/>
                </a:cxn>
              </a:cxnLst>
              <a:rect l="0" t="0" r="r" b="b"/>
              <a:pathLst>
                <a:path w="222" h="291">
                  <a:moveTo>
                    <a:pt x="217" y="249"/>
                  </a:moveTo>
                  <a:cubicBezTo>
                    <a:pt x="199" y="261"/>
                    <a:pt x="178" y="265"/>
                    <a:pt x="154" y="265"/>
                  </a:cubicBezTo>
                  <a:cubicBezTo>
                    <a:pt x="90" y="265"/>
                    <a:pt x="58" y="216"/>
                    <a:pt x="58" y="137"/>
                  </a:cubicBezTo>
                  <a:cubicBezTo>
                    <a:pt x="58" y="68"/>
                    <a:pt x="88" y="23"/>
                    <a:pt x="147" y="23"/>
                  </a:cubicBezTo>
                  <a:cubicBezTo>
                    <a:pt x="167" y="23"/>
                    <a:pt x="183" y="30"/>
                    <a:pt x="194" y="40"/>
                  </a:cubicBezTo>
                  <a:cubicBezTo>
                    <a:pt x="195" y="46"/>
                    <a:pt x="198" y="80"/>
                    <a:pt x="198" y="80"/>
                  </a:cubicBezTo>
                  <a:lnTo>
                    <a:pt x="214" y="80"/>
                  </a:lnTo>
                  <a:lnTo>
                    <a:pt x="214" y="79"/>
                  </a:lnTo>
                  <a:cubicBezTo>
                    <a:pt x="214" y="64"/>
                    <a:pt x="218" y="30"/>
                    <a:pt x="222" y="13"/>
                  </a:cubicBezTo>
                  <a:lnTo>
                    <a:pt x="222" y="12"/>
                  </a:lnTo>
                  <a:lnTo>
                    <a:pt x="220" y="12"/>
                  </a:lnTo>
                  <a:cubicBezTo>
                    <a:pt x="197" y="6"/>
                    <a:pt x="174" y="0"/>
                    <a:pt x="143" y="0"/>
                  </a:cubicBezTo>
                  <a:cubicBezTo>
                    <a:pt x="72" y="0"/>
                    <a:pt x="0" y="43"/>
                    <a:pt x="0" y="142"/>
                  </a:cubicBezTo>
                  <a:cubicBezTo>
                    <a:pt x="0" y="246"/>
                    <a:pt x="63" y="291"/>
                    <a:pt x="140" y="291"/>
                  </a:cubicBezTo>
                  <a:cubicBezTo>
                    <a:pt x="161" y="291"/>
                    <a:pt x="188" y="288"/>
                    <a:pt x="211" y="276"/>
                  </a:cubicBezTo>
                  <a:lnTo>
                    <a:pt x="211" y="275"/>
                  </a:lnTo>
                  <a:lnTo>
                    <a:pt x="222" y="255"/>
                  </a:lnTo>
                  <a:lnTo>
                    <a:pt x="218" y="249"/>
                  </a:lnTo>
                  <a:lnTo>
                    <a:pt x="217" y="249"/>
                  </a:lnTo>
                </a:path>
              </a:pathLst>
            </a:custGeom>
            <a:solidFill>
              <a:srgbClr val="FFD3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8" name="Freeform 664"/>
            <p:cNvSpPr>
              <a:spLocks/>
            </p:cNvSpPr>
            <p:nvPr/>
          </p:nvSpPr>
          <p:spPr bwMode="auto">
            <a:xfrm>
              <a:off x="5575300" y="3076576"/>
              <a:ext cx="127000" cy="165100"/>
            </a:xfrm>
            <a:custGeom>
              <a:avLst/>
              <a:gdLst/>
              <a:ahLst/>
              <a:cxnLst>
                <a:cxn ang="0">
                  <a:pos x="217" y="249"/>
                </a:cxn>
                <a:cxn ang="0">
                  <a:pos x="154" y="265"/>
                </a:cxn>
                <a:cxn ang="0">
                  <a:pos x="58" y="137"/>
                </a:cxn>
                <a:cxn ang="0">
                  <a:pos x="147" y="23"/>
                </a:cxn>
                <a:cxn ang="0">
                  <a:pos x="194" y="40"/>
                </a:cxn>
                <a:cxn ang="0">
                  <a:pos x="198" y="80"/>
                </a:cxn>
                <a:cxn ang="0">
                  <a:pos x="214" y="80"/>
                </a:cxn>
                <a:cxn ang="0">
                  <a:pos x="214" y="79"/>
                </a:cxn>
                <a:cxn ang="0">
                  <a:pos x="222" y="13"/>
                </a:cxn>
                <a:cxn ang="0">
                  <a:pos x="222" y="12"/>
                </a:cxn>
                <a:cxn ang="0">
                  <a:pos x="221" y="12"/>
                </a:cxn>
                <a:cxn ang="0">
                  <a:pos x="143" y="0"/>
                </a:cxn>
                <a:cxn ang="0">
                  <a:pos x="0" y="142"/>
                </a:cxn>
                <a:cxn ang="0">
                  <a:pos x="140" y="291"/>
                </a:cxn>
                <a:cxn ang="0">
                  <a:pos x="211" y="276"/>
                </a:cxn>
                <a:cxn ang="0">
                  <a:pos x="211" y="276"/>
                </a:cxn>
                <a:cxn ang="0">
                  <a:pos x="222" y="255"/>
                </a:cxn>
                <a:cxn ang="0">
                  <a:pos x="218" y="249"/>
                </a:cxn>
                <a:cxn ang="0">
                  <a:pos x="217" y="249"/>
                </a:cxn>
              </a:cxnLst>
              <a:rect l="0" t="0" r="r" b="b"/>
              <a:pathLst>
                <a:path w="222" h="291">
                  <a:moveTo>
                    <a:pt x="217" y="249"/>
                  </a:moveTo>
                  <a:cubicBezTo>
                    <a:pt x="199" y="261"/>
                    <a:pt x="178" y="265"/>
                    <a:pt x="154" y="265"/>
                  </a:cubicBezTo>
                  <a:cubicBezTo>
                    <a:pt x="90" y="265"/>
                    <a:pt x="58" y="216"/>
                    <a:pt x="58" y="137"/>
                  </a:cubicBezTo>
                  <a:cubicBezTo>
                    <a:pt x="58" y="68"/>
                    <a:pt x="88" y="23"/>
                    <a:pt x="147" y="23"/>
                  </a:cubicBezTo>
                  <a:cubicBezTo>
                    <a:pt x="167" y="23"/>
                    <a:pt x="183" y="30"/>
                    <a:pt x="194" y="40"/>
                  </a:cubicBezTo>
                  <a:cubicBezTo>
                    <a:pt x="196" y="46"/>
                    <a:pt x="198" y="80"/>
                    <a:pt x="198" y="80"/>
                  </a:cubicBezTo>
                  <a:lnTo>
                    <a:pt x="214" y="80"/>
                  </a:lnTo>
                  <a:lnTo>
                    <a:pt x="214" y="79"/>
                  </a:lnTo>
                  <a:cubicBezTo>
                    <a:pt x="215" y="64"/>
                    <a:pt x="219" y="30"/>
                    <a:pt x="222" y="13"/>
                  </a:cubicBezTo>
                  <a:lnTo>
                    <a:pt x="222" y="12"/>
                  </a:lnTo>
                  <a:lnTo>
                    <a:pt x="221" y="12"/>
                  </a:lnTo>
                  <a:cubicBezTo>
                    <a:pt x="197" y="6"/>
                    <a:pt x="174" y="0"/>
                    <a:pt x="143" y="0"/>
                  </a:cubicBezTo>
                  <a:cubicBezTo>
                    <a:pt x="72" y="0"/>
                    <a:pt x="0" y="43"/>
                    <a:pt x="0" y="142"/>
                  </a:cubicBezTo>
                  <a:cubicBezTo>
                    <a:pt x="0" y="246"/>
                    <a:pt x="63" y="291"/>
                    <a:pt x="140" y="291"/>
                  </a:cubicBezTo>
                  <a:cubicBezTo>
                    <a:pt x="161" y="291"/>
                    <a:pt x="188" y="288"/>
                    <a:pt x="211" y="276"/>
                  </a:cubicBezTo>
                  <a:lnTo>
                    <a:pt x="211" y="276"/>
                  </a:lnTo>
                  <a:lnTo>
                    <a:pt x="222" y="255"/>
                  </a:lnTo>
                  <a:lnTo>
                    <a:pt x="218" y="249"/>
                  </a:lnTo>
                  <a:lnTo>
                    <a:pt x="217" y="249"/>
                  </a:lnTo>
                </a:path>
              </a:pathLst>
            </a:custGeom>
            <a:solidFill>
              <a:srgbClr val="FFD3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9" name="Freeform 665"/>
            <p:cNvSpPr>
              <a:spLocks/>
            </p:cNvSpPr>
            <p:nvPr/>
          </p:nvSpPr>
          <p:spPr bwMode="auto">
            <a:xfrm>
              <a:off x="5373688" y="3078163"/>
              <a:ext cx="58738" cy="161925"/>
            </a:xfrm>
            <a:custGeom>
              <a:avLst/>
              <a:gdLst/>
              <a:ahLst/>
              <a:cxnLst>
                <a:cxn ang="0">
                  <a:pos x="53" y="2"/>
                </a:cxn>
                <a:cxn ang="0">
                  <a:pos x="2" y="0"/>
                </a:cxn>
                <a:cxn ang="0">
                  <a:pos x="0" y="0"/>
                </a:cxn>
                <a:cxn ang="0">
                  <a:pos x="0" y="16"/>
                </a:cxn>
                <a:cxn ang="0">
                  <a:pos x="1" y="16"/>
                </a:cxn>
                <a:cxn ang="0">
                  <a:pos x="25" y="57"/>
                </a:cxn>
                <a:cxn ang="0">
                  <a:pos x="25" y="236"/>
                </a:cxn>
                <a:cxn ang="0">
                  <a:pos x="3" y="269"/>
                </a:cxn>
                <a:cxn ang="0">
                  <a:pos x="1" y="269"/>
                </a:cxn>
                <a:cxn ang="0">
                  <a:pos x="1" y="285"/>
                </a:cxn>
                <a:cxn ang="0">
                  <a:pos x="3" y="285"/>
                </a:cxn>
                <a:cxn ang="0">
                  <a:pos x="52" y="283"/>
                </a:cxn>
                <a:cxn ang="0">
                  <a:pos x="101" y="285"/>
                </a:cxn>
                <a:cxn ang="0">
                  <a:pos x="102" y="285"/>
                </a:cxn>
                <a:cxn ang="0">
                  <a:pos x="102" y="269"/>
                </a:cxn>
                <a:cxn ang="0">
                  <a:pos x="101" y="269"/>
                </a:cxn>
                <a:cxn ang="0">
                  <a:pos x="79" y="236"/>
                </a:cxn>
                <a:cxn ang="0">
                  <a:pos x="79" y="57"/>
                </a:cxn>
                <a:cxn ang="0">
                  <a:pos x="101" y="16"/>
                </a:cxn>
                <a:cxn ang="0">
                  <a:pos x="102" y="16"/>
                </a:cxn>
                <a:cxn ang="0">
                  <a:pos x="102" y="0"/>
                </a:cxn>
                <a:cxn ang="0">
                  <a:pos x="101" y="0"/>
                </a:cxn>
                <a:cxn ang="0">
                  <a:pos x="53" y="2"/>
                </a:cxn>
              </a:cxnLst>
              <a:rect l="0" t="0" r="r" b="b"/>
              <a:pathLst>
                <a:path w="102" h="285">
                  <a:moveTo>
                    <a:pt x="53" y="2"/>
                  </a:moveTo>
                  <a:cubicBezTo>
                    <a:pt x="36" y="2"/>
                    <a:pt x="18" y="2"/>
                    <a:pt x="2" y="0"/>
                  </a:cubicBezTo>
                  <a:lnTo>
                    <a:pt x="0" y="0"/>
                  </a:lnTo>
                  <a:lnTo>
                    <a:pt x="0" y="16"/>
                  </a:lnTo>
                  <a:lnTo>
                    <a:pt x="1" y="16"/>
                  </a:lnTo>
                  <a:cubicBezTo>
                    <a:pt x="22" y="18"/>
                    <a:pt x="25" y="21"/>
                    <a:pt x="25" y="57"/>
                  </a:cubicBezTo>
                  <a:lnTo>
                    <a:pt x="25" y="236"/>
                  </a:lnTo>
                  <a:cubicBezTo>
                    <a:pt x="25" y="264"/>
                    <a:pt x="24" y="268"/>
                    <a:pt x="3" y="269"/>
                  </a:cubicBezTo>
                  <a:lnTo>
                    <a:pt x="1" y="269"/>
                  </a:lnTo>
                  <a:lnTo>
                    <a:pt x="1" y="285"/>
                  </a:lnTo>
                  <a:lnTo>
                    <a:pt x="3" y="285"/>
                  </a:lnTo>
                  <a:cubicBezTo>
                    <a:pt x="19" y="283"/>
                    <a:pt x="35" y="283"/>
                    <a:pt x="52" y="283"/>
                  </a:cubicBezTo>
                  <a:cubicBezTo>
                    <a:pt x="68" y="283"/>
                    <a:pt x="84" y="283"/>
                    <a:pt x="101" y="285"/>
                  </a:cubicBezTo>
                  <a:lnTo>
                    <a:pt x="102" y="285"/>
                  </a:lnTo>
                  <a:lnTo>
                    <a:pt x="102" y="269"/>
                  </a:lnTo>
                  <a:lnTo>
                    <a:pt x="101" y="269"/>
                  </a:lnTo>
                  <a:cubicBezTo>
                    <a:pt x="80" y="268"/>
                    <a:pt x="79" y="264"/>
                    <a:pt x="79" y="236"/>
                  </a:cubicBezTo>
                  <a:lnTo>
                    <a:pt x="79" y="57"/>
                  </a:lnTo>
                  <a:cubicBezTo>
                    <a:pt x="79" y="20"/>
                    <a:pt x="80" y="18"/>
                    <a:pt x="101" y="16"/>
                  </a:cubicBezTo>
                  <a:lnTo>
                    <a:pt x="102" y="16"/>
                  </a:lnTo>
                  <a:lnTo>
                    <a:pt x="102" y="0"/>
                  </a:lnTo>
                  <a:lnTo>
                    <a:pt x="101" y="0"/>
                  </a:lnTo>
                  <a:cubicBezTo>
                    <a:pt x="84" y="2"/>
                    <a:pt x="69" y="2"/>
                    <a:pt x="53" y="2"/>
                  </a:cubicBezTo>
                </a:path>
              </a:pathLst>
            </a:custGeom>
            <a:solidFill>
              <a:srgbClr val="FFD3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84" name="Group 783"/>
          <p:cNvGrpSpPr/>
          <p:nvPr/>
        </p:nvGrpSpPr>
        <p:grpSpPr>
          <a:xfrm>
            <a:off x="5181600" y="4876800"/>
            <a:ext cx="823913" cy="341313"/>
            <a:chOff x="4951413" y="4697413"/>
            <a:chExt cx="823913" cy="341313"/>
          </a:xfrm>
        </p:grpSpPr>
        <p:sp>
          <p:nvSpPr>
            <p:cNvPr id="1690" name="Rectangle 666"/>
            <p:cNvSpPr>
              <a:spLocks noChangeArrowheads="1"/>
            </p:cNvSpPr>
            <p:nvPr/>
          </p:nvSpPr>
          <p:spPr bwMode="auto">
            <a:xfrm>
              <a:off x="4951413" y="4697413"/>
              <a:ext cx="823913" cy="341313"/>
            </a:xfrm>
            <a:prstGeom prst="rect">
              <a:avLst/>
            </a:prstGeom>
            <a:solidFill>
              <a:srgbClr val="23ADE3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1" name="Freeform 667"/>
            <p:cNvSpPr>
              <a:spLocks/>
            </p:cNvSpPr>
            <p:nvPr/>
          </p:nvSpPr>
          <p:spPr bwMode="auto">
            <a:xfrm>
              <a:off x="4995863" y="4770438"/>
              <a:ext cx="111125" cy="152400"/>
            </a:xfrm>
            <a:custGeom>
              <a:avLst/>
              <a:gdLst/>
              <a:ahLst/>
              <a:cxnLst>
                <a:cxn ang="0">
                  <a:pos x="181" y="24"/>
                </a:cxn>
                <a:cxn ang="0">
                  <a:pos x="185" y="14"/>
                </a:cxn>
                <a:cxn ang="0">
                  <a:pos x="192" y="14"/>
                </a:cxn>
                <a:cxn ang="0">
                  <a:pos x="192" y="75"/>
                </a:cxn>
                <a:cxn ang="0">
                  <a:pos x="185" y="75"/>
                </a:cxn>
                <a:cxn ang="0">
                  <a:pos x="150" y="20"/>
                </a:cxn>
                <a:cxn ang="0">
                  <a:pos x="65" y="60"/>
                </a:cxn>
                <a:cxn ang="0">
                  <a:pos x="59" y="190"/>
                </a:cxn>
                <a:cxn ang="0">
                  <a:pos x="120" y="255"/>
                </a:cxn>
                <a:cxn ang="0">
                  <a:pos x="180" y="212"/>
                </a:cxn>
                <a:cxn ang="0">
                  <a:pos x="190" y="190"/>
                </a:cxn>
                <a:cxn ang="0">
                  <a:pos x="196" y="190"/>
                </a:cxn>
                <a:cxn ang="0">
                  <a:pos x="194" y="258"/>
                </a:cxn>
                <a:cxn ang="0">
                  <a:pos x="188" y="258"/>
                </a:cxn>
                <a:cxn ang="0">
                  <a:pos x="180" y="243"/>
                </a:cxn>
                <a:cxn ang="0">
                  <a:pos x="132" y="264"/>
                </a:cxn>
                <a:cxn ang="0">
                  <a:pos x="1" y="129"/>
                </a:cxn>
                <a:cxn ang="0">
                  <a:pos x="88" y="9"/>
                </a:cxn>
                <a:cxn ang="0">
                  <a:pos x="165" y="16"/>
                </a:cxn>
                <a:cxn ang="0">
                  <a:pos x="181" y="24"/>
                </a:cxn>
              </a:cxnLst>
              <a:rect l="0" t="0" r="r" b="b"/>
              <a:pathLst>
                <a:path w="196" h="268">
                  <a:moveTo>
                    <a:pt x="181" y="24"/>
                  </a:moveTo>
                  <a:lnTo>
                    <a:pt x="185" y="14"/>
                  </a:lnTo>
                  <a:lnTo>
                    <a:pt x="192" y="14"/>
                  </a:lnTo>
                  <a:lnTo>
                    <a:pt x="192" y="75"/>
                  </a:lnTo>
                  <a:lnTo>
                    <a:pt x="185" y="75"/>
                  </a:lnTo>
                  <a:cubicBezTo>
                    <a:pt x="185" y="75"/>
                    <a:pt x="179" y="29"/>
                    <a:pt x="150" y="20"/>
                  </a:cubicBezTo>
                  <a:cubicBezTo>
                    <a:pt x="121" y="12"/>
                    <a:pt x="80" y="5"/>
                    <a:pt x="65" y="60"/>
                  </a:cubicBezTo>
                  <a:cubicBezTo>
                    <a:pt x="58" y="102"/>
                    <a:pt x="55" y="171"/>
                    <a:pt x="59" y="190"/>
                  </a:cubicBezTo>
                  <a:cubicBezTo>
                    <a:pt x="64" y="209"/>
                    <a:pt x="67" y="251"/>
                    <a:pt x="120" y="255"/>
                  </a:cubicBezTo>
                  <a:cubicBezTo>
                    <a:pt x="137" y="255"/>
                    <a:pt x="170" y="238"/>
                    <a:pt x="180" y="212"/>
                  </a:cubicBezTo>
                  <a:cubicBezTo>
                    <a:pt x="186" y="197"/>
                    <a:pt x="190" y="190"/>
                    <a:pt x="190" y="190"/>
                  </a:cubicBezTo>
                  <a:lnTo>
                    <a:pt x="196" y="190"/>
                  </a:lnTo>
                  <a:lnTo>
                    <a:pt x="194" y="258"/>
                  </a:lnTo>
                  <a:lnTo>
                    <a:pt x="188" y="258"/>
                  </a:lnTo>
                  <a:cubicBezTo>
                    <a:pt x="188" y="258"/>
                    <a:pt x="183" y="243"/>
                    <a:pt x="180" y="243"/>
                  </a:cubicBezTo>
                  <a:cubicBezTo>
                    <a:pt x="177" y="243"/>
                    <a:pt x="156" y="259"/>
                    <a:pt x="132" y="264"/>
                  </a:cubicBezTo>
                  <a:cubicBezTo>
                    <a:pt x="108" y="268"/>
                    <a:pt x="0" y="260"/>
                    <a:pt x="1" y="129"/>
                  </a:cubicBezTo>
                  <a:cubicBezTo>
                    <a:pt x="0" y="61"/>
                    <a:pt x="58" y="18"/>
                    <a:pt x="88" y="9"/>
                  </a:cubicBezTo>
                  <a:cubicBezTo>
                    <a:pt x="118" y="0"/>
                    <a:pt x="153" y="8"/>
                    <a:pt x="165" y="16"/>
                  </a:cubicBezTo>
                  <a:cubicBezTo>
                    <a:pt x="178" y="23"/>
                    <a:pt x="181" y="24"/>
                    <a:pt x="181" y="24"/>
                  </a:cubicBezTo>
                  <a:close/>
                </a:path>
              </a:pathLst>
            </a:custGeom>
            <a:solidFill>
              <a:srgbClr val="E3111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2" name="Freeform 668"/>
            <p:cNvSpPr>
              <a:spLocks/>
            </p:cNvSpPr>
            <p:nvPr/>
          </p:nvSpPr>
          <p:spPr bwMode="auto">
            <a:xfrm>
              <a:off x="5114925" y="4776788"/>
              <a:ext cx="109538" cy="141288"/>
            </a:xfrm>
            <a:custGeom>
              <a:avLst/>
              <a:gdLst/>
              <a:ahLst/>
              <a:cxnLst>
                <a:cxn ang="0">
                  <a:pos x="2" y="9"/>
                </a:cxn>
                <a:cxn ang="0">
                  <a:pos x="27" y="10"/>
                </a:cxn>
                <a:cxn ang="0">
                  <a:pos x="26" y="237"/>
                </a:cxn>
                <a:cxn ang="0">
                  <a:pos x="1" y="237"/>
                </a:cxn>
                <a:cxn ang="0">
                  <a:pos x="0" y="247"/>
                </a:cxn>
                <a:cxn ang="0">
                  <a:pos x="88" y="247"/>
                </a:cxn>
                <a:cxn ang="0">
                  <a:pos x="88" y="239"/>
                </a:cxn>
                <a:cxn ang="0">
                  <a:pos x="66" y="238"/>
                </a:cxn>
                <a:cxn ang="0">
                  <a:pos x="66" y="143"/>
                </a:cxn>
                <a:cxn ang="0">
                  <a:pos x="108" y="113"/>
                </a:cxn>
                <a:cxn ang="0">
                  <a:pos x="129" y="127"/>
                </a:cxn>
                <a:cxn ang="0">
                  <a:pos x="129" y="238"/>
                </a:cxn>
                <a:cxn ang="0">
                  <a:pos x="112" y="238"/>
                </a:cxn>
                <a:cxn ang="0">
                  <a:pos x="112" y="246"/>
                </a:cxn>
                <a:cxn ang="0">
                  <a:pos x="192" y="246"/>
                </a:cxn>
                <a:cxn ang="0">
                  <a:pos x="190" y="239"/>
                </a:cxn>
                <a:cxn ang="0">
                  <a:pos x="173" y="239"/>
                </a:cxn>
                <a:cxn ang="0">
                  <a:pos x="173" y="123"/>
                </a:cxn>
                <a:cxn ang="0">
                  <a:pos x="118" y="96"/>
                </a:cxn>
                <a:cxn ang="0">
                  <a:pos x="67" y="122"/>
                </a:cxn>
                <a:cxn ang="0">
                  <a:pos x="67" y="0"/>
                </a:cxn>
                <a:cxn ang="0">
                  <a:pos x="2" y="0"/>
                </a:cxn>
                <a:cxn ang="0">
                  <a:pos x="2" y="9"/>
                </a:cxn>
              </a:cxnLst>
              <a:rect l="0" t="0" r="r" b="b"/>
              <a:pathLst>
                <a:path w="192" h="247">
                  <a:moveTo>
                    <a:pt x="2" y="9"/>
                  </a:moveTo>
                  <a:lnTo>
                    <a:pt x="27" y="10"/>
                  </a:lnTo>
                  <a:lnTo>
                    <a:pt x="26" y="237"/>
                  </a:lnTo>
                  <a:lnTo>
                    <a:pt x="1" y="237"/>
                  </a:lnTo>
                  <a:lnTo>
                    <a:pt x="0" y="247"/>
                  </a:lnTo>
                  <a:lnTo>
                    <a:pt x="88" y="247"/>
                  </a:lnTo>
                  <a:lnTo>
                    <a:pt x="88" y="239"/>
                  </a:lnTo>
                  <a:lnTo>
                    <a:pt x="66" y="238"/>
                  </a:lnTo>
                  <a:lnTo>
                    <a:pt x="66" y="143"/>
                  </a:lnTo>
                  <a:cubicBezTo>
                    <a:pt x="66" y="134"/>
                    <a:pt x="79" y="113"/>
                    <a:pt x="108" y="113"/>
                  </a:cubicBezTo>
                  <a:cubicBezTo>
                    <a:pt x="121" y="114"/>
                    <a:pt x="128" y="114"/>
                    <a:pt x="129" y="127"/>
                  </a:cubicBezTo>
                  <a:cubicBezTo>
                    <a:pt x="130" y="140"/>
                    <a:pt x="129" y="238"/>
                    <a:pt x="129" y="238"/>
                  </a:cubicBezTo>
                  <a:lnTo>
                    <a:pt x="112" y="238"/>
                  </a:lnTo>
                  <a:lnTo>
                    <a:pt x="112" y="246"/>
                  </a:lnTo>
                  <a:lnTo>
                    <a:pt x="192" y="246"/>
                  </a:lnTo>
                  <a:lnTo>
                    <a:pt x="190" y="239"/>
                  </a:lnTo>
                  <a:lnTo>
                    <a:pt x="173" y="239"/>
                  </a:lnTo>
                  <a:lnTo>
                    <a:pt x="173" y="123"/>
                  </a:lnTo>
                  <a:cubicBezTo>
                    <a:pt x="173" y="123"/>
                    <a:pt x="162" y="89"/>
                    <a:pt x="118" y="96"/>
                  </a:cubicBezTo>
                  <a:cubicBezTo>
                    <a:pt x="89" y="103"/>
                    <a:pt x="67" y="122"/>
                    <a:pt x="67" y="122"/>
                  </a:cubicBezTo>
                  <a:lnTo>
                    <a:pt x="67" y="0"/>
                  </a:lnTo>
                  <a:lnTo>
                    <a:pt x="2" y="0"/>
                  </a:lnTo>
                  <a:lnTo>
                    <a:pt x="2" y="9"/>
                  </a:lnTo>
                  <a:close/>
                </a:path>
              </a:pathLst>
            </a:custGeom>
            <a:solidFill>
              <a:srgbClr val="E3111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3" name="Freeform 669"/>
            <p:cNvSpPr>
              <a:spLocks noEditPoints="1"/>
            </p:cNvSpPr>
            <p:nvPr/>
          </p:nvSpPr>
          <p:spPr bwMode="auto">
            <a:xfrm>
              <a:off x="5226050" y="4830763"/>
              <a:ext cx="96838" cy="92075"/>
            </a:xfrm>
            <a:custGeom>
              <a:avLst/>
              <a:gdLst/>
              <a:ahLst/>
              <a:cxnLst>
                <a:cxn ang="0">
                  <a:pos x="99" y="74"/>
                </a:cxn>
                <a:cxn ang="0">
                  <a:pos x="99" y="116"/>
                </a:cxn>
                <a:cxn ang="0">
                  <a:pos x="74" y="135"/>
                </a:cxn>
                <a:cxn ang="0">
                  <a:pos x="52" y="95"/>
                </a:cxn>
                <a:cxn ang="0">
                  <a:pos x="85" y="75"/>
                </a:cxn>
                <a:cxn ang="0">
                  <a:pos x="99" y="74"/>
                </a:cxn>
                <a:cxn ang="0">
                  <a:pos x="56" y="22"/>
                </a:cxn>
                <a:cxn ang="0">
                  <a:pos x="53" y="54"/>
                </a:cxn>
                <a:cxn ang="0">
                  <a:pos x="24" y="26"/>
                </a:cxn>
                <a:cxn ang="0">
                  <a:pos x="81" y="0"/>
                </a:cxn>
                <a:cxn ang="0">
                  <a:pos x="140" y="35"/>
                </a:cxn>
                <a:cxn ang="0">
                  <a:pos x="140" y="125"/>
                </a:cxn>
                <a:cxn ang="0">
                  <a:pos x="153" y="133"/>
                </a:cxn>
                <a:cxn ang="0">
                  <a:pos x="159" y="144"/>
                </a:cxn>
                <a:cxn ang="0">
                  <a:pos x="118" y="151"/>
                </a:cxn>
                <a:cxn ang="0">
                  <a:pos x="99" y="131"/>
                </a:cxn>
                <a:cxn ang="0">
                  <a:pos x="60" y="154"/>
                </a:cxn>
                <a:cxn ang="0">
                  <a:pos x="11" y="107"/>
                </a:cxn>
                <a:cxn ang="0">
                  <a:pos x="42" y="75"/>
                </a:cxn>
                <a:cxn ang="0">
                  <a:pos x="99" y="64"/>
                </a:cxn>
                <a:cxn ang="0">
                  <a:pos x="100" y="24"/>
                </a:cxn>
                <a:cxn ang="0">
                  <a:pos x="76" y="7"/>
                </a:cxn>
                <a:cxn ang="0">
                  <a:pos x="55" y="16"/>
                </a:cxn>
                <a:cxn ang="0">
                  <a:pos x="56" y="22"/>
                </a:cxn>
              </a:cxnLst>
              <a:rect l="0" t="0" r="r" b="b"/>
              <a:pathLst>
                <a:path w="167" h="160">
                  <a:moveTo>
                    <a:pt x="99" y="74"/>
                  </a:moveTo>
                  <a:lnTo>
                    <a:pt x="99" y="116"/>
                  </a:lnTo>
                  <a:cubicBezTo>
                    <a:pt x="99" y="116"/>
                    <a:pt x="93" y="137"/>
                    <a:pt x="74" y="135"/>
                  </a:cubicBezTo>
                  <a:cubicBezTo>
                    <a:pt x="56" y="132"/>
                    <a:pt x="47" y="116"/>
                    <a:pt x="52" y="95"/>
                  </a:cubicBezTo>
                  <a:cubicBezTo>
                    <a:pt x="58" y="73"/>
                    <a:pt x="85" y="75"/>
                    <a:pt x="85" y="75"/>
                  </a:cubicBezTo>
                  <a:lnTo>
                    <a:pt x="99" y="74"/>
                  </a:lnTo>
                  <a:close/>
                  <a:moveTo>
                    <a:pt x="56" y="22"/>
                  </a:moveTo>
                  <a:cubicBezTo>
                    <a:pt x="56" y="22"/>
                    <a:pt x="69" y="48"/>
                    <a:pt x="53" y="54"/>
                  </a:cubicBezTo>
                  <a:cubicBezTo>
                    <a:pt x="38" y="59"/>
                    <a:pt x="11" y="50"/>
                    <a:pt x="24" y="26"/>
                  </a:cubicBezTo>
                  <a:cubicBezTo>
                    <a:pt x="37" y="3"/>
                    <a:pt x="60" y="0"/>
                    <a:pt x="81" y="0"/>
                  </a:cubicBezTo>
                  <a:cubicBezTo>
                    <a:pt x="103" y="1"/>
                    <a:pt x="139" y="7"/>
                    <a:pt x="140" y="35"/>
                  </a:cubicBezTo>
                  <a:cubicBezTo>
                    <a:pt x="141" y="63"/>
                    <a:pt x="140" y="125"/>
                    <a:pt x="140" y="125"/>
                  </a:cubicBezTo>
                  <a:cubicBezTo>
                    <a:pt x="140" y="125"/>
                    <a:pt x="139" y="139"/>
                    <a:pt x="153" y="133"/>
                  </a:cubicBezTo>
                  <a:cubicBezTo>
                    <a:pt x="167" y="126"/>
                    <a:pt x="162" y="140"/>
                    <a:pt x="159" y="144"/>
                  </a:cubicBezTo>
                  <a:cubicBezTo>
                    <a:pt x="156" y="148"/>
                    <a:pt x="128" y="160"/>
                    <a:pt x="118" y="151"/>
                  </a:cubicBezTo>
                  <a:cubicBezTo>
                    <a:pt x="107" y="143"/>
                    <a:pt x="99" y="131"/>
                    <a:pt x="99" y="131"/>
                  </a:cubicBezTo>
                  <a:cubicBezTo>
                    <a:pt x="99" y="131"/>
                    <a:pt x="75" y="154"/>
                    <a:pt x="60" y="154"/>
                  </a:cubicBezTo>
                  <a:cubicBezTo>
                    <a:pt x="45" y="154"/>
                    <a:pt x="0" y="153"/>
                    <a:pt x="11" y="107"/>
                  </a:cubicBezTo>
                  <a:cubicBezTo>
                    <a:pt x="11" y="107"/>
                    <a:pt x="20" y="82"/>
                    <a:pt x="42" y="75"/>
                  </a:cubicBezTo>
                  <a:cubicBezTo>
                    <a:pt x="65" y="69"/>
                    <a:pt x="99" y="64"/>
                    <a:pt x="99" y="64"/>
                  </a:cubicBezTo>
                  <a:lnTo>
                    <a:pt x="100" y="24"/>
                  </a:lnTo>
                  <a:cubicBezTo>
                    <a:pt x="100" y="24"/>
                    <a:pt x="95" y="7"/>
                    <a:pt x="76" y="7"/>
                  </a:cubicBezTo>
                  <a:cubicBezTo>
                    <a:pt x="58" y="7"/>
                    <a:pt x="55" y="16"/>
                    <a:pt x="55" y="16"/>
                  </a:cubicBezTo>
                  <a:lnTo>
                    <a:pt x="56" y="22"/>
                  </a:lnTo>
                  <a:close/>
                </a:path>
              </a:pathLst>
            </a:custGeom>
            <a:solidFill>
              <a:srgbClr val="E3111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4" name="Freeform 670"/>
            <p:cNvSpPr>
              <a:spLocks/>
            </p:cNvSpPr>
            <p:nvPr/>
          </p:nvSpPr>
          <p:spPr bwMode="auto">
            <a:xfrm>
              <a:off x="5429250" y="4800601"/>
              <a:ext cx="60325" cy="120650"/>
            </a:xfrm>
            <a:custGeom>
              <a:avLst/>
              <a:gdLst/>
              <a:ahLst/>
              <a:cxnLst>
                <a:cxn ang="0">
                  <a:pos x="0" y="61"/>
                </a:cxn>
                <a:cxn ang="0">
                  <a:pos x="53" y="7"/>
                </a:cxn>
                <a:cxn ang="0">
                  <a:pos x="55" y="0"/>
                </a:cxn>
                <a:cxn ang="0">
                  <a:pos x="64" y="0"/>
                </a:cxn>
                <a:cxn ang="0">
                  <a:pos x="64" y="58"/>
                </a:cxn>
                <a:cxn ang="0">
                  <a:pos x="96" y="58"/>
                </a:cxn>
                <a:cxn ang="0">
                  <a:pos x="96" y="66"/>
                </a:cxn>
                <a:cxn ang="0">
                  <a:pos x="64" y="66"/>
                </a:cxn>
                <a:cxn ang="0">
                  <a:pos x="64" y="175"/>
                </a:cxn>
                <a:cxn ang="0">
                  <a:pos x="91" y="182"/>
                </a:cxn>
                <a:cxn ang="0">
                  <a:pos x="98" y="168"/>
                </a:cxn>
                <a:cxn ang="0">
                  <a:pos x="106" y="166"/>
                </a:cxn>
                <a:cxn ang="0">
                  <a:pos x="86" y="201"/>
                </a:cxn>
                <a:cxn ang="0">
                  <a:pos x="40" y="205"/>
                </a:cxn>
                <a:cxn ang="0">
                  <a:pos x="23" y="179"/>
                </a:cxn>
                <a:cxn ang="0">
                  <a:pos x="23" y="66"/>
                </a:cxn>
                <a:cxn ang="0">
                  <a:pos x="0" y="66"/>
                </a:cxn>
                <a:cxn ang="0">
                  <a:pos x="0" y="61"/>
                </a:cxn>
              </a:cxnLst>
              <a:rect l="0" t="0" r="r" b="b"/>
              <a:pathLst>
                <a:path w="106" h="211">
                  <a:moveTo>
                    <a:pt x="0" y="61"/>
                  </a:moveTo>
                  <a:cubicBezTo>
                    <a:pt x="0" y="61"/>
                    <a:pt x="39" y="40"/>
                    <a:pt x="53" y="7"/>
                  </a:cubicBezTo>
                  <a:lnTo>
                    <a:pt x="55" y="0"/>
                  </a:lnTo>
                  <a:lnTo>
                    <a:pt x="64" y="0"/>
                  </a:lnTo>
                  <a:lnTo>
                    <a:pt x="64" y="58"/>
                  </a:lnTo>
                  <a:lnTo>
                    <a:pt x="96" y="58"/>
                  </a:lnTo>
                  <a:lnTo>
                    <a:pt x="96" y="66"/>
                  </a:lnTo>
                  <a:lnTo>
                    <a:pt x="64" y="66"/>
                  </a:lnTo>
                  <a:lnTo>
                    <a:pt x="64" y="175"/>
                  </a:lnTo>
                  <a:cubicBezTo>
                    <a:pt x="64" y="175"/>
                    <a:pt x="68" y="201"/>
                    <a:pt x="91" y="182"/>
                  </a:cubicBezTo>
                  <a:cubicBezTo>
                    <a:pt x="91" y="182"/>
                    <a:pt x="97" y="173"/>
                    <a:pt x="98" y="168"/>
                  </a:cubicBezTo>
                  <a:cubicBezTo>
                    <a:pt x="98" y="162"/>
                    <a:pt x="106" y="162"/>
                    <a:pt x="106" y="166"/>
                  </a:cubicBezTo>
                  <a:cubicBezTo>
                    <a:pt x="106" y="169"/>
                    <a:pt x="100" y="192"/>
                    <a:pt x="86" y="201"/>
                  </a:cubicBezTo>
                  <a:cubicBezTo>
                    <a:pt x="72" y="211"/>
                    <a:pt x="40" y="205"/>
                    <a:pt x="40" y="205"/>
                  </a:cubicBezTo>
                  <a:cubicBezTo>
                    <a:pt x="40" y="205"/>
                    <a:pt x="24" y="203"/>
                    <a:pt x="23" y="179"/>
                  </a:cubicBezTo>
                  <a:cubicBezTo>
                    <a:pt x="22" y="156"/>
                    <a:pt x="23" y="66"/>
                    <a:pt x="23" y="66"/>
                  </a:cubicBezTo>
                  <a:lnTo>
                    <a:pt x="0" y="66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E3111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5" name="Freeform 671"/>
            <p:cNvSpPr>
              <a:spLocks noEditPoints="1"/>
            </p:cNvSpPr>
            <p:nvPr/>
          </p:nvSpPr>
          <p:spPr bwMode="auto">
            <a:xfrm>
              <a:off x="5321300" y="4830763"/>
              <a:ext cx="103188" cy="144463"/>
            </a:xfrm>
            <a:custGeom>
              <a:avLst/>
              <a:gdLst/>
              <a:ahLst/>
              <a:cxnLst>
                <a:cxn ang="0">
                  <a:pos x="94" y="17"/>
                </a:cxn>
                <a:cxn ang="0">
                  <a:pos x="130" y="56"/>
                </a:cxn>
                <a:cxn ang="0">
                  <a:pos x="129" y="119"/>
                </a:cxn>
                <a:cxn ang="0">
                  <a:pos x="108" y="146"/>
                </a:cxn>
                <a:cxn ang="0">
                  <a:pos x="65" y="113"/>
                </a:cxn>
                <a:cxn ang="0">
                  <a:pos x="65" y="56"/>
                </a:cxn>
                <a:cxn ang="0">
                  <a:pos x="80" y="24"/>
                </a:cxn>
                <a:cxn ang="0">
                  <a:pos x="94" y="17"/>
                </a:cxn>
                <a:cxn ang="0">
                  <a:pos x="23" y="16"/>
                </a:cxn>
                <a:cxn ang="0">
                  <a:pos x="1" y="16"/>
                </a:cxn>
                <a:cxn ang="0">
                  <a:pos x="1" y="5"/>
                </a:cxn>
                <a:cxn ang="0">
                  <a:pos x="65" y="4"/>
                </a:cxn>
                <a:cxn ang="0">
                  <a:pos x="65" y="25"/>
                </a:cxn>
                <a:cxn ang="0">
                  <a:pos x="119" y="3"/>
                </a:cxn>
                <a:cxn ang="0">
                  <a:pos x="180" y="69"/>
                </a:cxn>
                <a:cxn ang="0">
                  <a:pos x="136" y="154"/>
                </a:cxn>
                <a:cxn ang="0">
                  <a:pos x="90" y="152"/>
                </a:cxn>
                <a:cxn ang="0">
                  <a:pos x="65" y="132"/>
                </a:cxn>
                <a:cxn ang="0">
                  <a:pos x="65" y="243"/>
                </a:cxn>
                <a:cxn ang="0">
                  <a:pos x="96" y="243"/>
                </a:cxn>
                <a:cxn ang="0">
                  <a:pos x="96" y="254"/>
                </a:cxn>
                <a:cxn ang="0">
                  <a:pos x="0" y="254"/>
                </a:cxn>
                <a:cxn ang="0">
                  <a:pos x="0" y="243"/>
                </a:cxn>
                <a:cxn ang="0">
                  <a:pos x="23" y="243"/>
                </a:cxn>
                <a:cxn ang="0">
                  <a:pos x="23" y="16"/>
                </a:cxn>
              </a:cxnLst>
              <a:rect l="0" t="0" r="r" b="b"/>
              <a:pathLst>
                <a:path w="182" h="254">
                  <a:moveTo>
                    <a:pt x="94" y="17"/>
                  </a:moveTo>
                  <a:cubicBezTo>
                    <a:pt x="114" y="17"/>
                    <a:pt x="125" y="18"/>
                    <a:pt x="130" y="56"/>
                  </a:cubicBezTo>
                  <a:cubicBezTo>
                    <a:pt x="135" y="94"/>
                    <a:pt x="129" y="119"/>
                    <a:pt x="129" y="119"/>
                  </a:cubicBezTo>
                  <a:cubicBezTo>
                    <a:pt x="129" y="119"/>
                    <a:pt x="123" y="148"/>
                    <a:pt x="108" y="146"/>
                  </a:cubicBezTo>
                  <a:cubicBezTo>
                    <a:pt x="92" y="144"/>
                    <a:pt x="68" y="129"/>
                    <a:pt x="65" y="113"/>
                  </a:cubicBezTo>
                  <a:lnTo>
                    <a:pt x="65" y="56"/>
                  </a:lnTo>
                  <a:cubicBezTo>
                    <a:pt x="65" y="56"/>
                    <a:pt x="73" y="29"/>
                    <a:pt x="80" y="24"/>
                  </a:cubicBezTo>
                  <a:cubicBezTo>
                    <a:pt x="88" y="19"/>
                    <a:pt x="94" y="17"/>
                    <a:pt x="94" y="17"/>
                  </a:cubicBezTo>
                  <a:close/>
                  <a:moveTo>
                    <a:pt x="23" y="16"/>
                  </a:moveTo>
                  <a:lnTo>
                    <a:pt x="1" y="16"/>
                  </a:lnTo>
                  <a:lnTo>
                    <a:pt x="1" y="5"/>
                  </a:lnTo>
                  <a:lnTo>
                    <a:pt x="65" y="4"/>
                  </a:lnTo>
                  <a:lnTo>
                    <a:pt x="65" y="25"/>
                  </a:lnTo>
                  <a:cubicBezTo>
                    <a:pt x="65" y="25"/>
                    <a:pt x="94" y="0"/>
                    <a:pt x="119" y="3"/>
                  </a:cubicBezTo>
                  <a:cubicBezTo>
                    <a:pt x="148" y="6"/>
                    <a:pt x="178" y="27"/>
                    <a:pt x="180" y="69"/>
                  </a:cubicBezTo>
                  <a:cubicBezTo>
                    <a:pt x="182" y="110"/>
                    <a:pt x="160" y="145"/>
                    <a:pt x="136" y="154"/>
                  </a:cubicBezTo>
                  <a:cubicBezTo>
                    <a:pt x="112" y="163"/>
                    <a:pt x="90" y="152"/>
                    <a:pt x="90" y="152"/>
                  </a:cubicBezTo>
                  <a:cubicBezTo>
                    <a:pt x="73" y="143"/>
                    <a:pt x="65" y="132"/>
                    <a:pt x="65" y="132"/>
                  </a:cubicBezTo>
                  <a:lnTo>
                    <a:pt x="65" y="243"/>
                  </a:lnTo>
                  <a:lnTo>
                    <a:pt x="96" y="243"/>
                  </a:lnTo>
                  <a:lnTo>
                    <a:pt x="96" y="254"/>
                  </a:lnTo>
                  <a:lnTo>
                    <a:pt x="0" y="254"/>
                  </a:lnTo>
                  <a:lnTo>
                    <a:pt x="0" y="243"/>
                  </a:lnTo>
                  <a:lnTo>
                    <a:pt x="23" y="243"/>
                  </a:lnTo>
                  <a:lnTo>
                    <a:pt x="23" y="16"/>
                  </a:lnTo>
                  <a:close/>
                </a:path>
              </a:pathLst>
            </a:custGeom>
            <a:solidFill>
              <a:srgbClr val="E3111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6" name="Freeform 672"/>
            <p:cNvSpPr>
              <a:spLocks/>
            </p:cNvSpPr>
            <p:nvPr/>
          </p:nvSpPr>
          <p:spPr bwMode="auto">
            <a:xfrm>
              <a:off x="5667375" y="4830763"/>
              <a:ext cx="66675" cy="92075"/>
            </a:xfrm>
            <a:custGeom>
              <a:avLst/>
              <a:gdLst/>
              <a:ahLst/>
              <a:cxnLst>
                <a:cxn ang="0">
                  <a:pos x="101" y="0"/>
                </a:cxn>
                <a:cxn ang="0">
                  <a:pos x="101" y="39"/>
                </a:cxn>
                <a:cxn ang="0">
                  <a:pos x="93" y="39"/>
                </a:cxn>
                <a:cxn ang="0">
                  <a:pos x="67" y="12"/>
                </a:cxn>
                <a:cxn ang="0">
                  <a:pos x="27" y="26"/>
                </a:cxn>
                <a:cxn ang="0">
                  <a:pos x="49" y="51"/>
                </a:cxn>
                <a:cxn ang="0">
                  <a:pos x="110" y="86"/>
                </a:cxn>
                <a:cxn ang="0">
                  <a:pos x="89" y="148"/>
                </a:cxn>
                <a:cxn ang="0">
                  <a:pos x="40" y="152"/>
                </a:cxn>
                <a:cxn ang="0">
                  <a:pos x="16" y="138"/>
                </a:cxn>
                <a:cxn ang="0">
                  <a:pos x="12" y="135"/>
                </a:cxn>
                <a:cxn ang="0">
                  <a:pos x="11" y="150"/>
                </a:cxn>
                <a:cxn ang="0">
                  <a:pos x="3" y="150"/>
                </a:cxn>
                <a:cxn ang="0">
                  <a:pos x="3" y="96"/>
                </a:cxn>
                <a:cxn ang="0">
                  <a:pos x="11" y="96"/>
                </a:cxn>
                <a:cxn ang="0">
                  <a:pos x="33" y="136"/>
                </a:cxn>
                <a:cxn ang="0">
                  <a:pos x="90" y="132"/>
                </a:cxn>
                <a:cxn ang="0">
                  <a:pos x="74" y="100"/>
                </a:cxn>
                <a:cxn ang="0">
                  <a:pos x="26" y="86"/>
                </a:cxn>
                <a:cxn ang="0">
                  <a:pos x="3" y="45"/>
                </a:cxn>
                <a:cxn ang="0">
                  <a:pos x="33" y="4"/>
                </a:cxn>
                <a:cxn ang="0">
                  <a:pos x="78" y="9"/>
                </a:cxn>
                <a:cxn ang="0">
                  <a:pos x="93" y="4"/>
                </a:cxn>
                <a:cxn ang="0">
                  <a:pos x="93" y="0"/>
                </a:cxn>
                <a:cxn ang="0">
                  <a:pos x="101" y="0"/>
                </a:cxn>
              </a:cxnLst>
              <a:rect l="0" t="0" r="r" b="b"/>
              <a:pathLst>
                <a:path w="117" h="159">
                  <a:moveTo>
                    <a:pt x="101" y="0"/>
                  </a:moveTo>
                  <a:lnTo>
                    <a:pt x="101" y="39"/>
                  </a:lnTo>
                  <a:lnTo>
                    <a:pt x="93" y="39"/>
                  </a:lnTo>
                  <a:cubicBezTo>
                    <a:pt x="93" y="39"/>
                    <a:pt x="92" y="17"/>
                    <a:pt x="67" y="12"/>
                  </a:cubicBezTo>
                  <a:cubicBezTo>
                    <a:pt x="41" y="7"/>
                    <a:pt x="29" y="13"/>
                    <a:pt x="27" y="26"/>
                  </a:cubicBezTo>
                  <a:cubicBezTo>
                    <a:pt x="26" y="40"/>
                    <a:pt x="31" y="46"/>
                    <a:pt x="49" y="51"/>
                  </a:cubicBezTo>
                  <a:cubicBezTo>
                    <a:pt x="70" y="58"/>
                    <a:pt x="103" y="66"/>
                    <a:pt x="110" y="86"/>
                  </a:cubicBezTo>
                  <a:cubicBezTo>
                    <a:pt x="117" y="106"/>
                    <a:pt x="109" y="137"/>
                    <a:pt x="89" y="148"/>
                  </a:cubicBezTo>
                  <a:cubicBezTo>
                    <a:pt x="70" y="159"/>
                    <a:pt x="40" y="152"/>
                    <a:pt x="40" y="152"/>
                  </a:cubicBezTo>
                  <a:cubicBezTo>
                    <a:pt x="40" y="152"/>
                    <a:pt x="24" y="146"/>
                    <a:pt x="16" y="138"/>
                  </a:cubicBezTo>
                  <a:lnTo>
                    <a:pt x="12" y="135"/>
                  </a:lnTo>
                  <a:lnTo>
                    <a:pt x="11" y="150"/>
                  </a:lnTo>
                  <a:lnTo>
                    <a:pt x="3" y="150"/>
                  </a:lnTo>
                  <a:lnTo>
                    <a:pt x="3" y="96"/>
                  </a:lnTo>
                  <a:lnTo>
                    <a:pt x="11" y="96"/>
                  </a:lnTo>
                  <a:cubicBezTo>
                    <a:pt x="11" y="96"/>
                    <a:pt x="10" y="124"/>
                    <a:pt x="33" y="136"/>
                  </a:cubicBezTo>
                  <a:cubicBezTo>
                    <a:pt x="57" y="148"/>
                    <a:pt x="83" y="144"/>
                    <a:pt x="90" y="132"/>
                  </a:cubicBezTo>
                  <a:cubicBezTo>
                    <a:pt x="98" y="119"/>
                    <a:pt x="89" y="104"/>
                    <a:pt x="74" y="100"/>
                  </a:cubicBezTo>
                  <a:cubicBezTo>
                    <a:pt x="60" y="96"/>
                    <a:pt x="34" y="89"/>
                    <a:pt x="26" y="86"/>
                  </a:cubicBezTo>
                  <a:cubicBezTo>
                    <a:pt x="18" y="82"/>
                    <a:pt x="0" y="65"/>
                    <a:pt x="3" y="45"/>
                  </a:cubicBezTo>
                  <a:cubicBezTo>
                    <a:pt x="5" y="24"/>
                    <a:pt x="16" y="6"/>
                    <a:pt x="33" y="4"/>
                  </a:cubicBezTo>
                  <a:cubicBezTo>
                    <a:pt x="50" y="2"/>
                    <a:pt x="57" y="2"/>
                    <a:pt x="78" y="9"/>
                  </a:cubicBezTo>
                  <a:cubicBezTo>
                    <a:pt x="96" y="15"/>
                    <a:pt x="93" y="4"/>
                    <a:pt x="93" y="4"/>
                  </a:cubicBezTo>
                  <a:lnTo>
                    <a:pt x="93" y="0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E3111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7" name="Freeform 673"/>
            <p:cNvSpPr>
              <a:spLocks/>
            </p:cNvSpPr>
            <p:nvPr/>
          </p:nvSpPr>
          <p:spPr bwMode="auto">
            <a:xfrm>
              <a:off x="5581650" y="4830763"/>
              <a:ext cx="80963" cy="85725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22" y="14"/>
                </a:cxn>
                <a:cxn ang="0">
                  <a:pos x="22" y="144"/>
                </a:cxn>
                <a:cxn ang="0">
                  <a:pos x="0" y="144"/>
                </a:cxn>
                <a:cxn ang="0">
                  <a:pos x="0" y="151"/>
                </a:cxn>
                <a:cxn ang="0">
                  <a:pos x="91" y="151"/>
                </a:cxn>
                <a:cxn ang="0">
                  <a:pos x="91" y="145"/>
                </a:cxn>
                <a:cxn ang="0">
                  <a:pos x="66" y="145"/>
                </a:cxn>
                <a:cxn ang="0">
                  <a:pos x="66" y="52"/>
                </a:cxn>
                <a:cxn ang="0">
                  <a:pos x="86" y="17"/>
                </a:cxn>
                <a:cxn ang="0">
                  <a:pos x="101" y="20"/>
                </a:cxn>
                <a:cxn ang="0">
                  <a:pos x="109" y="51"/>
                </a:cxn>
                <a:cxn ang="0">
                  <a:pos x="139" y="37"/>
                </a:cxn>
                <a:cxn ang="0">
                  <a:pos x="127" y="4"/>
                </a:cxn>
                <a:cxn ang="0">
                  <a:pos x="87" y="8"/>
                </a:cxn>
                <a:cxn ang="0">
                  <a:pos x="67" y="28"/>
                </a:cxn>
                <a:cxn ang="0">
                  <a:pos x="67" y="5"/>
                </a:cxn>
                <a:cxn ang="0">
                  <a:pos x="0" y="6"/>
                </a:cxn>
                <a:cxn ang="0">
                  <a:pos x="0" y="14"/>
                </a:cxn>
              </a:cxnLst>
              <a:rect l="0" t="0" r="r" b="b"/>
              <a:pathLst>
                <a:path w="141" h="151">
                  <a:moveTo>
                    <a:pt x="0" y="14"/>
                  </a:moveTo>
                  <a:lnTo>
                    <a:pt x="22" y="14"/>
                  </a:lnTo>
                  <a:lnTo>
                    <a:pt x="22" y="144"/>
                  </a:lnTo>
                  <a:lnTo>
                    <a:pt x="0" y="144"/>
                  </a:lnTo>
                  <a:lnTo>
                    <a:pt x="0" y="151"/>
                  </a:lnTo>
                  <a:lnTo>
                    <a:pt x="91" y="151"/>
                  </a:lnTo>
                  <a:lnTo>
                    <a:pt x="91" y="145"/>
                  </a:lnTo>
                  <a:lnTo>
                    <a:pt x="66" y="145"/>
                  </a:lnTo>
                  <a:lnTo>
                    <a:pt x="66" y="52"/>
                  </a:lnTo>
                  <a:cubicBezTo>
                    <a:pt x="66" y="52"/>
                    <a:pt x="74" y="22"/>
                    <a:pt x="86" y="17"/>
                  </a:cubicBezTo>
                  <a:cubicBezTo>
                    <a:pt x="97" y="12"/>
                    <a:pt x="101" y="15"/>
                    <a:pt x="101" y="20"/>
                  </a:cubicBezTo>
                  <a:cubicBezTo>
                    <a:pt x="101" y="20"/>
                    <a:pt x="92" y="49"/>
                    <a:pt x="109" y="51"/>
                  </a:cubicBezTo>
                  <a:cubicBezTo>
                    <a:pt x="127" y="53"/>
                    <a:pt x="136" y="44"/>
                    <a:pt x="139" y="37"/>
                  </a:cubicBezTo>
                  <a:cubicBezTo>
                    <a:pt x="141" y="30"/>
                    <a:pt x="139" y="9"/>
                    <a:pt x="127" y="4"/>
                  </a:cubicBezTo>
                  <a:cubicBezTo>
                    <a:pt x="115" y="0"/>
                    <a:pt x="97" y="0"/>
                    <a:pt x="87" y="8"/>
                  </a:cubicBezTo>
                  <a:cubicBezTo>
                    <a:pt x="77" y="16"/>
                    <a:pt x="67" y="28"/>
                    <a:pt x="67" y="28"/>
                  </a:cubicBezTo>
                  <a:lnTo>
                    <a:pt x="67" y="5"/>
                  </a:lnTo>
                  <a:lnTo>
                    <a:pt x="0" y="6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E3111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8" name="Freeform 674"/>
            <p:cNvSpPr>
              <a:spLocks noEditPoints="1"/>
            </p:cNvSpPr>
            <p:nvPr/>
          </p:nvSpPr>
          <p:spPr bwMode="auto">
            <a:xfrm>
              <a:off x="5495925" y="4827588"/>
              <a:ext cx="84138" cy="95250"/>
            </a:xfrm>
            <a:custGeom>
              <a:avLst/>
              <a:gdLst/>
              <a:ahLst/>
              <a:cxnLst>
                <a:cxn ang="0">
                  <a:pos x="50" y="72"/>
                </a:cxn>
                <a:cxn ang="0">
                  <a:pos x="148" y="72"/>
                </a:cxn>
                <a:cxn ang="0">
                  <a:pos x="101" y="9"/>
                </a:cxn>
                <a:cxn ang="0">
                  <a:pos x="8" y="52"/>
                </a:cxn>
                <a:cxn ang="0">
                  <a:pos x="35" y="149"/>
                </a:cxn>
                <a:cxn ang="0">
                  <a:pos x="123" y="147"/>
                </a:cxn>
                <a:cxn ang="0">
                  <a:pos x="145" y="121"/>
                </a:cxn>
                <a:cxn ang="0">
                  <a:pos x="135" y="115"/>
                </a:cxn>
                <a:cxn ang="0">
                  <a:pos x="103" y="148"/>
                </a:cxn>
                <a:cxn ang="0">
                  <a:pos x="50" y="124"/>
                </a:cxn>
                <a:cxn ang="0">
                  <a:pos x="50" y="72"/>
                </a:cxn>
                <a:cxn ang="0">
                  <a:pos x="51" y="33"/>
                </a:cxn>
                <a:cxn ang="0">
                  <a:pos x="77" y="14"/>
                </a:cxn>
                <a:cxn ang="0">
                  <a:pos x="103" y="34"/>
                </a:cxn>
                <a:cxn ang="0">
                  <a:pos x="103" y="65"/>
                </a:cxn>
                <a:cxn ang="0">
                  <a:pos x="51" y="65"/>
                </a:cxn>
                <a:cxn ang="0">
                  <a:pos x="51" y="33"/>
                </a:cxn>
              </a:cxnLst>
              <a:rect l="0" t="0" r="r" b="b"/>
              <a:pathLst>
                <a:path w="149" h="166">
                  <a:moveTo>
                    <a:pt x="50" y="72"/>
                  </a:moveTo>
                  <a:lnTo>
                    <a:pt x="148" y="72"/>
                  </a:lnTo>
                  <a:cubicBezTo>
                    <a:pt x="148" y="72"/>
                    <a:pt x="149" y="19"/>
                    <a:pt x="101" y="9"/>
                  </a:cubicBezTo>
                  <a:cubicBezTo>
                    <a:pt x="54" y="0"/>
                    <a:pt x="16" y="20"/>
                    <a:pt x="8" y="52"/>
                  </a:cubicBezTo>
                  <a:cubicBezTo>
                    <a:pt x="0" y="84"/>
                    <a:pt x="5" y="132"/>
                    <a:pt x="35" y="149"/>
                  </a:cubicBezTo>
                  <a:cubicBezTo>
                    <a:pt x="65" y="166"/>
                    <a:pt x="109" y="162"/>
                    <a:pt x="123" y="147"/>
                  </a:cubicBezTo>
                  <a:cubicBezTo>
                    <a:pt x="138" y="133"/>
                    <a:pt x="145" y="121"/>
                    <a:pt x="145" y="121"/>
                  </a:cubicBezTo>
                  <a:cubicBezTo>
                    <a:pt x="145" y="121"/>
                    <a:pt x="141" y="106"/>
                    <a:pt x="135" y="115"/>
                  </a:cubicBezTo>
                  <a:cubicBezTo>
                    <a:pt x="129" y="124"/>
                    <a:pt x="120" y="144"/>
                    <a:pt x="103" y="148"/>
                  </a:cubicBezTo>
                  <a:cubicBezTo>
                    <a:pt x="86" y="151"/>
                    <a:pt x="55" y="151"/>
                    <a:pt x="50" y="124"/>
                  </a:cubicBezTo>
                  <a:cubicBezTo>
                    <a:pt x="45" y="97"/>
                    <a:pt x="50" y="72"/>
                    <a:pt x="50" y="72"/>
                  </a:cubicBezTo>
                  <a:close/>
                  <a:moveTo>
                    <a:pt x="51" y="33"/>
                  </a:moveTo>
                  <a:cubicBezTo>
                    <a:pt x="51" y="33"/>
                    <a:pt x="58" y="12"/>
                    <a:pt x="77" y="14"/>
                  </a:cubicBezTo>
                  <a:cubicBezTo>
                    <a:pt x="97" y="17"/>
                    <a:pt x="103" y="25"/>
                    <a:pt x="103" y="34"/>
                  </a:cubicBezTo>
                  <a:cubicBezTo>
                    <a:pt x="104" y="43"/>
                    <a:pt x="103" y="65"/>
                    <a:pt x="103" y="65"/>
                  </a:cubicBezTo>
                  <a:lnTo>
                    <a:pt x="51" y="65"/>
                  </a:lnTo>
                  <a:lnTo>
                    <a:pt x="51" y="33"/>
                  </a:lnTo>
                  <a:close/>
                </a:path>
              </a:pathLst>
            </a:custGeom>
            <a:solidFill>
              <a:srgbClr val="E31119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9" name="Freeform 675"/>
            <p:cNvSpPr>
              <a:spLocks/>
            </p:cNvSpPr>
            <p:nvPr/>
          </p:nvSpPr>
          <p:spPr bwMode="auto">
            <a:xfrm>
              <a:off x="4995863" y="4770438"/>
              <a:ext cx="111125" cy="152400"/>
            </a:xfrm>
            <a:custGeom>
              <a:avLst/>
              <a:gdLst/>
              <a:ahLst/>
              <a:cxnLst>
                <a:cxn ang="0">
                  <a:pos x="181" y="24"/>
                </a:cxn>
                <a:cxn ang="0">
                  <a:pos x="185" y="14"/>
                </a:cxn>
                <a:cxn ang="0">
                  <a:pos x="192" y="14"/>
                </a:cxn>
                <a:cxn ang="0">
                  <a:pos x="192" y="75"/>
                </a:cxn>
                <a:cxn ang="0">
                  <a:pos x="185" y="75"/>
                </a:cxn>
                <a:cxn ang="0">
                  <a:pos x="150" y="20"/>
                </a:cxn>
                <a:cxn ang="0">
                  <a:pos x="65" y="60"/>
                </a:cxn>
                <a:cxn ang="0">
                  <a:pos x="59" y="190"/>
                </a:cxn>
                <a:cxn ang="0">
                  <a:pos x="120" y="255"/>
                </a:cxn>
                <a:cxn ang="0">
                  <a:pos x="180" y="212"/>
                </a:cxn>
                <a:cxn ang="0">
                  <a:pos x="190" y="190"/>
                </a:cxn>
                <a:cxn ang="0">
                  <a:pos x="196" y="190"/>
                </a:cxn>
                <a:cxn ang="0">
                  <a:pos x="194" y="258"/>
                </a:cxn>
                <a:cxn ang="0">
                  <a:pos x="188" y="258"/>
                </a:cxn>
                <a:cxn ang="0">
                  <a:pos x="180" y="243"/>
                </a:cxn>
                <a:cxn ang="0">
                  <a:pos x="132" y="264"/>
                </a:cxn>
                <a:cxn ang="0">
                  <a:pos x="1" y="129"/>
                </a:cxn>
                <a:cxn ang="0">
                  <a:pos x="88" y="9"/>
                </a:cxn>
                <a:cxn ang="0">
                  <a:pos x="165" y="16"/>
                </a:cxn>
                <a:cxn ang="0">
                  <a:pos x="181" y="24"/>
                </a:cxn>
              </a:cxnLst>
              <a:rect l="0" t="0" r="r" b="b"/>
              <a:pathLst>
                <a:path w="196" h="268">
                  <a:moveTo>
                    <a:pt x="181" y="24"/>
                  </a:moveTo>
                  <a:lnTo>
                    <a:pt x="185" y="14"/>
                  </a:lnTo>
                  <a:lnTo>
                    <a:pt x="192" y="14"/>
                  </a:lnTo>
                  <a:lnTo>
                    <a:pt x="192" y="75"/>
                  </a:lnTo>
                  <a:lnTo>
                    <a:pt x="185" y="75"/>
                  </a:lnTo>
                  <a:cubicBezTo>
                    <a:pt x="185" y="75"/>
                    <a:pt x="179" y="29"/>
                    <a:pt x="150" y="20"/>
                  </a:cubicBezTo>
                  <a:cubicBezTo>
                    <a:pt x="121" y="12"/>
                    <a:pt x="80" y="5"/>
                    <a:pt x="65" y="60"/>
                  </a:cubicBezTo>
                  <a:cubicBezTo>
                    <a:pt x="58" y="102"/>
                    <a:pt x="55" y="171"/>
                    <a:pt x="59" y="190"/>
                  </a:cubicBezTo>
                  <a:cubicBezTo>
                    <a:pt x="64" y="209"/>
                    <a:pt x="67" y="251"/>
                    <a:pt x="120" y="255"/>
                  </a:cubicBezTo>
                  <a:cubicBezTo>
                    <a:pt x="137" y="255"/>
                    <a:pt x="170" y="238"/>
                    <a:pt x="180" y="212"/>
                  </a:cubicBezTo>
                  <a:cubicBezTo>
                    <a:pt x="186" y="197"/>
                    <a:pt x="190" y="190"/>
                    <a:pt x="190" y="190"/>
                  </a:cubicBezTo>
                  <a:lnTo>
                    <a:pt x="196" y="190"/>
                  </a:lnTo>
                  <a:lnTo>
                    <a:pt x="194" y="258"/>
                  </a:lnTo>
                  <a:lnTo>
                    <a:pt x="188" y="258"/>
                  </a:lnTo>
                  <a:cubicBezTo>
                    <a:pt x="188" y="258"/>
                    <a:pt x="183" y="243"/>
                    <a:pt x="180" y="243"/>
                  </a:cubicBezTo>
                  <a:cubicBezTo>
                    <a:pt x="177" y="243"/>
                    <a:pt x="156" y="259"/>
                    <a:pt x="132" y="264"/>
                  </a:cubicBezTo>
                  <a:cubicBezTo>
                    <a:pt x="108" y="268"/>
                    <a:pt x="0" y="260"/>
                    <a:pt x="1" y="129"/>
                  </a:cubicBezTo>
                  <a:cubicBezTo>
                    <a:pt x="0" y="61"/>
                    <a:pt x="58" y="18"/>
                    <a:pt x="88" y="9"/>
                  </a:cubicBezTo>
                  <a:cubicBezTo>
                    <a:pt x="118" y="0"/>
                    <a:pt x="153" y="8"/>
                    <a:pt x="165" y="16"/>
                  </a:cubicBezTo>
                  <a:cubicBezTo>
                    <a:pt x="178" y="23"/>
                    <a:pt x="181" y="24"/>
                    <a:pt x="181" y="24"/>
                  </a:cubicBez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0" name="Freeform 676"/>
            <p:cNvSpPr>
              <a:spLocks/>
            </p:cNvSpPr>
            <p:nvPr/>
          </p:nvSpPr>
          <p:spPr bwMode="auto">
            <a:xfrm>
              <a:off x="5114925" y="4776788"/>
              <a:ext cx="109538" cy="141288"/>
            </a:xfrm>
            <a:custGeom>
              <a:avLst/>
              <a:gdLst/>
              <a:ahLst/>
              <a:cxnLst>
                <a:cxn ang="0">
                  <a:pos x="2" y="9"/>
                </a:cxn>
                <a:cxn ang="0">
                  <a:pos x="27" y="10"/>
                </a:cxn>
                <a:cxn ang="0">
                  <a:pos x="26" y="237"/>
                </a:cxn>
                <a:cxn ang="0">
                  <a:pos x="1" y="237"/>
                </a:cxn>
                <a:cxn ang="0">
                  <a:pos x="0" y="247"/>
                </a:cxn>
                <a:cxn ang="0">
                  <a:pos x="88" y="247"/>
                </a:cxn>
                <a:cxn ang="0">
                  <a:pos x="88" y="239"/>
                </a:cxn>
                <a:cxn ang="0">
                  <a:pos x="66" y="238"/>
                </a:cxn>
                <a:cxn ang="0">
                  <a:pos x="66" y="143"/>
                </a:cxn>
                <a:cxn ang="0">
                  <a:pos x="108" y="113"/>
                </a:cxn>
                <a:cxn ang="0">
                  <a:pos x="129" y="127"/>
                </a:cxn>
                <a:cxn ang="0">
                  <a:pos x="129" y="238"/>
                </a:cxn>
                <a:cxn ang="0">
                  <a:pos x="112" y="238"/>
                </a:cxn>
                <a:cxn ang="0">
                  <a:pos x="112" y="246"/>
                </a:cxn>
                <a:cxn ang="0">
                  <a:pos x="192" y="246"/>
                </a:cxn>
                <a:cxn ang="0">
                  <a:pos x="190" y="239"/>
                </a:cxn>
                <a:cxn ang="0">
                  <a:pos x="173" y="239"/>
                </a:cxn>
                <a:cxn ang="0">
                  <a:pos x="173" y="123"/>
                </a:cxn>
                <a:cxn ang="0">
                  <a:pos x="118" y="96"/>
                </a:cxn>
                <a:cxn ang="0">
                  <a:pos x="67" y="122"/>
                </a:cxn>
                <a:cxn ang="0">
                  <a:pos x="67" y="0"/>
                </a:cxn>
                <a:cxn ang="0">
                  <a:pos x="2" y="0"/>
                </a:cxn>
                <a:cxn ang="0">
                  <a:pos x="2" y="9"/>
                </a:cxn>
              </a:cxnLst>
              <a:rect l="0" t="0" r="r" b="b"/>
              <a:pathLst>
                <a:path w="192" h="247">
                  <a:moveTo>
                    <a:pt x="2" y="9"/>
                  </a:moveTo>
                  <a:lnTo>
                    <a:pt x="27" y="10"/>
                  </a:lnTo>
                  <a:lnTo>
                    <a:pt x="26" y="237"/>
                  </a:lnTo>
                  <a:lnTo>
                    <a:pt x="1" y="237"/>
                  </a:lnTo>
                  <a:lnTo>
                    <a:pt x="0" y="247"/>
                  </a:lnTo>
                  <a:lnTo>
                    <a:pt x="88" y="247"/>
                  </a:lnTo>
                  <a:lnTo>
                    <a:pt x="88" y="239"/>
                  </a:lnTo>
                  <a:lnTo>
                    <a:pt x="66" y="238"/>
                  </a:lnTo>
                  <a:lnTo>
                    <a:pt x="66" y="143"/>
                  </a:lnTo>
                  <a:cubicBezTo>
                    <a:pt x="66" y="134"/>
                    <a:pt x="79" y="113"/>
                    <a:pt x="108" y="113"/>
                  </a:cubicBezTo>
                  <a:cubicBezTo>
                    <a:pt x="121" y="114"/>
                    <a:pt x="128" y="114"/>
                    <a:pt x="129" y="127"/>
                  </a:cubicBezTo>
                  <a:cubicBezTo>
                    <a:pt x="130" y="140"/>
                    <a:pt x="129" y="238"/>
                    <a:pt x="129" y="238"/>
                  </a:cubicBezTo>
                  <a:lnTo>
                    <a:pt x="112" y="238"/>
                  </a:lnTo>
                  <a:lnTo>
                    <a:pt x="112" y="246"/>
                  </a:lnTo>
                  <a:lnTo>
                    <a:pt x="192" y="246"/>
                  </a:lnTo>
                  <a:lnTo>
                    <a:pt x="190" y="239"/>
                  </a:lnTo>
                  <a:lnTo>
                    <a:pt x="173" y="239"/>
                  </a:lnTo>
                  <a:lnTo>
                    <a:pt x="173" y="123"/>
                  </a:lnTo>
                  <a:cubicBezTo>
                    <a:pt x="173" y="123"/>
                    <a:pt x="162" y="89"/>
                    <a:pt x="118" y="96"/>
                  </a:cubicBezTo>
                  <a:cubicBezTo>
                    <a:pt x="89" y="103"/>
                    <a:pt x="67" y="122"/>
                    <a:pt x="67" y="122"/>
                  </a:cubicBezTo>
                  <a:lnTo>
                    <a:pt x="67" y="0"/>
                  </a:lnTo>
                  <a:lnTo>
                    <a:pt x="2" y="0"/>
                  </a:lnTo>
                  <a:lnTo>
                    <a:pt x="2" y="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1" name="Freeform 677"/>
            <p:cNvSpPr>
              <a:spLocks noEditPoints="1"/>
            </p:cNvSpPr>
            <p:nvPr/>
          </p:nvSpPr>
          <p:spPr bwMode="auto">
            <a:xfrm>
              <a:off x="5226050" y="4830763"/>
              <a:ext cx="96838" cy="92075"/>
            </a:xfrm>
            <a:custGeom>
              <a:avLst/>
              <a:gdLst/>
              <a:ahLst/>
              <a:cxnLst>
                <a:cxn ang="0">
                  <a:pos x="99" y="74"/>
                </a:cxn>
                <a:cxn ang="0">
                  <a:pos x="99" y="116"/>
                </a:cxn>
                <a:cxn ang="0">
                  <a:pos x="74" y="135"/>
                </a:cxn>
                <a:cxn ang="0">
                  <a:pos x="52" y="95"/>
                </a:cxn>
                <a:cxn ang="0">
                  <a:pos x="85" y="75"/>
                </a:cxn>
                <a:cxn ang="0">
                  <a:pos x="99" y="74"/>
                </a:cxn>
                <a:cxn ang="0">
                  <a:pos x="56" y="22"/>
                </a:cxn>
                <a:cxn ang="0">
                  <a:pos x="53" y="54"/>
                </a:cxn>
                <a:cxn ang="0">
                  <a:pos x="24" y="26"/>
                </a:cxn>
                <a:cxn ang="0">
                  <a:pos x="81" y="0"/>
                </a:cxn>
                <a:cxn ang="0">
                  <a:pos x="140" y="35"/>
                </a:cxn>
                <a:cxn ang="0">
                  <a:pos x="140" y="125"/>
                </a:cxn>
                <a:cxn ang="0">
                  <a:pos x="153" y="133"/>
                </a:cxn>
                <a:cxn ang="0">
                  <a:pos x="159" y="144"/>
                </a:cxn>
                <a:cxn ang="0">
                  <a:pos x="118" y="151"/>
                </a:cxn>
                <a:cxn ang="0">
                  <a:pos x="99" y="131"/>
                </a:cxn>
                <a:cxn ang="0">
                  <a:pos x="60" y="154"/>
                </a:cxn>
                <a:cxn ang="0">
                  <a:pos x="11" y="107"/>
                </a:cxn>
                <a:cxn ang="0">
                  <a:pos x="42" y="75"/>
                </a:cxn>
                <a:cxn ang="0">
                  <a:pos x="99" y="64"/>
                </a:cxn>
                <a:cxn ang="0">
                  <a:pos x="100" y="24"/>
                </a:cxn>
                <a:cxn ang="0">
                  <a:pos x="76" y="7"/>
                </a:cxn>
                <a:cxn ang="0">
                  <a:pos x="55" y="16"/>
                </a:cxn>
                <a:cxn ang="0">
                  <a:pos x="56" y="22"/>
                </a:cxn>
              </a:cxnLst>
              <a:rect l="0" t="0" r="r" b="b"/>
              <a:pathLst>
                <a:path w="167" h="160">
                  <a:moveTo>
                    <a:pt x="99" y="74"/>
                  </a:moveTo>
                  <a:lnTo>
                    <a:pt x="99" y="116"/>
                  </a:lnTo>
                  <a:cubicBezTo>
                    <a:pt x="99" y="116"/>
                    <a:pt x="93" y="137"/>
                    <a:pt x="74" y="135"/>
                  </a:cubicBezTo>
                  <a:cubicBezTo>
                    <a:pt x="56" y="132"/>
                    <a:pt x="47" y="116"/>
                    <a:pt x="52" y="95"/>
                  </a:cubicBezTo>
                  <a:cubicBezTo>
                    <a:pt x="58" y="73"/>
                    <a:pt x="85" y="75"/>
                    <a:pt x="85" y="75"/>
                  </a:cubicBezTo>
                  <a:lnTo>
                    <a:pt x="99" y="74"/>
                  </a:lnTo>
                  <a:close/>
                  <a:moveTo>
                    <a:pt x="56" y="22"/>
                  </a:moveTo>
                  <a:cubicBezTo>
                    <a:pt x="56" y="22"/>
                    <a:pt x="69" y="48"/>
                    <a:pt x="53" y="54"/>
                  </a:cubicBezTo>
                  <a:cubicBezTo>
                    <a:pt x="38" y="59"/>
                    <a:pt x="11" y="50"/>
                    <a:pt x="24" y="26"/>
                  </a:cubicBezTo>
                  <a:cubicBezTo>
                    <a:pt x="37" y="3"/>
                    <a:pt x="60" y="0"/>
                    <a:pt x="81" y="0"/>
                  </a:cubicBezTo>
                  <a:cubicBezTo>
                    <a:pt x="103" y="1"/>
                    <a:pt x="139" y="7"/>
                    <a:pt x="140" y="35"/>
                  </a:cubicBezTo>
                  <a:cubicBezTo>
                    <a:pt x="141" y="63"/>
                    <a:pt x="140" y="125"/>
                    <a:pt x="140" y="125"/>
                  </a:cubicBezTo>
                  <a:cubicBezTo>
                    <a:pt x="140" y="125"/>
                    <a:pt x="139" y="139"/>
                    <a:pt x="153" y="133"/>
                  </a:cubicBezTo>
                  <a:cubicBezTo>
                    <a:pt x="167" y="126"/>
                    <a:pt x="162" y="140"/>
                    <a:pt x="159" y="144"/>
                  </a:cubicBezTo>
                  <a:cubicBezTo>
                    <a:pt x="156" y="148"/>
                    <a:pt x="128" y="160"/>
                    <a:pt x="118" y="151"/>
                  </a:cubicBezTo>
                  <a:cubicBezTo>
                    <a:pt x="107" y="143"/>
                    <a:pt x="99" y="131"/>
                    <a:pt x="99" y="131"/>
                  </a:cubicBezTo>
                  <a:cubicBezTo>
                    <a:pt x="99" y="131"/>
                    <a:pt x="75" y="154"/>
                    <a:pt x="60" y="154"/>
                  </a:cubicBezTo>
                  <a:cubicBezTo>
                    <a:pt x="45" y="154"/>
                    <a:pt x="0" y="153"/>
                    <a:pt x="11" y="107"/>
                  </a:cubicBezTo>
                  <a:cubicBezTo>
                    <a:pt x="11" y="107"/>
                    <a:pt x="20" y="82"/>
                    <a:pt x="42" y="75"/>
                  </a:cubicBezTo>
                  <a:cubicBezTo>
                    <a:pt x="65" y="69"/>
                    <a:pt x="99" y="64"/>
                    <a:pt x="99" y="64"/>
                  </a:cubicBezTo>
                  <a:lnTo>
                    <a:pt x="100" y="24"/>
                  </a:lnTo>
                  <a:cubicBezTo>
                    <a:pt x="100" y="24"/>
                    <a:pt x="95" y="7"/>
                    <a:pt x="76" y="7"/>
                  </a:cubicBezTo>
                  <a:cubicBezTo>
                    <a:pt x="58" y="7"/>
                    <a:pt x="55" y="16"/>
                    <a:pt x="55" y="16"/>
                  </a:cubicBezTo>
                  <a:lnTo>
                    <a:pt x="56" y="2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2" name="Freeform 678"/>
            <p:cNvSpPr>
              <a:spLocks/>
            </p:cNvSpPr>
            <p:nvPr/>
          </p:nvSpPr>
          <p:spPr bwMode="auto">
            <a:xfrm>
              <a:off x="5429250" y="4800601"/>
              <a:ext cx="60325" cy="120650"/>
            </a:xfrm>
            <a:custGeom>
              <a:avLst/>
              <a:gdLst/>
              <a:ahLst/>
              <a:cxnLst>
                <a:cxn ang="0">
                  <a:pos x="0" y="61"/>
                </a:cxn>
                <a:cxn ang="0">
                  <a:pos x="53" y="7"/>
                </a:cxn>
                <a:cxn ang="0">
                  <a:pos x="55" y="0"/>
                </a:cxn>
                <a:cxn ang="0">
                  <a:pos x="64" y="0"/>
                </a:cxn>
                <a:cxn ang="0">
                  <a:pos x="64" y="58"/>
                </a:cxn>
                <a:cxn ang="0">
                  <a:pos x="96" y="58"/>
                </a:cxn>
                <a:cxn ang="0">
                  <a:pos x="96" y="66"/>
                </a:cxn>
                <a:cxn ang="0">
                  <a:pos x="64" y="66"/>
                </a:cxn>
                <a:cxn ang="0">
                  <a:pos x="64" y="175"/>
                </a:cxn>
                <a:cxn ang="0">
                  <a:pos x="91" y="182"/>
                </a:cxn>
                <a:cxn ang="0">
                  <a:pos x="98" y="168"/>
                </a:cxn>
                <a:cxn ang="0">
                  <a:pos x="106" y="166"/>
                </a:cxn>
                <a:cxn ang="0">
                  <a:pos x="86" y="201"/>
                </a:cxn>
                <a:cxn ang="0">
                  <a:pos x="40" y="205"/>
                </a:cxn>
                <a:cxn ang="0">
                  <a:pos x="23" y="179"/>
                </a:cxn>
                <a:cxn ang="0">
                  <a:pos x="23" y="66"/>
                </a:cxn>
                <a:cxn ang="0">
                  <a:pos x="0" y="66"/>
                </a:cxn>
                <a:cxn ang="0">
                  <a:pos x="0" y="61"/>
                </a:cxn>
              </a:cxnLst>
              <a:rect l="0" t="0" r="r" b="b"/>
              <a:pathLst>
                <a:path w="106" h="211">
                  <a:moveTo>
                    <a:pt x="0" y="61"/>
                  </a:moveTo>
                  <a:cubicBezTo>
                    <a:pt x="0" y="61"/>
                    <a:pt x="39" y="40"/>
                    <a:pt x="53" y="7"/>
                  </a:cubicBezTo>
                  <a:lnTo>
                    <a:pt x="55" y="0"/>
                  </a:lnTo>
                  <a:lnTo>
                    <a:pt x="64" y="0"/>
                  </a:lnTo>
                  <a:lnTo>
                    <a:pt x="64" y="58"/>
                  </a:lnTo>
                  <a:lnTo>
                    <a:pt x="96" y="58"/>
                  </a:lnTo>
                  <a:lnTo>
                    <a:pt x="96" y="66"/>
                  </a:lnTo>
                  <a:lnTo>
                    <a:pt x="64" y="66"/>
                  </a:lnTo>
                  <a:lnTo>
                    <a:pt x="64" y="175"/>
                  </a:lnTo>
                  <a:cubicBezTo>
                    <a:pt x="64" y="175"/>
                    <a:pt x="68" y="201"/>
                    <a:pt x="91" y="182"/>
                  </a:cubicBezTo>
                  <a:cubicBezTo>
                    <a:pt x="91" y="182"/>
                    <a:pt x="97" y="173"/>
                    <a:pt x="98" y="168"/>
                  </a:cubicBezTo>
                  <a:cubicBezTo>
                    <a:pt x="98" y="162"/>
                    <a:pt x="106" y="162"/>
                    <a:pt x="106" y="166"/>
                  </a:cubicBezTo>
                  <a:cubicBezTo>
                    <a:pt x="106" y="169"/>
                    <a:pt x="100" y="192"/>
                    <a:pt x="86" y="201"/>
                  </a:cubicBezTo>
                  <a:cubicBezTo>
                    <a:pt x="72" y="211"/>
                    <a:pt x="40" y="205"/>
                    <a:pt x="40" y="205"/>
                  </a:cubicBezTo>
                  <a:cubicBezTo>
                    <a:pt x="40" y="205"/>
                    <a:pt x="24" y="203"/>
                    <a:pt x="23" y="179"/>
                  </a:cubicBezTo>
                  <a:cubicBezTo>
                    <a:pt x="22" y="156"/>
                    <a:pt x="23" y="66"/>
                    <a:pt x="23" y="66"/>
                  </a:cubicBezTo>
                  <a:lnTo>
                    <a:pt x="0" y="66"/>
                  </a:lnTo>
                  <a:lnTo>
                    <a:pt x="0" y="6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3" name="Freeform 679"/>
            <p:cNvSpPr>
              <a:spLocks noEditPoints="1"/>
            </p:cNvSpPr>
            <p:nvPr/>
          </p:nvSpPr>
          <p:spPr bwMode="auto">
            <a:xfrm>
              <a:off x="5321300" y="4830763"/>
              <a:ext cx="103188" cy="144463"/>
            </a:xfrm>
            <a:custGeom>
              <a:avLst/>
              <a:gdLst/>
              <a:ahLst/>
              <a:cxnLst>
                <a:cxn ang="0">
                  <a:pos x="94" y="17"/>
                </a:cxn>
                <a:cxn ang="0">
                  <a:pos x="130" y="56"/>
                </a:cxn>
                <a:cxn ang="0">
                  <a:pos x="129" y="119"/>
                </a:cxn>
                <a:cxn ang="0">
                  <a:pos x="108" y="146"/>
                </a:cxn>
                <a:cxn ang="0">
                  <a:pos x="65" y="113"/>
                </a:cxn>
                <a:cxn ang="0">
                  <a:pos x="65" y="56"/>
                </a:cxn>
                <a:cxn ang="0">
                  <a:pos x="80" y="24"/>
                </a:cxn>
                <a:cxn ang="0">
                  <a:pos x="94" y="17"/>
                </a:cxn>
                <a:cxn ang="0">
                  <a:pos x="23" y="16"/>
                </a:cxn>
                <a:cxn ang="0">
                  <a:pos x="1" y="16"/>
                </a:cxn>
                <a:cxn ang="0">
                  <a:pos x="1" y="5"/>
                </a:cxn>
                <a:cxn ang="0">
                  <a:pos x="65" y="4"/>
                </a:cxn>
                <a:cxn ang="0">
                  <a:pos x="65" y="25"/>
                </a:cxn>
                <a:cxn ang="0">
                  <a:pos x="119" y="3"/>
                </a:cxn>
                <a:cxn ang="0">
                  <a:pos x="180" y="69"/>
                </a:cxn>
                <a:cxn ang="0">
                  <a:pos x="136" y="154"/>
                </a:cxn>
                <a:cxn ang="0">
                  <a:pos x="90" y="152"/>
                </a:cxn>
                <a:cxn ang="0">
                  <a:pos x="65" y="132"/>
                </a:cxn>
                <a:cxn ang="0">
                  <a:pos x="65" y="243"/>
                </a:cxn>
                <a:cxn ang="0">
                  <a:pos x="96" y="243"/>
                </a:cxn>
                <a:cxn ang="0">
                  <a:pos x="96" y="254"/>
                </a:cxn>
                <a:cxn ang="0">
                  <a:pos x="0" y="254"/>
                </a:cxn>
                <a:cxn ang="0">
                  <a:pos x="0" y="243"/>
                </a:cxn>
                <a:cxn ang="0">
                  <a:pos x="23" y="243"/>
                </a:cxn>
                <a:cxn ang="0">
                  <a:pos x="23" y="16"/>
                </a:cxn>
              </a:cxnLst>
              <a:rect l="0" t="0" r="r" b="b"/>
              <a:pathLst>
                <a:path w="182" h="254">
                  <a:moveTo>
                    <a:pt x="94" y="17"/>
                  </a:moveTo>
                  <a:cubicBezTo>
                    <a:pt x="114" y="17"/>
                    <a:pt x="125" y="18"/>
                    <a:pt x="130" y="56"/>
                  </a:cubicBezTo>
                  <a:cubicBezTo>
                    <a:pt x="135" y="94"/>
                    <a:pt x="129" y="119"/>
                    <a:pt x="129" y="119"/>
                  </a:cubicBezTo>
                  <a:cubicBezTo>
                    <a:pt x="129" y="119"/>
                    <a:pt x="123" y="148"/>
                    <a:pt x="108" y="146"/>
                  </a:cubicBezTo>
                  <a:cubicBezTo>
                    <a:pt x="92" y="144"/>
                    <a:pt x="68" y="129"/>
                    <a:pt x="65" y="113"/>
                  </a:cubicBezTo>
                  <a:lnTo>
                    <a:pt x="65" y="56"/>
                  </a:lnTo>
                  <a:cubicBezTo>
                    <a:pt x="65" y="56"/>
                    <a:pt x="73" y="29"/>
                    <a:pt x="80" y="24"/>
                  </a:cubicBezTo>
                  <a:cubicBezTo>
                    <a:pt x="88" y="19"/>
                    <a:pt x="94" y="17"/>
                    <a:pt x="94" y="17"/>
                  </a:cubicBezTo>
                  <a:close/>
                  <a:moveTo>
                    <a:pt x="23" y="16"/>
                  </a:moveTo>
                  <a:lnTo>
                    <a:pt x="1" y="16"/>
                  </a:lnTo>
                  <a:lnTo>
                    <a:pt x="1" y="5"/>
                  </a:lnTo>
                  <a:lnTo>
                    <a:pt x="65" y="4"/>
                  </a:lnTo>
                  <a:lnTo>
                    <a:pt x="65" y="25"/>
                  </a:lnTo>
                  <a:cubicBezTo>
                    <a:pt x="65" y="25"/>
                    <a:pt x="94" y="0"/>
                    <a:pt x="119" y="3"/>
                  </a:cubicBezTo>
                  <a:cubicBezTo>
                    <a:pt x="148" y="6"/>
                    <a:pt x="178" y="27"/>
                    <a:pt x="180" y="69"/>
                  </a:cubicBezTo>
                  <a:cubicBezTo>
                    <a:pt x="182" y="110"/>
                    <a:pt x="160" y="145"/>
                    <a:pt x="136" y="154"/>
                  </a:cubicBezTo>
                  <a:cubicBezTo>
                    <a:pt x="112" y="163"/>
                    <a:pt x="90" y="152"/>
                    <a:pt x="90" y="152"/>
                  </a:cubicBezTo>
                  <a:cubicBezTo>
                    <a:pt x="73" y="143"/>
                    <a:pt x="65" y="132"/>
                    <a:pt x="65" y="132"/>
                  </a:cubicBezTo>
                  <a:lnTo>
                    <a:pt x="65" y="243"/>
                  </a:lnTo>
                  <a:lnTo>
                    <a:pt x="96" y="243"/>
                  </a:lnTo>
                  <a:lnTo>
                    <a:pt x="96" y="254"/>
                  </a:lnTo>
                  <a:lnTo>
                    <a:pt x="0" y="254"/>
                  </a:lnTo>
                  <a:lnTo>
                    <a:pt x="0" y="243"/>
                  </a:lnTo>
                  <a:lnTo>
                    <a:pt x="23" y="243"/>
                  </a:lnTo>
                  <a:lnTo>
                    <a:pt x="23" y="1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4" name="Freeform 680"/>
            <p:cNvSpPr>
              <a:spLocks/>
            </p:cNvSpPr>
            <p:nvPr/>
          </p:nvSpPr>
          <p:spPr bwMode="auto">
            <a:xfrm>
              <a:off x="5667375" y="4830763"/>
              <a:ext cx="66675" cy="92075"/>
            </a:xfrm>
            <a:custGeom>
              <a:avLst/>
              <a:gdLst/>
              <a:ahLst/>
              <a:cxnLst>
                <a:cxn ang="0">
                  <a:pos x="101" y="0"/>
                </a:cxn>
                <a:cxn ang="0">
                  <a:pos x="101" y="39"/>
                </a:cxn>
                <a:cxn ang="0">
                  <a:pos x="93" y="39"/>
                </a:cxn>
                <a:cxn ang="0">
                  <a:pos x="67" y="12"/>
                </a:cxn>
                <a:cxn ang="0">
                  <a:pos x="27" y="26"/>
                </a:cxn>
                <a:cxn ang="0">
                  <a:pos x="49" y="51"/>
                </a:cxn>
                <a:cxn ang="0">
                  <a:pos x="110" y="86"/>
                </a:cxn>
                <a:cxn ang="0">
                  <a:pos x="89" y="148"/>
                </a:cxn>
                <a:cxn ang="0">
                  <a:pos x="40" y="152"/>
                </a:cxn>
                <a:cxn ang="0">
                  <a:pos x="16" y="138"/>
                </a:cxn>
                <a:cxn ang="0">
                  <a:pos x="12" y="135"/>
                </a:cxn>
                <a:cxn ang="0">
                  <a:pos x="11" y="150"/>
                </a:cxn>
                <a:cxn ang="0">
                  <a:pos x="3" y="150"/>
                </a:cxn>
                <a:cxn ang="0">
                  <a:pos x="3" y="96"/>
                </a:cxn>
                <a:cxn ang="0">
                  <a:pos x="11" y="96"/>
                </a:cxn>
                <a:cxn ang="0">
                  <a:pos x="33" y="136"/>
                </a:cxn>
                <a:cxn ang="0">
                  <a:pos x="90" y="132"/>
                </a:cxn>
                <a:cxn ang="0">
                  <a:pos x="74" y="100"/>
                </a:cxn>
                <a:cxn ang="0">
                  <a:pos x="26" y="86"/>
                </a:cxn>
                <a:cxn ang="0">
                  <a:pos x="3" y="45"/>
                </a:cxn>
                <a:cxn ang="0">
                  <a:pos x="33" y="4"/>
                </a:cxn>
                <a:cxn ang="0">
                  <a:pos x="78" y="9"/>
                </a:cxn>
                <a:cxn ang="0">
                  <a:pos x="93" y="4"/>
                </a:cxn>
                <a:cxn ang="0">
                  <a:pos x="93" y="0"/>
                </a:cxn>
                <a:cxn ang="0">
                  <a:pos x="101" y="0"/>
                </a:cxn>
              </a:cxnLst>
              <a:rect l="0" t="0" r="r" b="b"/>
              <a:pathLst>
                <a:path w="117" h="159">
                  <a:moveTo>
                    <a:pt x="101" y="0"/>
                  </a:moveTo>
                  <a:lnTo>
                    <a:pt x="101" y="39"/>
                  </a:lnTo>
                  <a:lnTo>
                    <a:pt x="93" y="39"/>
                  </a:lnTo>
                  <a:cubicBezTo>
                    <a:pt x="93" y="39"/>
                    <a:pt x="92" y="17"/>
                    <a:pt x="67" y="12"/>
                  </a:cubicBezTo>
                  <a:cubicBezTo>
                    <a:pt x="41" y="7"/>
                    <a:pt x="29" y="13"/>
                    <a:pt x="27" y="26"/>
                  </a:cubicBezTo>
                  <a:cubicBezTo>
                    <a:pt x="26" y="40"/>
                    <a:pt x="31" y="46"/>
                    <a:pt x="49" y="51"/>
                  </a:cubicBezTo>
                  <a:cubicBezTo>
                    <a:pt x="70" y="58"/>
                    <a:pt x="103" y="66"/>
                    <a:pt x="110" y="86"/>
                  </a:cubicBezTo>
                  <a:cubicBezTo>
                    <a:pt x="117" y="106"/>
                    <a:pt x="109" y="137"/>
                    <a:pt x="89" y="148"/>
                  </a:cubicBezTo>
                  <a:cubicBezTo>
                    <a:pt x="70" y="159"/>
                    <a:pt x="40" y="152"/>
                    <a:pt x="40" y="152"/>
                  </a:cubicBezTo>
                  <a:cubicBezTo>
                    <a:pt x="40" y="152"/>
                    <a:pt x="24" y="146"/>
                    <a:pt x="16" y="138"/>
                  </a:cubicBezTo>
                  <a:lnTo>
                    <a:pt x="12" y="135"/>
                  </a:lnTo>
                  <a:lnTo>
                    <a:pt x="11" y="150"/>
                  </a:lnTo>
                  <a:lnTo>
                    <a:pt x="3" y="150"/>
                  </a:lnTo>
                  <a:lnTo>
                    <a:pt x="3" y="96"/>
                  </a:lnTo>
                  <a:lnTo>
                    <a:pt x="11" y="96"/>
                  </a:lnTo>
                  <a:cubicBezTo>
                    <a:pt x="11" y="96"/>
                    <a:pt x="10" y="124"/>
                    <a:pt x="33" y="136"/>
                  </a:cubicBezTo>
                  <a:cubicBezTo>
                    <a:pt x="57" y="148"/>
                    <a:pt x="83" y="144"/>
                    <a:pt x="90" y="132"/>
                  </a:cubicBezTo>
                  <a:cubicBezTo>
                    <a:pt x="98" y="119"/>
                    <a:pt x="89" y="104"/>
                    <a:pt x="74" y="100"/>
                  </a:cubicBezTo>
                  <a:cubicBezTo>
                    <a:pt x="60" y="96"/>
                    <a:pt x="34" y="89"/>
                    <a:pt x="26" y="86"/>
                  </a:cubicBezTo>
                  <a:cubicBezTo>
                    <a:pt x="18" y="82"/>
                    <a:pt x="0" y="65"/>
                    <a:pt x="3" y="45"/>
                  </a:cubicBezTo>
                  <a:cubicBezTo>
                    <a:pt x="5" y="24"/>
                    <a:pt x="16" y="6"/>
                    <a:pt x="33" y="4"/>
                  </a:cubicBezTo>
                  <a:cubicBezTo>
                    <a:pt x="50" y="2"/>
                    <a:pt x="57" y="2"/>
                    <a:pt x="78" y="9"/>
                  </a:cubicBezTo>
                  <a:cubicBezTo>
                    <a:pt x="96" y="15"/>
                    <a:pt x="93" y="4"/>
                    <a:pt x="93" y="4"/>
                  </a:cubicBezTo>
                  <a:lnTo>
                    <a:pt x="93" y="0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5" name="Freeform 681"/>
            <p:cNvSpPr>
              <a:spLocks/>
            </p:cNvSpPr>
            <p:nvPr/>
          </p:nvSpPr>
          <p:spPr bwMode="auto">
            <a:xfrm>
              <a:off x="5581650" y="4830763"/>
              <a:ext cx="80963" cy="85725"/>
            </a:xfrm>
            <a:custGeom>
              <a:avLst/>
              <a:gdLst/>
              <a:ahLst/>
              <a:cxnLst>
                <a:cxn ang="0">
                  <a:pos x="0" y="14"/>
                </a:cxn>
                <a:cxn ang="0">
                  <a:pos x="22" y="14"/>
                </a:cxn>
                <a:cxn ang="0">
                  <a:pos x="22" y="144"/>
                </a:cxn>
                <a:cxn ang="0">
                  <a:pos x="0" y="144"/>
                </a:cxn>
                <a:cxn ang="0">
                  <a:pos x="0" y="151"/>
                </a:cxn>
                <a:cxn ang="0">
                  <a:pos x="91" y="151"/>
                </a:cxn>
                <a:cxn ang="0">
                  <a:pos x="91" y="145"/>
                </a:cxn>
                <a:cxn ang="0">
                  <a:pos x="66" y="145"/>
                </a:cxn>
                <a:cxn ang="0">
                  <a:pos x="66" y="52"/>
                </a:cxn>
                <a:cxn ang="0">
                  <a:pos x="86" y="17"/>
                </a:cxn>
                <a:cxn ang="0">
                  <a:pos x="101" y="20"/>
                </a:cxn>
                <a:cxn ang="0">
                  <a:pos x="109" y="51"/>
                </a:cxn>
                <a:cxn ang="0">
                  <a:pos x="139" y="37"/>
                </a:cxn>
                <a:cxn ang="0">
                  <a:pos x="127" y="4"/>
                </a:cxn>
                <a:cxn ang="0">
                  <a:pos x="87" y="8"/>
                </a:cxn>
                <a:cxn ang="0">
                  <a:pos x="67" y="28"/>
                </a:cxn>
                <a:cxn ang="0">
                  <a:pos x="67" y="5"/>
                </a:cxn>
                <a:cxn ang="0">
                  <a:pos x="0" y="6"/>
                </a:cxn>
                <a:cxn ang="0">
                  <a:pos x="0" y="14"/>
                </a:cxn>
              </a:cxnLst>
              <a:rect l="0" t="0" r="r" b="b"/>
              <a:pathLst>
                <a:path w="141" h="151">
                  <a:moveTo>
                    <a:pt x="0" y="14"/>
                  </a:moveTo>
                  <a:lnTo>
                    <a:pt x="22" y="14"/>
                  </a:lnTo>
                  <a:lnTo>
                    <a:pt x="22" y="144"/>
                  </a:lnTo>
                  <a:lnTo>
                    <a:pt x="0" y="144"/>
                  </a:lnTo>
                  <a:lnTo>
                    <a:pt x="0" y="151"/>
                  </a:lnTo>
                  <a:lnTo>
                    <a:pt x="91" y="151"/>
                  </a:lnTo>
                  <a:lnTo>
                    <a:pt x="91" y="145"/>
                  </a:lnTo>
                  <a:lnTo>
                    <a:pt x="66" y="145"/>
                  </a:lnTo>
                  <a:lnTo>
                    <a:pt x="66" y="52"/>
                  </a:lnTo>
                  <a:cubicBezTo>
                    <a:pt x="66" y="52"/>
                    <a:pt x="74" y="22"/>
                    <a:pt x="86" y="17"/>
                  </a:cubicBezTo>
                  <a:cubicBezTo>
                    <a:pt x="97" y="12"/>
                    <a:pt x="101" y="15"/>
                    <a:pt x="101" y="20"/>
                  </a:cubicBezTo>
                  <a:cubicBezTo>
                    <a:pt x="101" y="20"/>
                    <a:pt x="92" y="49"/>
                    <a:pt x="109" y="51"/>
                  </a:cubicBezTo>
                  <a:cubicBezTo>
                    <a:pt x="127" y="53"/>
                    <a:pt x="136" y="44"/>
                    <a:pt x="139" y="37"/>
                  </a:cubicBezTo>
                  <a:cubicBezTo>
                    <a:pt x="141" y="30"/>
                    <a:pt x="139" y="9"/>
                    <a:pt x="127" y="4"/>
                  </a:cubicBezTo>
                  <a:cubicBezTo>
                    <a:pt x="115" y="0"/>
                    <a:pt x="97" y="0"/>
                    <a:pt x="87" y="8"/>
                  </a:cubicBezTo>
                  <a:cubicBezTo>
                    <a:pt x="77" y="16"/>
                    <a:pt x="67" y="28"/>
                    <a:pt x="67" y="28"/>
                  </a:cubicBezTo>
                  <a:lnTo>
                    <a:pt x="67" y="5"/>
                  </a:lnTo>
                  <a:lnTo>
                    <a:pt x="0" y="6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6" name="Freeform 682"/>
            <p:cNvSpPr>
              <a:spLocks noEditPoints="1"/>
            </p:cNvSpPr>
            <p:nvPr/>
          </p:nvSpPr>
          <p:spPr bwMode="auto">
            <a:xfrm>
              <a:off x="5495925" y="4827588"/>
              <a:ext cx="84138" cy="95250"/>
            </a:xfrm>
            <a:custGeom>
              <a:avLst/>
              <a:gdLst/>
              <a:ahLst/>
              <a:cxnLst>
                <a:cxn ang="0">
                  <a:pos x="50" y="72"/>
                </a:cxn>
                <a:cxn ang="0">
                  <a:pos x="148" y="72"/>
                </a:cxn>
                <a:cxn ang="0">
                  <a:pos x="101" y="9"/>
                </a:cxn>
                <a:cxn ang="0">
                  <a:pos x="8" y="52"/>
                </a:cxn>
                <a:cxn ang="0">
                  <a:pos x="35" y="149"/>
                </a:cxn>
                <a:cxn ang="0">
                  <a:pos x="123" y="147"/>
                </a:cxn>
                <a:cxn ang="0">
                  <a:pos x="145" y="121"/>
                </a:cxn>
                <a:cxn ang="0">
                  <a:pos x="135" y="115"/>
                </a:cxn>
                <a:cxn ang="0">
                  <a:pos x="103" y="148"/>
                </a:cxn>
                <a:cxn ang="0">
                  <a:pos x="50" y="124"/>
                </a:cxn>
                <a:cxn ang="0">
                  <a:pos x="50" y="72"/>
                </a:cxn>
                <a:cxn ang="0">
                  <a:pos x="51" y="33"/>
                </a:cxn>
                <a:cxn ang="0">
                  <a:pos x="77" y="14"/>
                </a:cxn>
                <a:cxn ang="0">
                  <a:pos x="103" y="34"/>
                </a:cxn>
                <a:cxn ang="0">
                  <a:pos x="103" y="65"/>
                </a:cxn>
                <a:cxn ang="0">
                  <a:pos x="51" y="65"/>
                </a:cxn>
                <a:cxn ang="0">
                  <a:pos x="51" y="33"/>
                </a:cxn>
              </a:cxnLst>
              <a:rect l="0" t="0" r="r" b="b"/>
              <a:pathLst>
                <a:path w="149" h="166">
                  <a:moveTo>
                    <a:pt x="50" y="72"/>
                  </a:moveTo>
                  <a:lnTo>
                    <a:pt x="148" y="72"/>
                  </a:lnTo>
                  <a:cubicBezTo>
                    <a:pt x="148" y="72"/>
                    <a:pt x="149" y="19"/>
                    <a:pt x="101" y="9"/>
                  </a:cubicBezTo>
                  <a:cubicBezTo>
                    <a:pt x="54" y="0"/>
                    <a:pt x="16" y="20"/>
                    <a:pt x="8" y="52"/>
                  </a:cubicBezTo>
                  <a:cubicBezTo>
                    <a:pt x="0" y="84"/>
                    <a:pt x="5" y="132"/>
                    <a:pt x="35" y="149"/>
                  </a:cubicBezTo>
                  <a:cubicBezTo>
                    <a:pt x="65" y="166"/>
                    <a:pt x="109" y="162"/>
                    <a:pt x="123" y="147"/>
                  </a:cubicBezTo>
                  <a:cubicBezTo>
                    <a:pt x="138" y="133"/>
                    <a:pt x="145" y="121"/>
                    <a:pt x="145" y="121"/>
                  </a:cubicBezTo>
                  <a:cubicBezTo>
                    <a:pt x="145" y="121"/>
                    <a:pt x="141" y="106"/>
                    <a:pt x="135" y="115"/>
                  </a:cubicBezTo>
                  <a:cubicBezTo>
                    <a:pt x="129" y="124"/>
                    <a:pt x="120" y="144"/>
                    <a:pt x="103" y="148"/>
                  </a:cubicBezTo>
                  <a:cubicBezTo>
                    <a:pt x="86" y="151"/>
                    <a:pt x="55" y="151"/>
                    <a:pt x="50" y="124"/>
                  </a:cubicBezTo>
                  <a:cubicBezTo>
                    <a:pt x="45" y="97"/>
                    <a:pt x="50" y="72"/>
                    <a:pt x="50" y="72"/>
                  </a:cubicBezTo>
                  <a:close/>
                  <a:moveTo>
                    <a:pt x="51" y="33"/>
                  </a:moveTo>
                  <a:cubicBezTo>
                    <a:pt x="51" y="33"/>
                    <a:pt x="58" y="12"/>
                    <a:pt x="77" y="14"/>
                  </a:cubicBezTo>
                  <a:cubicBezTo>
                    <a:pt x="97" y="17"/>
                    <a:pt x="103" y="25"/>
                    <a:pt x="103" y="34"/>
                  </a:cubicBezTo>
                  <a:cubicBezTo>
                    <a:pt x="104" y="43"/>
                    <a:pt x="103" y="65"/>
                    <a:pt x="103" y="65"/>
                  </a:cubicBezTo>
                  <a:lnTo>
                    <a:pt x="51" y="65"/>
                  </a:lnTo>
                  <a:lnTo>
                    <a:pt x="51" y="3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72" name="Group 771"/>
          <p:cNvGrpSpPr/>
          <p:nvPr/>
        </p:nvGrpSpPr>
        <p:grpSpPr>
          <a:xfrm>
            <a:off x="304800" y="1219200"/>
            <a:ext cx="846138" cy="742950"/>
            <a:chOff x="214313" y="1343026"/>
            <a:chExt cx="846138" cy="742950"/>
          </a:xfrm>
        </p:grpSpPr>
        <p:sp>
          <p:nvSpPr>
            <p:cNvPr id="1707" name="Freeform 683"/>
            <p:cNvSpPr>
              <a:spLocks/>
            </p:cNvSpPr>
            <p:nvPr/>
          </p:nvSpPr>
          <p:spPr bwMode="auto">
            <a:xfrm>
              <a:off x="506413" y="1343026"/>
              <a:ext cx="261938" cy="138113"/>
            </a:xfrm>
            <a:custGeom>
              <a:avLst/>
              <a:gdLst/>
              <a:ahLst/>
              <a:cxnLst>
                <a:cxn ang="0">
                  <a:pos x="116" y="151"/>
                </a:cxn>
                <a:cxn ang="0">
                  <a:pos x="152" y="194"/>
                </a:cxn>
                <a:cxn ang="0">
                  <a:pos x="129" y="83"/>
                </a:cxn>
                <a:cxn ang="0">
                  <a:pos x="186" y="117"/>
                </a:cxn>
                <a:cxn ang="0">
                  <a:pos x="229" y="36"/>
                </a:cxn>
                <a:cxn ang="0">
                  <a:pos x="272" y="117"/>
                </a:cxn>
                <a:cxn ang="0">
                  <a:pos x="329" y="83"/>
                </a:cxn>
                <a:cxn ang="0">
                  <a:pos x="306" y="194"/>
                </a:cxn>
                <a:cxn ang="0">
                  <a:pos x="311" y="188"/>
                </a:cxn>
                <a:cxn ang="0">
                  <a:pos x="342" y="151"/>
                </a:cxn>
                <a:cxn ang="0">
                  <a:pos x="364" y="192"/>
                </a:cxn>
                <a:cxn ang="0">
                  <a:pos x="430" y="176"/>
                </a:cxn>
                <a:cxn ang="0">
                  <a:pos x="405" y="242"/>
                </a:cxn>
                <a:cxn ang="0">
                  <a:pos x="424" y="242"/>
                </a:cxn>
                <a:cxn ang="0">
                  <a:pos x="458" y="151"/>
                </a:cxn>
                <a:cxn ang="0">
                  <a:pos x="373" y="172"/>
                </a:cxn>
                <a:cxn ang="0">
                  <a:pos x="345" y="121"/>
                </a:cxn>
                <a:cxn ang="0">
                  <a:pos x="338" y="130"/>
                </a:cxn>
                <a:cxn ang="0">
                  <a:pos x="354" y="49"/>
                </a:cxn>
                <a:cxn ang="0">
                  <a:pos x="279" y="93"/>
                </a:cxn>
                <a:cxn ang="0">
                  <a:pos x="229" y="0"/>
                </a:cxn>
                <a:cxn ang="0">
                  <a:pos x="179" y="93"/>
                </a:cxn>
                <a:cxn ang="0">
                  <a:pos x="103" y="48"/>
                </a:cxn>
                <a:cxn ang="0">
                  <a:pos x="121" y="131"/>
                </a:cxn>
                <a:cxn ang="0">
                  <a:pos x="112" y="121"/>
                </a:cxn>
                <a:cxn ang="0">
                  <a:pos x="84" y="172"/>
                </a:cxn>
                <a:cxn ang="0">
                  <a:pos x="0" y="151"/>
                </a:cxn>
                <a:cxn ang="0">
                  <a:pos x="34" y="242"/>
                </a:cxn>
                <a:cxn ang="0">
                  <a:pos x="53" y="242"/>
                </a:cxn>
                <a:cxn ang="0">
                  <a:pos x="28" y="176"/>
                </a:cxn>
                <a:cxn ang="0">
                  <a:pos x="94" y="192"/>
                </a:cxn>
              </a:cxnLst>
              <a:rect l="0" t="0" r="r" b="b"/>
              <a:pathLst>
                <a:path w="458" h="242">
                  <a:moveTo>
                    <a:pt x="116" y="151"/>
                  </a:moveTo>
                  <a:lnTo>
                    <a:pt x="152" y="194"/>
                  </a:lnTo>
                  <a:lnTo>
                    <a:pt x="129" y="83"/>
                  </a:lnTo>
                  <a:lnTo>
                    <a:pt x="186" y="117"/>
                  </a:lnTo>
                  <a:lnTo>
                    <a:pt x="229" y="36"/>
                  </a:lnTo>
                  <a:lnTo>
                    <a:pt x="272" y="117"/>
                  </a:lnTo>
                  <a:lnTo>
                    <a:pt x="329" y="83"/>
                  </a:lnTo>
                  <a:lnTo>
                    <a:pt x="306" y="194"/>
                  </a:lnTo>
                  <a:lnTo>
                    <a:pt x="311" y="188"/>
                  </a:lnTo>
                  <a:lnTo>
                    <a:pt x="342" y="151"/>
                  </a:lnTo>
                  <a:lnTo>
                    <a:pt x="364" y="192"/>
                  </a:lnTo>
                  <a:lnTo>
                    <a:pt x="430" y="176"/>
                  </a:lnTo>
                  <a:lnTo>
                    <a:pt x="405" y="242"/>
                  </a:lnTo>
                  <a:lnTo>
                    <a:pt x="424" y="242"/>
                  </a:lnTo>
                  <a:lnTo>
                    <a:pt x="458" y="151"/>
                  </a:lnTo>
                  <a:lnTo>
                    <a:pt x="373" y="172"/>
                  </a:lnTo>
                  <a:lnTo>
                    <a:pt x="345" y="121"/>
                  </a:lnTo>
                  <a:lnTo>
                    <a:pt x="338" y="130"/>
                  </a:lnTo>
                  <a:lnTo>
                    <a:pt x="354" y="49"/>
                  </a:lnTo>
                  <a:lnTo>
                    <a:pt x="279" y="93"/>
                  </a:lnTo>
                  <a:lnTo>
                    <a:pt x="229" y="0"/>
                  </a:lnTo>
                  <a:lnTo>
                    <a:pt x="179" y="93"/>
                  </a:lnTo>
                  <a:lnTo>
                    <a:pt x="103" y="48"/>
                  </a:lnTo>
                  <a:lnTo>
                    <a:pt x="121" y="131"/>
                  </a:lnTo>
                  <a:lnTo>
                    <a:pt x="112" y="121"/>
                  </a:lnTo>
                  <a:lnTo>
                    <a:pt x="84" y="172"/>
                  </a:lnTo>
                  <a:lnTo>
                    <a:pt x="0" y="151"/>
                  </a:lnTo>
                  <a:lnTo>
                    <a:pt x="34" y="242"/>
                  </a:lnTo>
                  <a:lnTo>
                    <a:pt x="53" y="242"/>
                  </a:lnTo>
                  <a:lnTo>
                    <a:pt x="28" y="176"/>
                  </a:lnTo>
                  <a:lnTo>
                    <a:pt x="94" y="192"/>
                  </a:lnTo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8" name="Freeform 684"/>
            <p:cNvSpPr>
              <a:spLocks/>
            </p:cNvSpPr>
            <p:nvPr/>
          </p:nvSpPr>
          <p:spPr bwMode="auto">
            <a:xfrm>
              <a:off x="214313" y="1470026"/>
              <a:ext cx="846138" cy="615950"/>
            </a:xfrm>
            <a:custGeom>
              <a:avLst/>
              <a:gdLst/>
              <a:ahLst/>
              <a:cxnLst>
                <a:cxn ang="0">
                  <a:pos x="31" y="112"/>
                </a:cxn>
                <a:cxn ang="0">
                  <a:pos x="69" y="169"/>
                </a:cxn>
                <a:cxn ang="0">
                  <a:pos x="629" y="964"/>
                </a:cxn>
                <a:cxn ang="0">
                  <a:pos x="680" y="1037"/>
                </a:cxn>
                <a:cxn ang="0">
                  <a:pos x="795" y="1037"/>
                </a:cxn>
                <a:cxn ang="0">
                  <a:pos x="846" y="967"/>
                </a:cxn>
                <a:cxn ang="0">
                  <a:pos x="1408" y="166"/>
                </a:cxn>
                <a:cxn ang="0">
                  <a:pos x="1445" y="113"/>
                </a:cxn>
                <a:cxn ang="0">
                  <a:pos x="1388" y="0"/>
                </a:cxn>
                <a:cxn ang="0">
                  <a:pos x="1288" y="0"/>
                </a:cxn>
                <a:cxn ang="0">
                  <a:pos x="169" y="0"/>
                </a:cxn>
                <a:cxn ang="0">
                  <a:pos x="90" y="0"/>
                </a:cxn>
                <a:cxn ang="0">
                  <a:pos x="31" y="112"/>
                </a:cxn>
              </a:cxnLst>
              <a:rect l="0" t="0" r="r" b="b"/>
              <a:pathLst>
                <a:path w="1478" h="1077">
                  <a:moveTo>
                    <a:pt x="31" y="112"/>
                  </a:moveTo>
                  <a:lnTo>
                    <a:pt x="69" y="169"/>
                  </a:lnTo>
                  <a:lnTo>
                    <a:pt x="629" y="964"/>
                  </a:lnTo>
                  <a:lnTo>
                    <a:pt x="680" y="1037"/>
                  </a:lnTo>
                  <a:cubicBezTo>
                    <a:pt x="710" y="1075"/>
                    <a:pt x="766" y="1077"/>
                    <a:pt x="795" y="1037"/>
                  </a:cubicBezTo>
                  <a:lnTo>
                    <a:pt x="846" y="967"/>
                  </a:lnTo>
                  <a:lnTo>
                    <a:pt x="1408" y="166"/>
                  </a:lnTo>
                  <a:lnTo>
                    <a:pt x="1445" y="113"/>
                  </a:lnTo>
                  <a:cubicBezTo>
                    <a:pt x="1478" y="65"/>
                    <a:pt x="1448" y="3"/>
                    <a:pt x="1388" y="0"/>
                  </a:cubicBezTo>
                  <a:lnTo>
                    <a:pt x="1288" y="0"/>
                  </a:lnTo>
                  <a:lnTo>
                    <a:pt x="169" y="0"/>
                  </a:lnTo>
                  <a:lnTo>
                    <a:pt x="90" y="0"/>
                  </a:lnTo>
                  <a:cubicBezTo>
                    <a:pt x="34" y="0"/>
                    <a:pt x="0" y="63"/>
                    <a:pt x="31" y="112"/>
                  </a:cubicBezTo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9" name="Freeform 685"/>
            <p:cNvSpPr>
              <a:spLocks/>
            </p:cNvSpPr>
            <p:nvPr/>
          </p:nvSpPr>
          <p:spPr bwMode="auto">
            <a:xfrm>
              <a:off x="214313" y="1470026"/>
              <a:ext cx="846138" cy="615950"/>
            </a:xfrm>
            <a:custGeom>
              <a:avLst/>
              <a:gdLst/>
              <a:ahLst/>
              <a:cxnLst>
                <a:cxn ang="0">
                  <a:pos x="31" y="112"/>
                </a:cxn>
                <a:cxn ang="0">
                  <a:pos x="69" y="169"/>
                </a:cxn>
                <a:cxn ang="0">
                  <a:pos x="629" y="964"/>
                </a:cxn>
                <a:cxn ang="0">
                  <a:pos x="680" y="1037"/>
                </a:cxn>
                <a:cxn ang="0">
                  <a:pos x="795" y="1037"/>
                </a:cxn>
                <a:cxn ang="0">
                  <a:pos x="846" y="967"/>
                </a:cxn>
                <a:cxn ang="0">
                  <a:pos x="1408" y="166"/>
                </a:cxn>
                <a:cxn ang="0">
                  <a:pos x="1445" y="113"/>
                </a:cxn>
                <a:cxn ang="0">
                  <a:pos x="1388" y="0"/>
                </a:cxn>
                <a:cxn ang="0">
                  <a:pos x="1288" y="0"/>
                </a:cxn>
                <a:cxn ang="0">
                  <a:pos x="169" y="0"/>
                </a:cxn>
                <a:cxn ang="0">
                  <a:pos x="90" y="0"/>
                </a:cxn>
                <a:cxn ang="0">
                  <a:pos x="31" y="112"/>
                </a:cxn>
              </a:cxnLst>
              <a:rect l="0" t="0" r="r" b="b"/>
              <a:pathLst>
                <a:path w="1478" h="1077">
                  <a:moveTo>
                    <a:pt x="31" y="112"/>
                  </a:moveTo>
                  <a:lnTo>
                    <a:pt x="69" y="169"/>
                  </a:lnTo>
                  <a:lnTo>
                    <a:pt x="629" y="964"/>
                  </a:lnTo>
                  <a:lnTo>
                    <a:pt x="680" y="1037"/>
                  </a:lnTo>
                  <a:cubicBezTo>
                    <a:pt x="710" y="1075"/>
                    <a:pt x="766" y="1077"/>
                    <a:pt x="795" y="1037"/>
                  </a:cubicBezTo>
                  <a:lnTo>
                    <a:pt x="846" y="967"/>
                  </a:lnTo>
                  <a:lnTo>
                    <a:pt x="1408" y="166"/>
                  </a:lnTo>
                  <a:lnTo>
                    <a:pt x="1445" y="113"/>
                  </a:lnTo>
                  <a:cubicBezTo>
                    <a:pt x="1478" y="65"/>
                    <a:pt x="1448" y="3"/>
                    <a:pt x="1388" y="0"/>
                  </a:cubicBezTo>
                  <a:lnTo>
                    <a:pt x="1288" y="0"/>
                  </a:lnTo>
                  <a:lnTo>
                    <a:pt x="169" y="0"/>
                  </a:lnTo>
                  <a:lnTo>
                    <a:pt x="90" y="0"/>
                  </a:lnTo>
                  <a:cubicBezTo>
                    <a:pt x="34" y="0"/>
                    <a:pt x="0" y="63"/>
                    <a:pt x="31" y="112"/>
                  </a:cubicBezTo>
                  <a:close/>
                </a:path>
              </a:pathLst>
            </a:custGeom>
            <a:noFill/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0" name="Freeform 686"/>
            <p:cNvSpPr>
              <a:spLocks/>
            </p:cNvSpPr>
            <p:nvPr/>
          </p:nvSpPr>
          <p:spPr bwMode="auto">
            <a:xfrm>
              <a:off x="227013" y="1479551"/>
              <a:ext cx="820738" cy="593725"/>
            </a:xfrm>
            <a:custGeom>
              <a:avLst/>
              <a:gdLst/>
              <a:ahLst/>
              <a:cxnLst>
                <a:cxn ang="0">
                  <a:pos x="27" y="87"/>
                </a:cxn>
                <a:cxn ang="0">
                  <a:pos x="62" y="142"/>
                </a:cxn>
                <a:cxn ang="0">
                  <a:pos x="624" y="939"/>
                </a:cxn>
                <a:cxn ang="0">
                  <a:pos x="673" y="1008"/>
                </a:cxn>
                <a:cxn ang="0">
                  <a:pos x="761" y="1009"/>
                </a:cxn>
                <a:cxn ang="0">
                  <a:pos x="809" y="941"/>
                </a:cxn>
                <a:cxn ang="0">
                  <a:pos x="1374" y="137"/>
                </a:cxn>
                <a:cxn ang="0">
                  <a:pos x="1410" y="86"/>
                </a:cxn>
                <a:cxn ang="0">
                  <a:pos x="1366" y="1"/>
                </a:cxn>
                <a:cxn ang="0">
                  <a:pos x="1272" y="1"/>
                </a:cxn>
                <a:cxn ang="0">
                  <a:pos x="146" y="1"/>
                </a:cxn>
                <a:cxn ang="0">
                  <a:pos x="70" y="1"/>
                </a:cxn>
                <a:cxn ang="0">
                  <a:pos x="27" y="87"/>
                </a:cxn>
              </a:cxnLst>
              <a:rect l="0" t="0" r="r" b="b"/>
              <a:pathLst>
                <a:path w="1436" h="1040">
                  <a:moveTo>
                    <a:pt x="27" y="87"/>
                  </a:moveTo>
                  <a:lnTo>
                    <a:pt x="62" y="142"/>
                  </a:lnTo>
                  <a:lnTo>
                    <a:pt x="624" y="939"/>
                  </a:lnTo>
                  <a:lnTo>
                    <a:pt x="673" y="1008"/>
                  </a:lnTo>
                  <a:cubicBezTo>
                    <a:pt x="695" y="1040"/>
                    <a:pt x="739" y="1040"/>
                    <a:pt x="761" y="1009"/>
                  </a:cubicBezTo>
                  <a:lnTo>
                    <a:pt x="809" y="941"/>
                  </a:lnTo>
                  <a:lnTo>
                    <a:pt x="1374" y="137"/>
                  </a:lnTo>
                  <a:lnTo>
                    <a:pt x="1410" y="86"/>
                  </a:lnTo>
                  <a:cubicBezTo>
                    <a:pt x="1436" y="48"/>
                    <a:pt x="1410" y="2"/>
                    <a:pt x="1366" y="1"/>
                  </a:cubicBezTo>
                  <a:lnTo>
                    <a:pt x="1272" y="1"/>
                  </a:lnTo>
                  <a:lnTo>
                    <a:pt x="146" y="1"/>
                  </a:lnTo>
                  <a:lnTo>
                    <a:pt x="70" y="1"/>
                  </a:lnTo>
                  <a:cubicBezTo>
                    <a:pt x="27" y="0"/>
                    <a:pt x="0" y="48"/>
                    <a:pt x="27" y="87"/>
                  </a:cubicBezTo>
                </a:path>
              </a:pathLst>
            </a:custGeom>
            <a:solidFill>
              <a:srgbClr val="13110C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1" name="Freeform 687"/>
            <p:cNvSpPr>
              <a:spLocks/>
            </p:cNvSpPr>
            <p:nvPr/>
          </p:nvSpPr>
          <p:spPr bwMode="auto">
            <a:xfrm>
              <a:off x="227013" y="1479551"/>
              <a:ext cx="820738" cy="593725"/>
            </a:xfrm>
            <a:custGeom>
              <a:avLst/>
              <a:gdLst/>
              <a:ahLst/>
              <a:cxnLst>
                <a:cxn ang="0">
                  <a:pos x="27" y="87"/>
                </a:cxn>
                <a:cxn ang="0">
                  <a:pos x="62" y="142"/>
                </a:cxn>
                <a:cxn ang="0">
                  <a:pos x="624" y="939"/>
                </a:cxn>
                <a:cxn ang="0">
                  <a:pos x="673" y="1008"/>
                </a:cxn>
                <a:cxn ang="0">
                  <a:pos x="761" y="1009"/>
                </a:cxn>
                <a:cxn ang="0">
                  <a:pos x="809" y="941"/>
                </a:cxn>
                <a:cxn ang="0">
                  <a:pos x="1374" y="137"/>
                </a:cxn>
                <a:cxn ang="0">
                  <a:pos x="1410" y="86"/>
                </a:cxn>
                <a:cxn ang="0">
                  <a:pos x="1366" y="1"/>
                </a:cxn>
                <a:cxn ang="0">
                  <a:pos x="1272" y="1"/>
                </a:cxn>
                <a:cxn ang="0">
                  <a:pos x="146" y="1"/>
                </a:cxn>
                <a:cxn ang="0">
                  <a:pos x="70" y="1"/>
                </a:cxn>
                <a:cxn ang="0">
                  <a:pos x="27" y="87"/>
                </a:cxn>
              </a:cxnLst>
              <a:rect l="0" t="0" r="r" b="b"/>
              <a:pathLst>
                <a:path w="1436" h="1040">
                  <a:moveTo>
                    <a:pt x="27" y="87"/>
                  </a:moveTo>
                  <a:lnTo>
                    <a:pt x="62" y="142"/>
                  </a:lnTo>
                  <a:lnTo>
                    <a:pt x="624" y="939"/>
                  </a:lnTo>
                  <a:lnTo>
                    <a:pt x="673" y="1008"/>
                  </a:lnTo>
                  <a:cubicBezTo>
                    <a:pt x="695" y="1040"/>
                    <a:pt x="739" y="1040"/>
                    <a:pt x="761" y="1009"/>
                  </a:cubicBezTo>
                  <a:lnTo>
                    <a:pt x="809" y="941"/>
                  </a:lnTo>
                  <a:lnTo>
                    <a:pt x="1374" y="137"/>
                  </a:lnTo>
                  <a:lnTo>
                    <a:pt x="1410" y="86"/>
                  </a:lnTo>
                  <a:cubicBezTo>
                    <a:pt x="1436" y="48"/>
                    <a:pt x="1410" y="2"/>
                    <a:pt x="1366" y="1"/>
                  </a:cubicBezTo>
                  <a:lnTo>
                    <a:pt x="1272" y="1"/>
                  </a:lnTo>
                  <a:lnTo>
                    <a:pt x="146" y="1"/>
                  </a:lnTo>
                  <a:lnTo>
                    <a:pt x="70" y="1"/>
                  </a:lnTo>
                  <a:cubicBezTo>
                    <a:pt x="27" y="0"/>
                    <a:pt x="0" y="48"/>
                    <a:pt x="27" y="87"/>
                  </a:cubicBezTo>
                  <a:close/>
                </a:path>
              </a:pathLst>
            </a:custGeom>
            <a:noFill/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2" name="Freeform 688"/>
            <p:cNvSpPr>
              <a:spLocks/>
            </p:cNvSpPr>
            <p:nvPr/>
          </p:nvSpPr>
          <p:spPr bwMode="auto">
            <a:xfrm>
              <a:off x="241300" y="1490663"/>
              <a:ext cx="792163" cy="571500"/>
            </a:xfrm>
            <a:custGeom>
              <a:avLst/>
              <a:gdLst/>
              <a:ahLst/>
              <a:cxnLst>
                <a:cxn ang="0">
                  <a:pos x="15" y="57"/>
                </a:cxn>
                <a:cxn ang="0">
                  <a:pos x="50" y="109"/>
                </a:cxn>
                <a:cxn ang="0">
                  <a:pos x="615" y="911"/>
                </a:cxn>
                <a:cxn ang="0">
                  <a:pos x="663" y="979"/>
                </a:cxn>
                <a:cxn ang="0">
                  <a:pos x="720" y="979"/>
                </a:cxn>
                <a:cxn ang="0">
                  <a:pos x="767" y="913"/>
                </a:cxn>
                <a:cxn ang="0">
                  <a:pos x="1336" y="104"/>
                </a:cxn>
                <a:cxn ang="0">
                  <a:pos x="1370" y="55"/>
                </a:cxn>
                <a:cxn ang="0">
                  <a:pos x="1342" y="0"/>
                </a:cxn>
                <a:cxn ang="0">
                  <a:pos x="1248" y="0"/>
                </a:cxn>
                <a:cxn ang="0">
                  <a:pos x="118" y="0"/>
                </a:cxn>
                <a:cxn ang="0">
                  <a:pos x="44" y="0"/>
                </a:cxn>
                <a:cxn ang="0">
                  <a:pos x="15" y="57"/>
                </a:cxn>
              </a:cxnLst>
              <a:rect l="0" t="0" r="r" b="b"/>
              <a:pathLst>
                <a:path w="1385" h="1000">
                  <a:moveTo>
                    <a:pt x="15" y="57"/>
                  </a:moveTo>
                  <a:lnTo>
                    <a:pt x="50" y="109"/>
                  </a:lnTo>
                  <a:lnTo>
                    <a:pt x="615" y="911"/>
                  </a:lnTo>
                  <a:lnTo>
                    <a:pt x="663" y="979"/>
                  </a:lnTo>
                  <a:cubicBezTo>
                    <a:pt x="679" y="1000"/>
                    <a:pt x="704" y="1000"/>
                    <a:pt x="720" y="979"/>
                  </a:cubicBezTo>
                  <a:lnTo>
                    <a:pt x="767" y="913"/>
                  </a:lnTo>
                  <a:lnTo>
                    <a:pt x="1336" y="104"/>
                  </a:lnTo>
                  <a:lnTo>
                    <a:pt x="1370" y="55"/>
                  </a:lnTo>
                  <a:cubicBezTo>
                    <a:pt x="1385" y="32"/>
                    <a:pt x="1370" y="0"/>
                    <a:pt x="1342" y="0"/>
                  </a:cubicBezTo>
                  <a:lnTo>
                    <a:pt x="1248" y="0"/>
                  </a:lnTo>
                  <a:lnTo>
                    <a:pt x="118" y="0"/>
                  </a:lnTo>
                  <a:lnTo>
                    <a:pt x="44" y="0"/>
                  </a:lnTo>
                  <a:cubicBezTo>
                    <a:pt x="10" y="1"/>
                    <a:pt x="0" y="36"/>
                    <a:pt x="15" y="57"/>
                  </a:cubicBezTo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3" name="Freeform 689"/>
            <p:cNvSpPr>
              <a:spLocks/>
            </p:cNvSpPr>
            <p:nvPr/>
          </p:nvSpPr>
          <p:spPr bwMode="auto">
            <a:xfrm>
              <a:off x="241300" y="1490663"/>
              <a:ext cx="792163" cy="571500"/>
            </a:xfrm>
            <a:custGeom>
              <a:avLst/>
              <a:gdLst/>
              <a:ahLst/>
              <a:cxnLst>
                <a:cxn ang="0">
                  <a:pos x="15" y="57"/>
                </a:cxn>
                <a:cxn ang="0">
                  <a:pos x="50" y="109"/>
                </a:cxn>
                <a:cxn ang="0">
                  <a:pos x="615" y="911"/>
                </a:cxn>
                <a:cxn ang="0">
                  <a:pos x="663" y="979"/>
                </a:cxn>
                <a:cxn ang="0">
                  <a:pos x="720" y="979"/>
                </a:cxn>
                <a:cxn ang="0">
                  <a:pos x="767" y="913"/>
                </a:cxn>
                <a:cxn ang="0">
                  <a:pos x="1336" y="104"/>
                </a:cxn>
                <a:cxn ang="0">
                  <a:pos x="1370" y="55"/>
                </a:cxn>
                <a:cxn ang="0">
                  <a:pos x="1342" y="0"/>
                </a:cxn>
                <a:cxn ang="0">
                  <a:pos x="1248" y="0"/>
                </a:cxn>
                <a:cxn ang="0">
                  <a:pos x="118" y="0"/>
                </a:cxn>
                <a:cxn ang="0">
                  <a:pos x="44" y="0"/>
                </a:cxn>
                <a:cxn ang="0">
                  <a:pos x="15" y="57"/>
                </a:cxn>
              </a:cxnLst>
              <a:rect l="0" t="0" r="r" b="b"/>
              <a:pathLst>
                <a:path w="1385" h="1000">
                  <a:moveTo>
                    <a:pt x="15" y="57"/>
                  </a:moveTo>
                  <a:lnTo>
                    <a:pt x="50" y="109"/>
                  </a:lnTo>
                  <a:lnTo>
                    <a:pt x="615" y="911"/>
                  </a:lnTo>
                  <a:lnTo>
                    <a:pt x="663" y="979"/>
                  </a:lnTo>
                  <a:cubicBezTo>
                    <a:pt x="679" y="1000"/>
                    <a:pt x="704" y="1000"/>
                    <a:pt x="720" y="979"/>
                  </a:cubicBezTo>
                  <a:lnTo>
                    <a:pt x="767" y="913"/>
                  </a:lnTo>
                  <a:lnTo>
                    <a:pt x="1336" y="104"/>
                  </a:lnTo>
                  <a:lnTo>
                    <a:pt x="1370" y="55"/>
                  </a:lnTo>
                  <a:cubicBezTo>
                    <a:pt x="1385" y="32"/>
                    <a:pt x="1370" y="0"/>
                    <a:pt x="1342" y="0"/>
                  </a:cubicBezTo>
                  <a:lnTo>
                    <a:pt x="1248" y="0"/>
                  </a:lnTo>
                  <a:lnTo>
                    <a:pt x="118" y="0"/>
                  </a:lnTo>
                  <a:lnTo>
                    <a:pt x="44" y="0"/>
                  </a:lnTo>
                  <a:cubicBezTo>
                    <a:pt x="10" y="1"/>
                    <a:pt x="0" y="36"/>
                    <a:pt x="15" y="57"/>
                  </a:cubicBezTo>
                  <a:close/>
                </a:path>
              </a:pathLst>
            </a:custGeom>
            <a:noFill/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4" name="Freeform 690"/>
            <p:cNvSpPr>
              <a:spLocks/>
            </p:cNvSpPr>
            <p:nvPr/>
          </p:nvSpPr>
          <p:spPr bwMode="auto">
            <a:xfrm>
              <a:off x="255588" y="1501776"/>
              <a:ext cx="763588" cy="547688"/>
            </a:xfrm>
            <a:custGeom>
              <a:avLst/>
              <a:gdLst/>
              <a:ahLst/>
              <a:cxnLst>
                <a:cxn ang="0">
                  <a:pos x="7" y="27"/>
                </a:cxn>
                <a:cxn ang="0">
                  <a:pos x="40" y="76"/>
                </a:cxn>
                <a:cxn ang="0">
                  <a:pos x="610" y="886"/>
                </a:cxn>
                <a:cxn ang="0">
                  <a:pos x="655" y="950"/>
                </a:cxn>
                <a:cxn ang="0">
                  <a:pos x="682" y="950"/>
                </a:cxn>
                <a:cxn ang="0">
                  <a:pos x="727" y="887"/>
                </a:cxn>
                <a:cxn ang="0">
                  <a:pos x="1299" y="72"/>
                </a:cxn>
                <a:cxn ang="0">
                  <a:pos x="1333" y="25"/>
                </a:cxn>
                <a:cxn ang="0">
                  <a:pos x="1319" y="0"/>
                </a:cxn>
                <a:cxn ang="0">
                  <a:pos x="1230" y="0"/>
                </a:cxn>
                <a:cxn ang="0">
                  <a:pos x="90" y="0"/>
                </a:cxn>
                <a:cxn ang="0">
                  <a:pos x="20" y="0"/>
                </a:cxn>
                <a:cxn ang="0">
                  <a:pos x="7" y="27"/>
                </a:cxn>
              </a:cxnLst>
              <a:rect l="0" t="0" r="r" b="b"/>
              <a:pathLst>
                <a:path w="1338" h="959">
                  <a:moveTo>
                    <a:pt x="7" y="27"/>
                  </a:moveTo>
                  <a:lnTo>
                    <a:pt x="40" y="76"/>
                  </a:lnTo>
                  <a:lnTo>
                    <a:pt x="610" y="886"/>
                  </a:lnTo>
                  <a:lnTo>
                    <a:pt x="655" y="950"/>
                  </a:lnTo>
                  <a:cubicBezTo>
                    <a:pt x="662" y="958"/>
                    <a:pt x="676" y="959"/>
                    <a:pt x="682" y="950"/>
                  </a:cubicBezTo>
                  <a:lnTo>
                    <a:pt x="727" y="887"/>
                  </a:lnTo>
                  <a:lnTo>
                    <a:pt x="1299" y="72"/>
                  </a:lnTo>
                  <a:lnTo>
                    <a:pt x="1333" y="25"/>
                  </a:lnTo>
                  <a:cubicBezTo>
                    <a:pt x="1338" y="16"/>
                    <a:pt x="1333" y="0"/>
                    <a:pt x="1319" y="0"/>
                  </a:cubicBezTo>
                  <a:lnTo>
                    <a:pt x="1230" y="0"/>
                  </a:lnTo>
                  <a:lnTo>
                    <a:pt x="90" y="0"/>
                  </a:lnTo>
                  <a:lnTo>
                    <a:pt x="20" y="0"/>
                  </a:lnTo>
                  <a:cubicBezTo>
                    <a:pt x="7" y="0"/>
                    <a:pt x="0" y="16"/>
                    <a:pt x="7" y="27"/>
                  </a:cubicBezTo>
                </a:path>
              </a:pathLst>
            </a:custGeom>
            <a:solidFill>
              <a:srgbClr val="E5233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5" name="Freeform 691"/>
            <p:cNvSpPr>
              <a:spLocks/>
            </p:cNvSpPr>
            <p:nvPr/>
          </p:nvSpPr>
          <p:spPr bwMode="auto">
            <a:xfrm>
              <a:off x="255588" y="1501776"/>
              <a:ext cx="763588" cy="547688"/>
            </a:xfrm>
            <a:custGeom>
              <a:avLst/>
              <a:gdLst/>
              <a:ahLst/>
              <a:cxnLst>
                <a:cxn ang="0">
                  <a:pos x="7" y="27"/>
                </a:cxn>
                <a:cxn ang="0">
                  <a:pos x="40" y="76"/>
                </a:cxn>
                <a:cxn ang="0">
                  <a:pos x="610" y="886"/>
                </a:cxn>
                <a:cxn ang="0">
                  <a:pos x="655" y="950"/>
                </a:cxn>
                <a:cxn ang="0">
                  <a:pos x="682" y="950"/>
                </a:cxn>
                <a:cxn ang="0">
                  <a:pos x="727" y="887"/>
                </a:cxn>
                <a:cxn ang="0">
                  <a:pos x="1299" y="72"/>
                </a:cxn>
                <a:cxn ang="0">
                  <a:pos x="1333" y="25"/>
                </a:cxn>
                <a:cxn ang="0">
                  <a:pos x="1319" y="0"/>
                </a:cxn>
                <a:cxn ang="0">
                  <a:pos x="1230" y="0"/>
                </a:cxn>
                <a:cxn ang="0">
                  <a:pos x="90" y="0"/>
                </a:cxn>
                <a:cxn ang="0">
                  <a:pos x="20" y="0"/>
                </a:cxn>
                <a:cxn ang="0">
                  <a:pos x="7" y="27"/>
                </a:cxn>
              </a:cxnLst>
              <a:rect l="0" t="0" r="r" b="b"/>
              <a:pathLst>
                <a:path w="1338" h="959">
                  <a:moveTo>
                    <a:pt x="7" y="27"/>
                  </a:moveTo>
                  <a:lnTo>
                    <a:pt x="40" y="76"/>
                  </a:lnTo>
                  <a:lnTo>
                    <a:pt x="610" y="886"/>
                  </a:lnTo>
                  <a:lnTo>
                    <a:pt x="655" y="950"/>
                  </a:lnTo>
                  <a:cubicBezTo>
                    <a:pt x="662" y="958"/>
                    <a:pt x="676" y="959"/>
                    <a:pt x="682" y="950"/>
                  </a:cubicBezTo>
                  <a:lnTo>
                    <a:pt x="727" y="887"/>
                  </a:lnTo>
                  <a:lnTo>
                    <a:pt x="1299" y="72"/>
                  </a:lnTo>
                  <a:lnTo>
                    <a:pt x="1333" y="25"/>
                  </a:lnTo>
                  <a:cubicBezTo>
                    <a:pt x="1338" y="16"/>
                    <a:pt x="1333" y="0"/>
                    <a:pt x="1319" y="0"/>
                  </a:cubicBezTo>
                  <a:lnTo>
                    <a:pt x="1230" y="0"/>
                  </a:lnTo>
                  <a:lnTo>
                    <a:pt x="90" y="0"/>
                  </a:lnTo>
                  <a:lnTo>
                    <a:pt x="20" y="0"/>
                  </a:lnTo>
                  <a:cubicBezTo>
                    <a:pt x="7" y="0"/>
                    <a:pt x="0" y="16"/>
                    <a:pt x="7" y="27"/>
                  </a:cubicBezTo>
                  <a:close/>
                </a:path>
              </a:pathLst>
            </a:custGeom>
            <a:noFill/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6" name="Freeform 692"/>
            <p:cNvSpPr>
              <a:spLocks/>
            </p:cNvSpPr>
            <p:nvPr/>
          </p:nvSpPr>
          <p:spPr bwMode="auto">
            <a:xfrm>
              <a:off x="863600" y="1641476"/>
              <a:ext cx="1588" cy="15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7" name="Freeform 693"/>
            <p:cNvSpPr>
              <a:spLocks/>
            </p:cNvSpPr>
            <p:nvPr/>
          </p:nvSpPr>
          <p:spPr bwMode="auto">
            <a:xfrm>
              <a:off x="806450" y="1628776"/>
              <a:ext cx="57150" cy="8413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54" y="0"/>
                </a:cxn>
                <a:cxn ang="0">
                  <a:pos x="37" y="14"/>
                </a:cxn>
                <a:cxn ang="0">
                  <a:pos x="31" y="0"/>
                </a:cxn>
                <a:cxn ang="0">
                  <a:pos x="0" y="0"/>
                </a:cxn>
                <a:cxn ang="0">
                  <a:pos x="7" y="13"/>
                </a:cxn>
                <a:cxn ang="0">
                  <a:pos x="7" y="51"/>
                </a:cxn>
                <a:cxn ang="0">
                  <a:pos x="7" y="147"/>
                </a:cxn>
                <a:cxn ang="0">
                  <a:pos x="37" y="147"/>
                </a:cxn>
                <a:cxn ang="0">
                  <a:pos x="37" y="51"/>
                </a:cxn>
                <a:cxn ang="0">
                  <a:pos x="37" y="31"/>
                </a:cxn>
                <a:cxn ang="0">
                  <a:pos x="42" y="24"/>
                </a:cxn>
                <a:cxn ang="0">
                  <a:pos x="63" y="24"/>
                </a:cxn>
                <a:cxn ang="0">
                  <a:pos x="70" y="32"/>
                </a:cxn>
                <a:cxn ang="0">
                  <a:pos x="70" y="51"/>
                </a:cxn>
                <a:cxn ang="0">
                  <a:pos x="70" y="147"/>
                </a:cxn>
                <a:cxn ang="0">
                  <a:pos x="100" y="147"/>
                </a:cxn>
                <a:cxn ang="0">
                  <a:pos x="100" y="51"/>
                </a:cxn>
                <a:cxn ang="0">
                  <a:pos x="100" y="22"/>
                </a:cxn>
                <a:cxn ang="0">
                  <a:pos x="77" y="0"/>
                </a:cxn>
              </a:cxnLst>
              <a:rect l="0" t="0" r="r" b="b"/>
              <a:pathLst>
                <a:path w="100" h="147">
                  <a:moveTo>
                    <a:pt x="77" y="0"/>
                  </a:moveTo>
                  <a:lnTo>
                    <a:pt x="54" y="0"/>
                  </a:lnTo>
                  <a:cubicBezTo>
                    <a:pt x="47" y="0"/>
                    <a:pt x="37" y="5"/>
                    <a:pt x="37" y="14"/>
                  </a:cubicBezTo>
                  <a:cubicBezTo>
                    <a:pt x="36" y="12"/>
                    <a:pt x="37" y="6"/>
                    <a:pt x="31" y="0"/>
                  </a:cubicBezTo>
                  <a:lnTo>
                    <a:pt x="0" y="0"/>
                  </a:lnTo>
                  <a:cubicBezTo>
                    <a:pt x="1" y="0"/>
                    <a:pt x="7" y="2"/>
                    <a:pt x="7" y="13"/>
                  </a:cubicBezTo>
                  <a:lnTo>
                    <a:pt x="7" y="51"/>
                  </a:lnTo>
                  <a:lnTo>
                    <a:pt x="7" y="147"/>
                  </a:lnTo>
                  <a:lnTo>
                    <a:pt x="37" y="147"/>
                  </a:lnTo>
                  <a:lnTo>
                    <a:pt x="37" y="51"/>
                  </a:lnTo>
                  <a:lnTo>
                    <a:pt x="37" y="31"/>
                  </a:lnTo>
                  <a:cubicBezTo>
                    <a:pt x="37" y="31"/>
                    <a:pt x="37" y="24"/>
                    <a:pt x="42" y="24"/>
                  </a:cubicBezTo>
                  <a:lnTo>
                    <a:pt x="63" y="24"/>
                  </a:lnTo>
                  <a:cubicBezTo>
                    <a:pt x="65" y="24"/>
                    <a:pt x="70" y="25"/>
                    <a:pt x="70" y="32"/>
                  </a:cubicBezTo>
                  <a:lnTo>
                    <a:pt x="70" y="51"/>
                  </a:lnTo>
                  <a:lnTo>
                    <a:pt x="70" y="147"/>
                  </a:lnTo>
                  <a:lnTo>
                    <a:pt x="100" y="147"/>
                  </a:lnTo>
                  <a:lnTo>
                    <a:pt x="100" y="51"/>
                  </a:lnTo>
                  <a:lnTo>
                    <a:pt x="100" y="22"/>
                  </a:lnTo>
                  <a:cubicBezTo>
                    <a:pt x="100" y="20"/>
                    <a:pt x="98" y="0"/>
                    <a:pt x="77" y="0"/>
                  </a:cubicBezTo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8" name="Freeform 694"/>
            <p:cNvSpPr>
              <a:spLocks noEditPoints="1"/>
            </p:cNvSpPr>
            <p:nvPr/>
          </p:nvSpPr>
          <p:spPr bwMode="auto">
            <a:xfrm>
              <a:off x="746125" y="1628776"/>
              <a:ext cx="52388" cy="84138"/>
            </a:xfrm>
            <a:custGeom>
              <a:avLst/>
              <a:gdLst/>
              <a:ahLst/>
              <a:cxnLst>
                <a:cxn ang="0">
                  <a:pos x="68" y="0"/>
                </a:cxn>
                <a:cxn ang="0">
                  <a:pos x="24" y="0"/>
                </a:cxn>
                <a:cxn ang="0">
                  <a:pos x="0" y="24"/>
                </a:cxn>
                <a:cxn ang="0">
                  <a:pos x="0" y="51"/>
                </a:cxn>
                <a:cxn ang="0">
                  <a:pos x="0" y="147"/>
                </a:cxn>
                <a:cxn ang="0">
                  <a:pos x="29" y="147"/>
                </a:cxn>
                <a:cxn ang="0">
                  <a:pos x="29" y="104"/>
                </a:cxn>
                <a:cxn ang="0">
                  <a:pos x="63" y="104"/>
                </a:cxn>
                <a:cxn ang="0">
                  <a:pos x="63" y="147"/>
                </a:cxn>
                <a:cxn ang="0">
                  <a:pos x="92" y="147"/>
                </a:cxn>
                <a:cxn ang="0">
                  <a:pos x="92" y="51"/>
                </a:cxn>
                <a:cxn ang="0">
                  <a:pos x="92" y="24"/>
                </a:cxn>
                <a:cxn ang="0">
                  <a:pos x="68" y="0"/>
                </a:cxn>
                <a:cxn ang="0">
                  <a:pos x="63" y="79"/>
                </a:cxn>
                <a:cxn ang="0">
                  <a:pos x="29" y="79"/>
                </a:cxn>
                <a:cxn ang="0">
                  <a:pos x="29" y="51"/>
                </a:cxn>
                <a:cxn ang="0">
                  <a:pos x="29" y="30"/>
                </a:cxn>
                <a:cxn ang="0">
                  <a:pos x="34" y="24"/>
                </a:cxn>
                <a:cxn ang="0">
                  <a:pos x="57" y="24"/>
                </a:cxn>
                <a:cxn ang="0">
                  <a:pos x="63" y="30"/>
                </a:cxn>
                <a:cxn ang="0">
                  <a:pos x="63" y="51"/>
                </a:cxn>
                <a:cxn ang="0">
                  <a:pos x="63" y="79"/>
                </a:cxn>
              </a:cxnLst>
              <a:rect l="0" t="0" r="r" b="b"/>
              <a:pathLst>
                <a:path w="92" h="147">
                  <a:moveTo>
                    <a:pt x="68" y="0"/>
                  </a:moveTo>
                  <a:lnTo>
                    <a:pt x="24" y="0"/>
                  </a:lnTo>
                  <a:cubicBezTo>
                    <a:pt x="11" y="0"/>
                    <a:pt x="0" y="11"/>
                    <a:pt x="0" y="24"/>
                  </a:cubicBezTo>
                  <a:lnTo>
                    <a:pt x="0" y="51"/>
                  </a:lnTo>
                  <a:lnTo>
                    <a:pt x="0" y="147"/>
                  </a:lnTo>
                  <a:lnTo>
                    <a:pt x="29" y="147"/>
                  </a:lnTo>
                  <a:lnTo>
                    <a:pt x="29" y="104"/>
                  </a:lnTo>
                  <a:lnTo>
                    <a:pt x="63" y="104"/>
                  </a:lnTo>
                  <a:lnTo>
                    <a:pt x="63" y="147"/>
                  </a:lnTo>
                  <a:lnTo>
                    <a:pt x="92" y="147"/>
                  </a:lnTo>
                  <a:lnTo>
                    <a:pt x="92" y="51"/>
                  </a:lnTo>
                  <a:lnTo>
                    <a:pt x="92" y="24"/>
                  </a:lnTo>
                  <a:cubicBezTo>
                    <a:pt x="92" y="11"/>
                    <a:pt x="83" y="0"/>
                    <a:pt x="68" y="0"/>
                  </a:cubicBezTo>
                  <a:moveTo>
                    <a:pt x="63" y="79"/>
                  </a:moveTo>
                  <a:lnTo>
                    <a:pt x="29" y="79"/>
                  </a:lnTo>
                  <a:lnTo>
                    <a:pt x="29" y="51"/>
                  </a:lnTo>
                  <a:lnTo>
                    <a:pt x="29" y="30"/>
                  </a:lnTo>
                  <a:cubicBezTo>
                    <a:pt x="29" y="24"/>
                    <a:pt x="35" y="24"/>
                    <a:pt x="34" y="24"/>
                  </a:cubicBezTo>
                  <a:lnTo>
                    <a:pt x="57" y="24"/>
                  </a:lnTo>
                  <a:cubicBezTo>
                    <a:pt x="58" y="24"/>
                    <a:pt x="63" y="25"/>
                    <a:pt x="63" y="30"/>
                  </a:cubicBezTo>
                  <a:lnTo>
                    <a:pt x="63" y="51"/>
                  </a:lnTo>
                  <a:lnTo>
                    <a:pt x="63" y="7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9" name="Freeform 695"/>
            <p:cNvSpPr>
              <a:spLocks/>
            </p:cNvSpPr>
            <p:nvPr/>
          </p:nvSpPr>
          <p:spPr bwMode="auto">
            <a:xfrm>
              <a:off x="714375" y="1628776"/>
              <a:ext cx="17463" cy="84138"/>
            </a:xfrm>
            <a:custGeom>
              <a:avLst/>
              <a:gdLst/>
              <a:ahLst/>
              <a:cxnLst>
                <a:cxn ang="0">
                  <a:pos x="0" y="51"/>
                </a:cxn>
                <a:cxn ang="0">
                  <a:pos x="0" y="147"/>
                </a:cxn>
                <a:cxn ang="0">
                  <a:pos x="31" y="147"/>
                </a:cxn>
                <a:cxn ang="0">
                  <a:pos x="31" y="51"/>
                </a:cxn>
                <a:cxn ang="0">
                  <a:pos x="31" y="0"/>
                </a:cxn>
                <a:cxn ang="0">
                  <a:pos x="0" y="0"/>
                </a:cxn>
              </a:cxnLst>
              <a:rect l="0" t="0" r="r" b="b"/>
              <a:pathLst>
                <a:path w="31" h="147">
                  <a:moveTo>
                    <a:pt x="0" y="51"/>
                  </a:moveTo>
                  <a:lnTo>
                    <a:pt x="0" y="147"/>
                  </a:lnTo>
                  <a:lnTo>
                    <a:pt x="31" y="147"/>
                  </a:lnTo>
                  <a:lnTo>
                    <a:pt x="31" y="51"/>
                  </a:lnTo>
                  <a:lnTo>
                    <a:pt x="31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0" name="Freeform 696"/>
            <p:cNvSpPr>
              <a:spLocks/>
            </p:cNvSpPr>
            <p:nvPr/>
          </p:nvSpPr>
          <p:spPr bwMode="auto">
            <a:xfrm>
              <a:off x="692150" y="1744663"/>
              <a:ext cx="39688" cy="82550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0" y="46"/>
                </a:cxn>
                <a:cxn ang="0">
                  <a:pos x="0" y="123"/>
                </a:cxn>
                <a:cxn ang="0">
                  <a:pos x="24" y="147"/>
                </a:cxn>
                <a:cxn ang="0">
                  <a:pos x="68" y="147"/>
                </a:cxn>
                <a:cxn ang="0">
                  <a:pos x="68" y="122"/>
                </a:cxn>
                <a:cxn ang="0">
                  <a:pos x="36" y="122"/>
                </a:cxn>
                <a:cxn ang="0">
                  <a:pos x="30" y="117"/>
                </a:cxn>
                <a:cxn ang="0">
                  <a:pos x="30" y="84"/>
                </a:cxn>
                <a:cxn ang="0">
                  <a:pos x="66" y="84"/>
                </a:cxn>
                <a:cxn ang="0">
                  <a:pos x="66" y="59"/>
                </a:cxn>
                <a:cxn ang="0">
                  <a:pos x="30" y="59"/>
                </a:cxn>
                <a:cxn ang="0">
                  <a:pos x="30" y="46"/>
                </a:cxn>
                <a:cxn ang="0">
                  <a:pos x="30" y="31"/>
                </a:cxn>
                <a:cxn ang="0">
                  <a:pos x="36" y="25"/>
                </a:cxn>
                <a:cxn ang="0">
                  <a:pos x="68" y="25"/>
                </a:cxn>
                <a:cxn ang="0">
                  <a:pos x="68" y="0"/>
                </a:cxn>
                <a:cxn ang="0">
                  <a:pos x="25" y="0"/>
                </a:cxn>
                <a:cxn ang="0">
                  <a:pos x="0" y="22"/>
                </a:cxn>
              </a:cxnLst>
              <a:rect l="0" t="0" r="r" b="b"/>
              <a:pathLst>
                <a:path w="68" h="147">
                  <a:moveTo>
                    <a:pt x="0" y="22"/>
                  </a:moveTo>
                  <a:lnTo>
                    <a:pt x="0" y="46"/>
                  </a:lnTo>
                  <a:lnTo>
                    <a:pt x="0" y="123"/>
                  </a:lnTo>
                  <a:cubicBezTo>
                    <a:pt x="0" y="136"/>
                    <a:pt x="11" y="147"/>
                    <a:pt x="24" y="147"/>
                  </a:cubicBezTo>
                  <a:lnTo>
                    <a:pt x="68" y="147"/>
                  </a:lnTo>
                  <a:lnTo>
                    <a:pt x="68" y="122"/>
                  </a:lnTo>
                  <a:lnTo>
                    <a:pt x="36" y="122"/>
                  </a:lnTo>
                  <a:cubicBezTo>
                    <a:pt x="32" y="122"/>
                    <a:pt x="30" y="120"/>
                    <a:pt x="30" y="117"/>
                  </a:cubicBezTo>
                  <a:lnTo>
                    <a:pt x="30" y="84"/>
                  </a:lnTo>
                  <a:lnTo>
                    <a:pt x="66" y="84"/>
                  </a:lnTo>
                  <a:lnTo>
                    <a:pt x="66" y="59"/>
                  </a:lnTo>
                  <a:lnTo>
                    <a:pt x="30" y="59"/>
                  </a:lnTo>
                  <a:lnTo>
                    <a:pt x="30" y="46"/>
                  </a:lnTo>
                  <a:lnTo>
                    <a:pt x="30" y="31"/>
                  </a:lnTo>
                  <a:cubicBezTo>
                    <a:pt x="30" y="28"/>
                    <a:pt x="31" y="25"/>
                    <a:pt x="36" y="25"/>
                  </a:cubicBezTo>
                  <a:lnTo>
                    <a:pt x="68" y="25"/>
                  </a:lnTo>
                  <a:lnTo>
                    <a:pt x="68" y="0"/>
                  </a:lnTo>
                  <a:lnTo>
                    <a:pt x="25" y="0"/>
                  </a:lnTo>
                  <a:cubicBezTo>
                    <a:pt x="12" y="0"/>
                    <a:pt x="0" y="10"/>
                    <a:pt x="0" y="22"/>
                  </a:cubicBezTo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1" name="Freeform 697"/>
            <p:cNvSpPr>
              <a:spLocks noEditPoints="1"/>
            </p:cNvSpPr>
            <p:nvPr/>
          </p:nvSpPr>
          <p:spPr bwMode="auto">
            <a:xfrm>
              <a:off x="649288" y="1628776"/>
              <a:ext cx="53975" cy="84138"/>
            </a:xfrm>
            <a:custGeom>
              <a:avLst/>
              <a:gdLst/>
              <a:ahLst/>
              <a:cxnLst>
                <a:cxn ang="0">
                  <a:pos x="93" y="122"/>
                </a:cxn>
                <a:cxn ang="0">
                  <a:pos x="93" y="51"/>
                </a:cxn>
                <a:cxn ang="0">
                  <a:pos x="93" y="22"/>
                </a:cxn>
                <a:cxn ang="0">
                  <a:pos x="66" y="0"/>
                </a:cxn>
                <a:cxn ang="0">
                  <a:pos x="29" y="0"/>
                </a:cxn>
                <a:cxn ang="0">
                  <a:pos x="0" y="0"/>
                </a:cxn>
                <a:cxn ang="0">
                  <a:pos x="0" y="51"/>
                </a:cxn>
                <a:cxn ang="0">
                  <a:pos x="0" y="147"/>
                </a:cxn>
                <a:cxn ang="0">
                  <a:pos x="67" y="147"/>
                </a:cxn>
                <a:cxn ang="0">
                  <a:pos x="93" y="122"/>
                </a:cxn>
                <a:cxn ang="0">
                  <a:pos x="63" y="115"/>
                </a:cxn>
                <a:cxn ang="0">
                  <a:pos x="56" y="122"/>
                </a:cxn>
                <a:cxn ang="0">
                  <a:pos x="30" y="122"/>
                </a:cxn>
                <a:cxn ang="0">
                  <a:pos x="30" y="51"/>
                </a:cxn>
                <a:cxn ang="0">
                  <a:pos x="30" y="24"/>
                </a:cxn>
                <a:cxn ang="0">
                  <a:pos x="56" y="24"/>
                </a:cxn>
                <a:cxn ang="0">
                  <a:pos x="63" y="31"/>
                </a:cxn>
                <a:cxn ang="0">
                  <a:pos x="63" y="51"/>
                </a:cxn>
                <a:cxn ang="0">
                  <a:pos x="63" y="115"/>
                </a:cxn>
              </a:cxnLst>
              <a:rect l="0" t="0" r="r" b="b"/>
              <a:pathLst>
                <a:path w="93" h="147">
                  <a:moveTo>
                    <a:pt x="93" y="122"/>
                  </a:moveTo>
                  <a:lnTo>
                    <a:pt x="93" y="51"/>
                  </a:lnTo>
                  <a:lnTo>
                    <a:pt x="93" y="22"/>
                  </a:lnTo>
                  <a:cubicBezTo>
                    <a:pt x="93" y="8"/>
                    <a:pt x="80" y="0"/>
                    <a:pt x="66" y="0"/>
                  </a:cubicBezTo>
                  <a:lnTo>
                    <a:pt x="29" y="0"/>
                  </a:lnTo>
                  <a:lnTo>
                    <a:pt x="0" y="0"/>
                  </a:lnTo>
                  <a:lnTo>
                    <a:pt x="0" y="51"/>
                  </a:lnTo>
                  <a:lnTo>
                    <a:pt x="0" y="147"/>
                  </a:lnTo>
                  <a:lnTo>
                    <a:pt x="67" y="147"/>
                  </a:lnTo>
                  <a:cubicBezTo>
                    <a:pt x="80" y="147"/>
                    <a:pt x="93" y="136"/>
                    <a:pt x="93" y="122"/>
                  </a:cubicBezTo>
                  <a:moveTo>
                    <a:pt x="63" y="115"/>
                  </a:moveTo>
                  <a:cubicBezTo>
                    <a:pt x="63" y="118"/>
                    <a:pt x="61" y="122"/>
                    <a:pt x="56" y="122"/>
                  </a:cubicBezTo>
                  <a:lnTo>
                    <a:pt x="30" y="122"/>
                  </a:lnTo>
                  <a:lnTo>
                    <a:pt x="30" y="51"/>
                  </a:lnTo>
                  <a:lnTo>
                    <a:pt x="30" y="24"/>
                  </a:lnTo>
                  <a:lnTo>
                    <a:pt x="56" y="24"/>
                  </a:lnTo>
                  <a:cubicBezTo>
                    <a:pt x="63" y="24"/>
                    <a:pt x="63" y="28"/>
                    <a:pt x="63" y="31"/>
                  </a:cubicBezTo>
                  <a:lnTo>
                    <a:pt x="63" y="51"/>
                  </a:lnTo>
                  <a:lnTo>
                    <a:pt x="63" y="115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2" name="Freeform 698"/>
            <p:cNvSpPr>
              <a:spLocks noEditPoints="1"/>
            </p:cNvSpPr>
            <p:nvPr/>
          </p:nvSpPr>
          <p:spPr bwMode="auto">
            <a:xfrm>
              <a:off x="627063" y="1744663"/>
              <a:ext cx="57150" cy="82550"/>
            </a:xfrm>
            <a:custGeom>
              <a:avLst/>
              <a:gdLst/>
              <a:ahLst/>
              <a:cxnLst>
                <a:cxn ang="0">
                  <a:pos x="92" y="134"/>
                </a:cxn>
                <a:cxn ang="0">
                  <a:pos x="92" y="101"/>
                </a:cxn>
                <a:cxn ang="0">
                  <a:pos x="73" y="84"/>
                </a:cxn>
                <a:cxn ang="0">
                  <a:pos x="92" y="61"/>
                </a:cxn>
                <a:cxn ang="0">
                  <a:pos x="92" y="46"/>
                </a:cxn>
                <a:cxn ang="0">
                  <a:pos x="92" y="24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46"/>
                </a:cxn>
                <a:cxn ang="0">
                  <a:pos x="0" y="147"/>
                </a:cxn>
                <a:cxn ang="0">
                  <a:pos x="29" y="147"/>
                </a:cxn>
                <a:cxn ang="0">
                  <a:pos x="29" y="93"/>
                </a:cxn>
                <a:cxn ang="0">
                  <a:pos x="55" y="94"/>
                </a:cxn>
                <a:cxn ang="0">
                  <a:pos x="62" y="102"/>
                </a:cxn>
                <a:cxn ang="0">
                  <a:pos x="62" y="132"/>
                </a:cxn>
                <a:cxn ang="0">
                  <a:pos x="67" y="147"/>
                </a:cxn>
                <a:cxn ang="0">
                  <a:pos x="99" y="147"/>
                </a:cxn>
                <a:cxn ang="0">
                  <a:pos x="92" y="134"/>
                </a:cxn>
                <a:cxn ang="0">
                  <a:pos x="62" y="62"/>
                </a:cxn>
                <a:cxn ang="0">
                  <a:pos x="56" y="68"/>
                </a:cxn>
                <a:cxn ang="0">
                  <a:pos x="29" y="68"/>
                </a:cxn>
                <a:cxn ang="0">
                  <a:pos x="29" y="46"/>
                </a:cxn>
                <a:cxn ang="0">
                  <a:pos x="29" y="25"/>
                </a:cxn>
                <a:cxn ang="0">
                  <a:pos x="55" y="25"/>
                </a:cxn>
                <a:cxn ang="0">
                  <a:pos x="62" y="31"/>
                </a:cxn>
                <a:cxn ang="0">
                  <a:pos x="62" y="46"/>
                </a:cxn>
                <a:cxn ang="0">
                  <a:pos x="62" y="62"/>
                </a:cxn>
              </a:cxnLst>
              <a:rect l="0" t="0" r="r" b="b"/>
              <a:pathLst>
                <a:path w="100" h="147">
                  <a:moveTo>
                    <a:pt x="92" y="134"/>
                  </a:moveTo>
                  <a:lnTo>
                    <a:pt x="92" y="101"/>
                  </a:lnTo>
                  <a:cubicBezTo>
                    <a:pt x="92" y="93"/>
                    <a:pt x="85" y="86"/>
                    <a:pt x="73" y="84"/>
                  </a:cubicBezTo>
                  <a:cubicBezTo>
                    <a:pt x="85" y="83"/>
                    <a:pt x="92" y="73"/>
                    <a:pt x="92" y="61"/>
                  </a:cubicBezTo>
                  <a:lnTo>
                    <a:pt x="92" y="46"/>
                  </a:lnTo>
                  <a:lnTo>
                    <a:pt x="92" y="24"/>
                  </a:lnTo>
                  <a:cubicBezTo>
                    <a:pt x="92" y="9"/>
                    <a:pt x="79" y="0"/>
                    <a:pt x="66" y="0"/>
                  </a:cubicBezTo>
                  <a:lnTo>
                    <a:pt x="0" y="0"/>
                  </a:lnTo>
                  <a:lnTo>
                    <a:pt x="0" y="46"/>
                  </a:lnTo>
                  <a:lnTo>
                    <a:pt x="0" y="147"/>
                  </a:lnTo>
                  <a:lnTo>
                    <a:pt x="29" y="147"/>
                  </a:lnTo>
                  <a:lnTo>
                    <a:pt x="29" y="93"/>
                  </a:lnTo>
                  <a:lnTo>
                    <a:pt x="55" y="94"/>
                  </a:lnTo>
                  <a:cubicBezTo>
                    <a:pt x="58" y="94"/>
                    <a:pt x="62" y="96"/>
                    <a:pt x="62" y="102"/>
                  </a:cubicBezTo>
                  <a:lnTo>
                    <a:pt x="62" y="132"/>
                  </a:lnTo>
                  <a:cubicBezTo>
                    <a:pt x="62" y="144"/>
                    <a:pt x="66" y="147"/>
                    <a:pt x="67" y="147"/>
                  </a:cubicBezTo>
                  <a:lnTo>
                    <a:pt x="99" y="147"/>
                  </a:lnTo>
                  <a:cubicBezTo>
                    <a:pt x="100" y="147"/>
                    <a:pt x="93" y="145"/>
                    <a:pt x="92" y="134"/>
                  </a:cubicBezTo>
                  <a:moveTo>
                    <a:pt x="62" y="62"/>
                  </a:moveTo>
                  <a:cubicBezTo>
                    <a:pt x="62" y="64"/>
                    <a:pt x="59" y="68"/>
                    <a:pt x="56" y="68"/>
                  </a:cubicBezTo>
                  <a:lnTo>
                    <a:pt x="29" y="68"/>
                  </a:lnTo>
                  <a:lnTo>
                    <a:pt x="29" y="46"/>
                  </a:lnTo>
                  <a:lnTo>
                    <a:pt x="29" y="25"/>
                  </a:lnTo>
                  <a:lnTo>
                    <a:pt x="55" y="25"/>
                  </a:lnTo>
                  <a:cubicBezTo>
                    <a:pt x="58" y="25"/>
                    <a:pt x="62" y="28"/>
                    <a:pt x="62" y="31"/>
                  </a:cubicBezTo>
                  <a:lnTo>
                    <a:pt x="62" y="46"/>
                  </a:lnTo>
                  <a:lnTo>
                    <a:pt x="62" y="6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3" name="Freeform 699"/>
            <p:cNvSpPr>
              <a:spLocks noEditPoints="1"/>
            </p:cNvSpPr>
            <p:nvPr/>
          </p:nvSpPr>
          <p:spPr bwMode="auto">
            <a:xfrm>
              <a:off x="585788" y="1628776"/>
              <a:ext cx="52388" cy="84138"/>
            </a:xfrm>
            <a:custGeom>
              <a:avLst/>
              <a:gdLst/>
              <a:ahLst/>
              <a:cxnLst>
                <a:cxn ang="0">
                  <a:pos x="92" y="147"/>
                </a:cxn>
                <a:cxn ang="0">
                  <a:pos x="92" y="51"/>
                </a:cxn>
                <a:cxn ang="0">
                  <a:pos x="92" y="24"/>
                </a:cxn>
                <a:cxn ang="0">
                  <a:pos x="68" y="0"/>
                </a:cxn>
                <a:cxn ang="0">
                  <a:pos x="25" y="0"/>
                </a:cxn>
                <a:cxn ang="0">
                  <a:pos x="0" y="24"/>
                </a:cxn>
                <a:cxn ang="0">
                  <a:pos x="0" y="51"/>
                </a:cxn>
                <a:cxn ang="0">
                  <a:pos x="0" y="147"/>
                </a:cxn>
                <a:cxn ang="0">
                  <a:pos x="30" y="147"/>
                </a:cxn>
                <a:cxn ang="0">
                  <a:pos x="30" y="104"/>
                </a:cxn>
                <a:cxn ang="0">
                  <a:pos x="63" y="104"/>
                </a:cxn>
                <a:cxn ang="0">
                  <a:pos x="63" y="147"/>
                </a:cxn>
                <a:cxn ang="0">
                  <a:pos x="29" y="79"/>
                </a:cxn>
                <a:cxn ang="0">
                  <a:pos x="29" y="51"/>
                </a:cxn>
                <a:cxn ang="0">
                  <a:pos x="29" y="30"/>
                </a:cxn>
                <a:cxn ang="0">
                  <a:pos x="34" y="24"/>
                </a:cxn>
                <a:cxn ang="0">
                  <a:pos x="57" y="24"/>
                </a:cxn>
                <a:cxn ang="0">
                  <a:pos x="63" y="30"/>
                </a:cxn>
                <a:cxn ang="0">
                  <a:pos x="63" y="51"/>
                </a:cxn>
                <a:cxn ang="0">
                  <a:pos x="63" y="79"/>
                </a:cxn>
                <a:cxn ang="0">
                  <a:pos x="29" y="79"/>
                </a:cxn>
              </a:cxnLst>
              <a:rect l="0" t="0" r="r" b="b"/>
              <a:pathLst>
                <a:path w="92" h="147">
                  <a:moveTo>
                    <a:pt x="92" y="147"/>
                  </a:moveTo>
                  <a:lnTo>
                    <a:pt x="92" y="51"/>
                  </a:lnTo>
                  <a:lnTo>
                    <a:pt x="92" y="24"/>
                  </a:lnTo>
                  <a:cubicBezTo>
                    <a:pt x="92" y="11"/>
                    <a:pt x="84" y="0"/>
                    <a:pt x="68" y="0"/>
                  </a:cubicBezTo>
                  <a:lnTo>
                    <a:pt x="25" y="0"/>
                  </a:lnTo>
                  <a:cubicBezTo>
                    <a:pt x="11" y="0"/>
                    <a:pt x="0" y="11"/>
                    <a:pt x="0" y="24"/>
                  </a:cubicBezTo>
                  <a:lnTo>
                    <a:pt x="0" y="51"/>
                  </a:lnTo>
                  <a:lnTo>
                    <a:pt x="0" y="147"/>
                  </a:lnTo>
                  <a:lnTo>
                    <a:pt x="30" y="147"/>
                  </a:lnTo>
                  <a:lnTo>
                    <a:pt x="30" y="104"/>
                  </a:lnTo>
                  <a:lnTo>
                    <a:pt x="63" y="104"/>
                  </a:lnTo>
                  <a:lnTo>
                    <a:pt x="63" y="147"/>
                  </a:lnTo>
                  <a:moveTo>
                    <a:pt x="29" y="79"/>
                  </a:moveTo>
                  <a:lnTo>
                    <a:pt x="29" y="51"/>
                  </a:lnTo>
                  <a:lnTo>
                    <a:pt x="29" y="30"/>
                  </a:lnTo>
                  <a:cubicBezTo>
                    <a:pt x="29" y="24"/>
                    <a:pt x="35" y="24"/>
                    <a:pt x="34" y="24"/>
                  </a:cubicBezTo>
                  <a:lnTo>
                    <a:pt x="57" y="24"/>
                  </a:lnTo>
                  <a:cubicBezTo>
                    <a:pt x="58" y="24"/>
                    <a:pt x="63" y="25"/>
                    <a:pt x="63" y="30"/>
                  </a:cubicBezTo>
                  <a:lnTo>
                    <a:pt x="63" y="51"/>
                  </a:lnTo>
                  <a:lnTo>
                    <a:pt x="63" y="79"/>
                  </a:lnTo>
                  <a:lnTo>
                    <a:pt x="29" y="7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4" name="Freeform 700"/>
            <p:cNvSpPr>
              <a:spLocks/>
            </p:cNvSpPr>
            <p:nvPr/>
          </p:nvSpPr>
          <p:spPr bwMode="auto">
            <a:xfrm>
              <a:off x="596900" y="1744663"/>
              <a:ext cx="17463" cy="82550"/>
            </a:xfrm>
            <a:custGeom>
              <a:avLst/>
              <a:gdLst/>
              <a:ahLst/>
              <a:cxnLst>
                <a:cxn ang="0">
                  <a:pos x="0" y="46"/>
                </a:cxn>
                <a:cxn ang="0">
                  <a:pos x="0" y="147"/>
                </a:cxn>
                <a:cxn ang="0">
                  <a:pos x="30" y="147"/>
                </a:cxn>
                <a:cxn ang="0">
                  <a:pos x="30" y="46"/>
                </a:cxn>
                <a:cxn ang="0">
                  <a:pos x="30" y="0"/>
                </a:cxn>
                <a:cxn ang="0">
                  <a:pos x="0" y="0"/>
                </a:cxn>
              </a:cxnLst>
              <a:rect l="0" t="0" r="r" b="b"/>
              <a:pathLst>
                <a:path w="30" h="147">
                  <a:moveTo>
                    <a:pt x="0" y="46"/>
                  </a:moveTo>
                  <a:lnTo>
                    <a:pt x="0" y="147"/>
                  </a:lnTo>
                  <a:lnTo>
                    <a:pt x="30" y="147"/>
                  </a:lnTo>
                  <a:lnTo>
                    <a:pt x="30" y="46"/>
                  </a:lnTo>
                  <a:lnTo>
                    <a:pt x="30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5" name="Freeform 701"/>
            <p:cNvSpPr>
              <a:spLocks/>
            </p:cNvSpPr>
            <p:nvPr/>
          </p:nvSpPr>
          <p:spPr bwMode="auto">
            <a:xfrm>
              <a:off x="539750" y="1744663"/>
              <a:ext cx="50800" cy="82550"/>
            </a:xfrm>
            <a:custGeom>
              <a:avLst/>
              <a:gdLst/>
              <a:ahLst/>
              <a:cxnLst>
                <a:cxn ang="0">
                  <a:pos x="0" y="25"/>
                </a:cxn>
                <a:cxn ang="0">
                  <a:pos x="29" y="25"/>
                </a:cxn>
                <a:cxn ang="0">
                  <a:pos x="29" y="46"/>
                </a:cxn>
                <a:cxn ang="0">
                  <a:pos x="29" y="147"/>
                </a:cxn>
                <a:cxn ang="0">
                  <a:pos x="59" y="147"/>
                </a:cxn>
                <a:cxn ang="0">
                  <a:pos x="59" y="46"/>
                </a:cxn>
                <a:cxn ang="0">
                  <a:pos x="59" y="25"/>
                </a:cxn>
                <a:cxn ang="0">
                  <a:pos x="88" y="25"/>
                </a:cxn>
                <a:cxn ang="0">
                  <a:pos x="88" y="0"/>
                </a:cxn>
                <a:cxn ang="0">
                  <a:pos x="0" y="0"/>
                </a:cxn>
              </a:cxnLst>
              <a:rect l="0" t="0" r="r" b="b"/>
              <a:pathLst>
                <a:path w="88" h="147">
                  <a:moveTo>
                    <a:pt x="0" y="25"/>
                  </a:moveTo>
                  <a:lnTo>
                    <a:pt x="29" y="25"/>
                  </a:lnTo>
                  <a:lnTo>
                    <a:pt x="29" y="46"/>
                  </a:lnTo>
                  <a:lnTo>
                    <a:pt x="29" y="147"/>
                  </a:lnTo>
                  <a:lnTo>
                    <a:pt x="59" y="147"/>
                  </a:lnTo>
                  <a:lnTo>
                    <a:pt x="59" y="46"/>
                  </a:lnTo>
                  <a:lnTo>
                    <a:pt x="59" y="25"/>
                  </a:lnTo>
                  <a:lnTo>
                    <a:pt x="88" y="25"/>
                  </a:lnTo>
                  <a:lnTo>
                    <a:pt x="88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6" name="Freeform 702"/>
            <p:cNvSpPr>
              <a:spLocks/>
            </p:cNvSpPr>
            <p:nvPr/>
          </p:nvSpPr>
          <p:spPr bwMode="auto">
            <a:xfrm>
              <a:off x="515938" y="1628776"/>
              <a:ext cx="57150" cy="84138"/>
            </a:xfrm>
            <a:custGeom>
              <a:avLst/>
              <a:gdLst/>
              <a:ahLst/>
              <a:cxnLst>
                <a:cxn ang="0">
                  <a:pos x="69" y="32"/>
                </a:cxn>
                <a:cxn ang="0">
                  <a:pos x="69" y="51"/>
                </a:cxn>
                <a:cxn ang="0">
                  <a:pos x="69" y="147"/>
                </a:cxn>
                <a:cxn ang="0">
                  <a:pos x="99" y="147"/>
                </a:cxn>
                <a:cxn ang="0">
                  <a:pos x="99" y="51"/>
                </a:cxn>
                <a:cxn ang="0">
                  <a:pos x="99" y="22"/>
                </a:cxn>
                <a:cxn ang="0">
                  <a:pos x="76" y="0"/>
                </a:cxn>
                <a:cxn ang="0">
                  <a:pos x="53" y="0"/>
                </a:cxn>
                <a:cxn ang="0">
                  <a:pos x="36" y="14"/>
                </a:cxn>
                <a:cxn ang="0">
                  <a:pos x="30" y="0"/>
                </a:cxn>
                <a:cxn ang="0">
                  <a:pos x="0" y="0"/>
                </a:cxn>
                <a:cxn ang="0">
                  <a:pos x="6" y="13"/>
                </a:cxn>
                <a:cxn ang="0">
                  <a:pos x="6" y="51"/>
                </a:cxn>
                <a:cxn ang="0">
                  <a:pos x="6" y="147"/>
                </a:cxn>
                <a:cxn ang="0">
                  <a:pos x="36" y="147"/>
                </a:cxn>
                <a:cxn ang="0">
                  <a:pos x="36" y="51"/>
                </a:cxn>
                <a:cxn ang="0">
                  <a:pos x="36" y="31"/>
                </a:cxn>
                <a:cxn ang="0">
                  <a:pos x="41" y="24"/>
                </a:cxn>
                <a:cxn ang="0">
                  <a:pos x="62" y="24"/>
                </a:cxn>
                <a:cxn ang="0">
                  <a:pos x="69" y="32"/>
                </a:cxn>
              </a:cxnLst>
              <a:rect l="0" t="0" r="r" b="b"/>
              <a:pathLst>
                <a:path w="100" h="147">
                  <a:moveTo>
                    <a:pt x="69" y="32"/>
                  </a:moveTo>
                  <a:lnTo>
                    <a:pt x="69" y="51"/>
                  </a:lnTo>
                  <a:lnTo>
                    <a:pt x="69" y="147"/>
                  </a:lnTo>
                  <a:lnTo>
                    <a:pt x="99" y="147"/>
                  </a:lnTo>
                  <a:lnTo>
                    <a:pt x="99" y="51"/>
                  </a:lnTo>
                  <a:lnTo>
                    <a:pt x="99" y="22"/>
                  </a:lnTo>
                  <a:cubicBezTo>
                    <a:pt x="99" y="25"/>
                    <a:pt x="100" y="0"/>
                    <a:pt x="76" y="0"/>
                  </a:cubicBezTo>
                  <a:lnTo>
                    <a:pt x="53" y="0"/>
                  </a:lnTo>
                  <a:cubicBezTo>
                    <a:pt x="46" y="0"/>
                    <a:pt x="36" y="5"/>
                    <a:pt x="36" y="14"/>
                  </a:cubicBezTo>
                  <a:cubicBezTo>
                    <a:pt x="36" y="12"/>
                    <a:pt x="36" y="6"/>
                    <a:pt x="30" y="0"/>
                  </a:cubicBezTo>
                  <a:lnTo>
                    <a:pt x="0" y="0"/>
                  </a:lnTo>
                  <a:cubicBezTo>
                    <a:pt x="0" y="0"/>
                    <a:pt x="6" y="2"/>
                    <a:pt x="6" y="13"/>
                  </a:cubicBezTo>
                  <a:lnTo>
                    <a:pt x="6" y="51"/>
                  </a:lnTo>
                  <a:lnTo>
                    <a:pt x="6" y="147"/>
                  </a:lnTo>
                  <a:lnTo>
                    <a:pt x="36" y="147"/>
                  </a:lnTo>
                  <a:lnTo>
                    <a:pt x="36" y="51"/>
                  </a:lnTo>
                  <a:lnTo>
                    <a:pt x="36" y="31"/>
                  </a:lnTo>
                  <a:cubicBezTo>
                    <a:pt x="36" y="31"/>
                    <a:pt x="36" y="24"/>
                    <a:pt x="41" y="24"/>
                  </a:cubicBezTo>
                  <a:lnTo>
                    <a:pt x="62" y="24"/>
                  </a:lnTo>
                  <a:cubicBezTo>
                    <a:pt x="64" y="24"/>
                    <a:pt x="69" y="25"/>
                    <a:pt x="69" y="32"/>
                  </a:cubicBezTo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7" name="Freeform 703"/>
            <p:cNvSpPr>
              <a:spLocks noEditPoints="1"/>
            </p:cNvSpPr>
            <p:nvPr/>
          </p:nvSpPr>
          <p:spPr bwMode="auto">
            <a:xfrm>
              <a:off x="454025" y="1628776"/>
              <a:ext cx="53975" cy="84138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25" y="0"/>
                </a:cxn>
                <a:cxn ang="0">
                  <a:pos x="0" y="24"/>
                </a:cxn>
                <a:cxn ang="0">
                  <a:pos x="0" y="51"/>
                </a:cxn>
                <a:cxn ang="0">
                  <a:pos x="0" y="147"/>
                </a:cxn>
                <a:cxn ang="0">
                  <a:pos x="30" y="147"/>
                </a:cxn>
                <a:cxn ang="0">
                  <a:pos x="30" y="104"/>
                </a:cxn>
                <a:cxn ang="0">
                  <a:pos x="63" y="104"/>
                </a:cxn>
                <a:cxn ang="0">
                  <a:pos x="63" y="147"/>
                </a:cxn>
                <a:cxn ang="0">
                  <a:pos x="93" y="147"/>
                </a:cxn>
                <a:cxn ang="0">
                  <a:pos x="93" y="51"/>
                </a:cxn>
                <a:cxn ang="0">
                  <a:pos x="93" y="24"/>
                </a:cxn>
                <a:cxn ang="0">
                  <a:pos x="69" y="0"/>
                </a:cxn>
                <a:cxn ang="0">
                  <a:pos x="63" y="79"/>
                </a:cxn>
                <a:cxn ang="0">
                  <a:pos x="30" y="79"/>
                </a:cxn>
                <a:cxn ang="0">
                  <a:pos x="30" y="51"/>
                </a:cxn>
                <a:cxn ang="0">
                  <a:pos x="30" y="30"/>
                </a:cxn>
                <a:cxn ang="0">
                  <a:pos x="35" y="24"/>
                </a:cxn>
                <a:cxn ang="0">
                  <a:pos x="58" y="24"/>
                </a:cxn>
                <a:cxn ang="0">
                  <a:pos x="63" y="30"/>
                </a:cxn>
                <a:cxn ang="0">
                  <a:pos x="63" y="51"/>
                </a:cxn>
                <a:cxn ang="0">
                  <a:pos x="63" y="79"/>
                </a:cxn>
              </a:cxnLst>
              <a:rect l="0" t="0" r="r" b="b"/>
              <a:pathLst>
                <a:path w="93" h="147">
                  <a:moveTo>
                    <a:pt x="69" y="0"/>
                  </a:moveTo>
                  <a:lnTo>
                    <a:pt x="25" y="0"/>
                  </a:lnTo>
                  <a:cubicBezTo>
                    <a:pt x="12" y="0"/>
                    <a:pt x="0" y="11"/>
                    <a:pt x="0" y="24"/>
                  </a:cubicBezTo>
                  <a:lnTo>
                    <a:pt x="0" y="51"/>
                  </a:lnTo>
                  <a:lnTo>
                    <a:pt x="0" y="147"/>
                  </a:lnTo>
                  <a:lnTo>
                    <a:pt x="30" y="147"/>
                  </a:lnTo>
                  <a:lnTo>
                    <a:pt x="30" y="104"/>
                  </a:lnTo>
                  <a:lnTo>
                    <a:pt x="63" y="104"/>
                  </a:lnTo>
                  <a:lnTo>
                    <a:pt x="63" y="147"/>
                  </a:lnTo>
                  <a:lnTo>
                    <a:pt x="93" y="147"/>
                  </a:lnTo>
                  <a:lnTo>
                    <a:pt x="93" y="51"/>
                  </a:lnTo>
                  <a:lnTo>
                    <a:pt x="93" y="24"/>
                  </a:lnTo>
                  <a:cubicBezTo>
                    <a:pt x="93" y="11"/>
                    <a:pt x="84" y="0"/>
                    <a:pt x="69" y="0"/>
                  </a:cubicBezTo>
                  <a:moveTo>
                    <a:pt x="63" y="79"/>
                  </a:moveTo>
                  <a:lnTo>
                    <a:pt x="30" y="79"/>
                  </a:lnTo>
                  <a:lnTo>
                    <a:pt x="30" y="51"/>
                  </a:lnTo>
                  <a:lnTo>
                    <a:pt x="30" y="30"/>
                  </a:lnTo>
                  <a:cubicBezTo>
                    <a:pt x="30" y="24"/>
                    <a:pt x="36" y="24"/>
                    <a:pt x="35" y="24"/>
                  </a:cubicBezTo>
                  <a:lnTo>
                    <a:pt x="58" y="24"/>
                  </a:lnTo>
                  <a:cubicBezTo>
                    <a:pt x="59" y="24"/>
                    <a:pt x="63" y="25"/>
                    <a:pt x="63" y="30"/>
                  </a:cubicBezTo>
                  <a:lnTo>
                    <a:pt x="63" y="51"/>
                  </a:lnTo>
                  <a:lnTo>
                    <a:pt x="63" y="7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8" name="Freeform 704"/>
            <p:cNvSpPr>
              <a:spLocks/>
            </p:cNvSpPr>
            <p:nvPr/>
          </p:nvSpPr>
          <p:spPr bwMode="auto">
            <a:xfrm>
              <a:off x="407988" y="1628776"/>
              <a:ext cx="38100" cy="84138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0" y="51"/>
                </a:cxn>
                <a:cxn ang="0">
                  <a:pos x="0" y="123"/>
                </a:cxn>
                <a:cxn ang="0">
                  <a:pos x="23" y="147"/>
                </a:cxn>
                <a:cxn ang="0">
                  <a:pos x="67" y="147"/>
                </a:cxn>
                <a:cxn ang="0">
                  <a:pos x="67" y="122"/>
                </a:cxn>
                <a:cxn ang="0">
                  <a:pos x="35" y="122"/>
                </a:cxn>
                <a:cxn ang="0">
                  <a:pos x="30" y="117"/>
                </a:cxn>
                <a:cxn ang="0">
                  <a:pos x="30" y="51"/>
                </a:cxn>
                <a:cxn ang="0">
                  <a:pos x="30" y="30"/>
                </a:cxn>
                <a:cxn ang="0">
                  <a:pos x="36" y="24"/>
                </a:cxn>
                <a:cxn ang="0">
                  <a:pos x="67" y="24"/>
                </a:cxn>
                <a:cxn ang="0">
                  <a:pos x="67" y="0"/>
                </a:cxn>
                <a:cxn ang="0">
                  <a:pos x="24" y="0"/>
                </a:cxn>
                <a:cxn ang="0">
                  <a:pos x="0" y="22"/>
                </a:cxn>
              </a:cxnLst>
              <a:rect l="0" t="0" r="r" b="b"/>
              <a:pathLst>
                <a:path w="67" h="147">
                  <a:moveTo>
                    <a:pt x="0" y="22"/>
                  </a:moveTo>
                  <a:lnTo>
                    <a:pt x="0" y="51"/>
                  </a:lnTo>
                  <a:lnTo>
                    <a:pt x="0" y="123"/>
                  </a:lnTo>
                  <a:cubicBezTo>
                    <a:pt x="0" y="136"/>
                    <a:pt x="10" y="147"/>
                    <a:pt x="23" y="147"/>
                  </a:cubicBezTo>
                  <a:lnTo>
                    <a:pt x="67" y="147"/>
                  </a:lnTo>
                  <a:lnTo>
                    <a:pt x="67" y="122"/>
                  </a:lnTo>
                  <a:lnTo>
                    <a:pt x="35" y="122"/>
                  </a:lnTo>
                  <a:cubicBezTo>
                    <a:pt x="34" y="122"/>
                    <a:pt x="30" y="117"/>
                    <a:pt x="30" y="117"/>
                  </a:cubicBezTo>
                  <a:lnTo>
                    <a:pt x="30" y="51"/>
                  </a:lnTo>
                  <a:lnTo>
                    <a:pt x="30" y="30"/>
                  </a:lnTo>
                  <a:cubicBezTo>
                    <a:pt x="30" y="28"/>
                    <a:pt x="31" y="24"/>
                    <a:pt x="36" y="24"/>
                  </a:cubicBezTo>
                  <a:lnTo>
                    <a:pt x="67" y="24"/>
                  </a:lnTo>
                  <a:lnTo>
                    <a:pt x="67" y="0"/>
                  </a:lnTo>
                  <a:lnTo>
                    <a:pt x="24" y="0"/>
                  </a:lnTo>
                  <a:cubicBezTo>
                    <a:pt x="11" y="0"/>
                    <a:pt x="0" y="9"/>
                    <a:pt x="0" y="22"/>
                  </a:cubicBezTo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9" name="Freeform 705"/>
            <p:cNvSpPr>
              <a:spLocks/>
            </p:cNvSpPr>
            <p:nvPr/>
          </p:nvSpPr>
          <p:spPr bwMode="auto">
            <a:xfrm>
              <a:off x="522288" y="1363663"/>
              <a:ext cx="228600" cy="222250"/>
            </a:xfrm>
            <a:custGeom>
              <a:avLst/>
              <a:gdLst/>
              <a:ahLst/>
              <a:cxnLst>
                <a:cxn ang="0">
                  <a:pos x="373" y="216"/>
                </a:cxn>
                <a:cxn ang="0">
                  <a:pos x="378" y="203"/>
                </a:cxn>
                <a:cxn ang="0">
                  <a:pos x="402" y="139"/>
                </a:cxn>
                <a:cxn ang="0">
                  <a:pos x="336" y="155"/>
                </a:cxn>
                <a:cxn ang="0">
                  <a:pos x="314" y="114"/>
                </a:cxn>
                <a:cxn ang="0">
                  <a:pos x="283" y="151"/>
                </a:cxn>
                <a:cxn ang="0">
                  <a:pos x="278" y="157"/>
                </a:cxn>
                <a:cxn ang="0">
                  <a:pos x="278" y="157"/>
                </a:cxn>
                <a:cxn ang="0">
                  <a:pos x="301" y="46"/>
                </a:cxn>
                <a:cxn ang="0">
                  <a:pos x="244" y="80"/>
                </a:cxn>
                <a:cxn ang="0">
                  <a:pos x="243" y="80"/>
                </a:cxn>
                <a:cxn ang="0">
                  <a:pos x="201" y="0"/>
                </a:cxn>
                <a:cxn ang="0">
                  <a:pos x="158" y="80"/>
                </a:cxn>
                <a:cxn ang="0">
                  <a:pos x="101" y="46"/>
                </a:cxn>
                <a:cxn ang="0">
                  <a:pos x="124" y="158"/>
                </a:cxn>
                <a:cxn ang="0">
                  <a:pos x="124" y="157"/>
                </a:cxn>
                <a:cxn ang="0">
                  <a:pos x="88" y="114"/>
                </a:cxn>
                <a:cxn ang="0">
                  <a:pos x="66" y="155"/>
                </a:cxn>
                <a:cxn ang="0">
                  <a:pos x="0" y="139"/>
                </a:cxn>
                <a:cxn ang="0">
                  <a:pos x="24" y="203"/>
                </a:cxn>
                <a:cxn ang="0">
                  <a:pos x="29" y="216"/>
                </a:cxn>
                <a:cxn ang="0">
                  <a:pos x="0" y="244"/>
                </a:cxn>
                <a:cxn ang="0">
                  <a:pos x="93" y="317"/>
                </a:cxn>
                <a:cxn ang="0">
                  <a:pos x="62" y="371"/>
                </a:cxn>
                <a:cxn ang="0">
                  <a:pos x="175" y="353"/>
                </a:cxn>
                <a:cxn ang="0">
                  <a:pos x="175" y="390"/>
                </a:cxn>
                <a:cxn ang="0">
                  <a:pos x="227" y="390"/>
                </a:cxn>
                <a:cxn ang="0">
                  <a:pos x="227" y="353"/>
                </a:cxn>
                <a:cxn ang="0">
                  <a:pos x="339" y="371"/>
                </a:cxn>
                <a:cxn ang="0">
                  <a:pos x="309" y="317"/>
                </a:cxn>
                <a:cxn ang="0">
                  <a:pos x="401" y="244"/>
                </a:cxn>
              </a:cxnLst>
              <a:rect l="0" t="0" r="r" b="b"/>
              <a:pathLst>
                <a:path w="402" h="390">
                  <a:moveTo>
                    <a:pt x="373" y="216"/>
                  </a:moveTo>
                  <a:lnTo>
                    <a:pt x="378" y="203"/>
                  </a:lnTo>
                  <a:lnTo>
                    <a:pt x="402" y="139"/>
                  </a:lnTo>
                  <a:lnTo>
                    <a:pt x="336" y="155"/>
                  </a:lnTo>
                  <a:lnTo>
                    <a:pt x="314" y="114"/>
                  </a:lnTo>
                  <a:lnTo>
                    <a:pt x="283" y="151"/>
                  </a:lnTo>
                  <a:lnTo>
                    <a:pt x="278" y="157"/>
                  </a:lnTo>
                  <a:lnTo>
                    <a:pt x="278" y="157"/>
                  </a:lnTo>
                  <a:lnTo>
                    <a:pt x="301" y="46"/>
                  </a:lnTo>
                  <a:lnTo>
                    <a:pt x="244" y="80"/>
                  </a:lnTo>
                  <a:lnTo>
                    <a:pt x="243" y="80"/>
                  </a:lnTo>
                  <a:lnTo>
                    <a:pt x="201" y="0"/>
                  </a:lnTo>
                  <a:lnTo>
                    <a:pt x="158" y="80"/>
                  </a:lnTo>
                  <a:lnTo>
                    <a:pt x="101" y="46"/>
                  </a:lnTo>
                  <a:lnTo>
                    <a:pt x="124" y="158"/>
                  </a:lnTo>
                  <a:lnTo>
                    <a:pt x="124" y="157"/>
                  </a:lnTo>
                  <a:lnTo>
                    <a:pt x="88" y="114"/>
                  </a:lnTo>
                  <a:lnTo>
                    <a:pt x="66" y="155"/>
                  </a:lnTo>
                  <a:lnTo>
                    <a:pt x="0" y="139"/>
                  </a:lnTo>
                  <a:lnTo>
                    <a:pt x="24" y="203"/>
                  </a:lnTo>
                  <a:lnTo>
                    <a:pt x="29" y="216"/>
                  </a:lnTo>
                  <a:lnTo>
                    <a:pt x="0" y="244"/>
                  </a:lnTo>
                  <a:lnTo>
                    <a:pt x="93" y="317"/>
                  </a:lnTo>
                  <a:lnTo>
                    <a:pt x="62" y="371"/>
                  </a:lnTo>
                  <a:lnTo>
                    <a:pt x="175" y="353"/>
                  </a:lnTo>
                  <a:lnTo>
                    <a:pt x="175" y="390"/>
                  </a:lnTo>
                  <a:lnTo>
                    <a:pt x="227" y="390"/>
                  </a:lnTo>
                  <a:lnTo>
                    <a:pt x="227" y="353"/>
                  </a:lnTo>
                  <a:lnTo>
                    <a:pt x="339" y="371"/>
                  </a:lnTo>
                  <a:lnTo>
                    <a:pt x="309" y="317"/>
                  </a:lnTo>
                  <a:lnTo>
                    <a:pt x="401" y="244"/>
                  </a:lnTo>
                </a:path>
              </a:pathLst>
            </a:custGeom>
            <a:solidFill>
              <a:srgbClr val="13110C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0" name="Freeform 706"/>
            <p:cNvSpPr>
              <a:spLocks/>
            </p:cNvSpPr>
            <p:nvPr/>
          </p:nvSpPr>
          <p:spPr bwMode="auto">
            <a:xfrm>
              <a:off x="522288" y="1365251"/>
              <a:ext cx="227013" cy="220663"/>
            </a:xfrm>
            <a:custGeom>
              <a:avLst/>
              <a:gdLst/>
              <a:ahLst/>
              <a:cxnLst>
                <a:cxn ang="0">
                  <a:pos x="305" y="313"/>
                </a:cxn>
                <a:cxn ang="0">
                  <a:pos x="306" y="312"/>
                </a:cxn>
                <a:cxn ang="0">
                  <a:pos x="397" y="240"/>
                </a:cxn>
                <a:cxn ang="0">
                  <a:pos x="370" y="213"/>
                </a:cxn>
                <a:cxn ang="0">
                  <a:pos x="369" y="212"/>
                </a:cxn>
                <a:cxn ang="0">
                  <a:pos x="369" y="211"/>
                </a:cxn>
                <a:cxn ang="0">
                  <a:pos x="374" y="199"/>
                </a:cxn>
                <a:cxn ang="0">
                  <a:pos x="397" y="137"/>
                </a:cxn>
                <a:cxn ang="0">
                  <a:pos x="334" y="153"/>
                </a:cxn>
                <a:cxn ang="0">
                  <a:pos x="333" y="154"/>
                </a:cxn>
                <a:cxn ang="0">
                  <a:pos x="332" y="152"/>
                </a:cxn>
                <a:cxn ang="0">
                  <a:pos x="312" y="114"/>
                </a:cxn>
                <a:cxn ang="0">
                  <a:pos x="283" y="148"/>
                </a:cxn>
                <a:cxn ang="0">
                  <a:pos x="278" y="154"/>
                </a:cxn>
                <a:cxn ang="0">
                  <a:pos x="273" y="160"/>
                </a:cxn>
                <a:cxn ang="0">
                  <a:pos x="275" y="152"/>
                </a:cxn>
                <a:cxn ang="0">
                  <a:pos x="296" y="46"/>
                </a:cxn>
                <a:cxn ang="0">
                  <a:pos x="243" y="77"/>
                </a:cxn>
                <a:cxn ang="0">
                  <a:pos x="242" y="78"/>
                </a:cxn>
                <a:cxn ang="0">
                  <a:pos x="241" y="79"/>
                </a:cxn>
                <a:cxn ang="0">
                  <a:pos x="240" y="77"/>
                </a:cxn>
                <a:cxn ang="0">
                  <a:pos x="199" y="0"/>
                </a:cxn>
                <a:cxn ang="0">
                  <a:pos x="158" y="77"/>
                </a:cxn>
                <a:cxn ang="0">
                  <a:pos x="157" y="79"/>
                </a:cxn>
                <a:cxn ang="0">
                  <a:pos x="155" y="78"/>
                </a:cxn>
                <a:cxn ang="0">
                  <a:pos x="101" y="45"/>
                </a:cxn>
                <a:cxn ang="0">
                  <a:pos x="124" y="153"/>
                </a:cxn>
                <a:cxn ang="0">
                  <a:pos x="126" y="160"/>
                </a:cxn>
                <a:cxn ang="0">
                  <a:pos x="121" y="155"/>
                </a:cxn>
                <a:cxn ang="0">
                  <a:pos x="121" y="155"/>
                </a:cxn>
                <a:cxn ang="0">
                  <a:pos x="86" y="114"/>
                </a:cxn>
                <a:cxn ang="0">
                  <a:pos x="65" y="152"/>
                </a:cxn>
                <a:cxn ang="0">
                  <a:pos x="65" y="154"/>
                </a:cxn>
                <a:cxn ang="0">
                  <a:pos x="63" y="153"/>
                </a:cxn>
                <a:cxn ang="0">
                  <a:pos x="0" y="137"/>
                </a:cxn>
                <a:cxn ang="0">
                  <a:pos x="24" y="199"/>
                </a:cxn>
                <a:cxn ang="0">
                  <a:pos x="28" y="211"/>
                </a:cxn>
                <a:cxn ang="0">
                  <a:pos x="29" y="212"/>
                </a:cxn>
                <a:cxn ang="0">
                  <a:pos x="28" y="213"/>
                </a:cxn>
                <a:cxn ang="0">
                  <a:pos x="1" y="240"/>
                </a:cxn>
                <a:cxn ang="0">
                  <a:pos x="92" y="312"/>
                </a:cxn>
                <a:cxn ang="0">
                  <a:pos x="93" y="313"/>
                </a:cxn>
                <a:cxn ang="0">
                  <a:pos x="93" y="314"/>
                </a:cxn>
                <a:cxn ang="0">
                  <a:pos x="64" y="365"/>
                </a:cxn>
                <a:cxn ang="0">
                  <a:pos x="172" y="347"/>
                </a:cxn>
                <a:cxn ang="0">
                  <a:pos x="175" y="347"/>
                </a:cxn>
                <a:cxn ang="0">
                  <a:pos x="175" y="349"/>
                </a:cxn>
                <a:cxn ang="0">
                  <a:pos x="175" y="384"/>
                </a:cxn>
                <a:cxn ang="0">
                  <a:pos x="223" y="384"/>
                </a:cxn>
                <a:cxn ang="0">
                  <a:pos x="223" y="349"/>
                </a:cxn>
                <a:cxn ang="0">
                  <a:pos x="223" y="347"/>
                </a:cxn>
                <a:cxn ang="0">
                  <a:pos x="225" y="347"/>
                </a:cxn>
                <a:cxn ang="0">
                  <a:pos x="334" y="365"/>
                </a:cxn>
                <a:cxn ang="0">
                  <a:pos x="305" y="314"/>
                </a:cxn>
              </a:cxnLst>
              <a:rect l="0" t="0" r="r" b="b"/>
              <a:pathLst>
                <a:path w="397" h="384">
                  <a:moveTo>
                    <a:pt x="305" y="313"/>
                  </a:moveTo>
                  <a:lnTo>
                    <a:pt x="306" y="312"/>
                  </a:lnTo>
                  <a:lnTo>
                    <a:pt x="397" y="240"/>
                  </a:lnTo>
                  <a:lnTo>
                    <a:pt x="370" y="213"/>
                  </a:lnTo>
                  <a:lnTo>
                    <a:pt x="369" y="212"/>
                  </a:lnTo>
                  <a:lnTo>
                    <a:pt x="369" y="211"/>
                  </a:lnTo>
                  <a:lnTo>
                    <a:pt x="374" y="199"/>
                  </a:lnTo>
                  <a:lnTo>
                    <a:pt x="397" y="137"/>
                  </a:lnTo>
                  <a:lnTo>
                    <a:pt x="334" y="153"/>
                  </a:lnTo>
                  <a:lnTo>
                    <a:pt x="333" y="154"/>
                  </a:lnTo>
                  <a:lnTo>
                    <a:pt x="332" y="152"/>
                  </a:lnTo>
                  <a:lnTo>
                    <a:pt x="312" y="114"/>
                  </a:lnTo>
                  <a:cubicBezTo>
                    <a:pt x="305" y="121"/>
                    <a:pt x="283" y="148"/>
                    <a:pt x="283" y="148"/>
                  </a:cubicBezTo>
                  <a:lnTo>
                    <a:pt x="278" y="154"/>
                  </a:lnTo>
                  <a:cubicBezTo>
                    <a:pt x="278" y="154"/>
                    <a:pt x="273" y="160"/>
                    <a:pt x="273" y="160"/>
                  </a:cubicBezTo>
                  <a:lnTo>
                    <a:pt x="275" y="152"/>
                  </a:lnTo>
                  <a:lnTo>
                    <a:pt x="296" y="46"/>
                  </a:lnTo>
                  <a:cubicBezTo>
                    <a:pt x="284" y="53"/>
                    <a:pt x="243" y="77"/>
                    <a:pt x="243" y="77"/>
                  </a:cubicBezTo>
                  <a:lnTo>
                    <a:pt x="242" y="78"/>
                  </a:lnTo>
                  <a:lnTo>
                    <a:pt x="241" y="79"/>
                  </a:lnTo>
                  <a:lnTo>
                    <a:pt x="240" y="77"/>
                  </a:lnTo>
                  <a:lnTo>
                    <a:pt x="199" y="0"/>
                  </a:lnTo>
                  <a:lnTo>
                    <a:pt x="158" y="77"/>
                  </a:lnTo>
                  <a:lnTo>
                    <a:pt x="157" y="79"/>
                  </a:lnTo>
                  <a:lnTo>
                    <a:pt x="155" y="78"/>
                  </a:lnTo>
                  <a:lnTo>
                    <a:pt x="101" y="45"/>
                  </a:lnTo>
                  <a:lnTo>
                    <a:pt x="124" y="153"/>
                  </a:lnTo>
                  <a:lnTo>
                    <a:pt x="126" y="160"/>
                  </a:lnTo>
                  <a:lnTo>
                    <a:pt x="121" y="155"/>
                  </a:lnTo>
                  <a:lnTo>
                    <a:pt x="121" y="155"/>
                  </a:lnTo>
                  <a:lnTo>
                    <a:pt x="86" y="114"/>
                  </a:lnTo>
                  <a:lnTo>
                    <a:pt x="65" y="152"/>
                  </a:lnTo>
                  <a:lnTo>
                    <a:pt x="65" y="154"/>
                  </a:lnTo>
                  <a:lnTo>
                    <a:pt x="63" y="153"/>
                  </a:lnTo>
                  <a:lnTo>
                    <a:pt x="0" y="137"/>
                  </a:lnTo>
                  <a:cubicBezTo>
                    <a:pt x="5" y="150"/>
                    <a:pt x="24" y="199"/>
                    <a:pt x="24" y="199"/>
                  </a:cubicBezTo>
                  <a:lnTo>
                    <a:pt x="28" y="211"/>
                  </a:lnTo>
                  <a:lnTo>
                    <a:pt x="29" y="212"/>
                  </a:lnTo>
                  <a:lnTo>
                    <a:pt x="28" y="213"/>
                  </a:lnTo>
                  <a:lnTo>
                    <a:pt x="1" y="240"/>
                  </a:lnTo>
                  <a:lnTo>
                    <a:pt x="92" y="312"/>
                  </a:lnTo>
                  <a:lnTo>
                    <a:pt x="93" y="313"/>
                  </a:lnTo>
                  <a:lnTo>
                    <a:pt x="93" y="314"/>
                  </a:lnTo>
                  <a:lnTo>
                    <a:pt x="64" y="365"/>
                  </a:lnTo>
                  <a:lnTo>
                    <a:pt x="172" y="347"/>
                  </a:lnTo>
                  <a:lnTo>
                    <a:pt x="175" y="347"/>
                  </a:lnTo>
                  <a:lnTo>
                    <a:pt x="175" y="349"/>
                  </a:lnTo>
                  <a:lnTo>
                    <a:pt x="175" y="384"/>
                  </a:lnTo>
                  <a:lnTo>
                    <a:pt x="223" y="384"/>
                  </a:lnTo>
                  <a:lnTo>
                    <a:pt x="223" y="349"/>
                  </a:lnTo>
                  <a:lnTo>
                    <a:pt x="223" y="347"/>
                  </a:lnTo>
                  <a:lnTo>
                    <a:pt x="225" y="347"/>
                  </a:lnTo>
                  <a:lnTo>
                    <a:pt x="334" y="365"/>
                  </a:lnTo>
                  <a:lnTo>
                    <a:pt x="305" y="314"/>
                  </a:lnTo>
                </a:path>
              </a:pathLst>
            </a:custGeom>
            <a:solidFill>
              <a:srgbClr val="13110C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1" name="Freeform 707"/>
            <p:cNvSpPr>
              <a:spLocks/>
            </p:cNvSpPr>
            <p:nvPr/>
          </p:nvSpPr>
          <p:spPr bwMode="auto">
            <a:xfrm>
              <a:off x="534988" y="1382713"/>
              <a:ext cx="203200" cy="193675"/>
            </a:xfrm>
            <a:custGeom>
              <a:avLst/>
              <a:gdLst/>
              <a:ahLst/>
              <a:cxnLst>
                <a:cxn ang="0">
                  <a:pos x="195" y="303"/>
                </a:cxn>
                <a:cxn ang="0">
                  <a:pos x="187" y="309"/>
                </a:cxn>
                <a:cxn ang="0">
                  <a:pos x="187" y="341"/>
                </a:cxn>
                <a:cxn ang="0">
                  <a:pos x="167" y="341"/>
                </a:cxn>
                <a:cxn ang="0">
                  <a:pos x="167" y="309"/>
                </a:cxn>
                <a:cxn ang="0">
                  <a:pos x="160" y="303"/>
                </a:cxn>
                <a:cxn ang="0">
                  <a:pos x="68" y="318"/>
                </a:cxn>
                <a:cxn ang="0">
                  <a:pos x="83" y="292"/>
                </a:cxn>
                <a:cxn ang="0">
                  <a:pos x="80" y="273"/>
                </a:cxn>
                <a:cxn ang="0">
                  <a:pos x="0" y="210"/>
                </a:cxn>
                <a:cxn ang="0">
                  <a:pos x="16" y="193"/>
                </a:cxn>
                <a:cxn ang="0">
                  <a:pos x="19" y="176"/>
                </a:cxn>
                <a:cxn ang="0">
                  <a:pos x="16" y="170"/>
                </a:cxn>
                <a:cxn ang="0">
                  <a:pos x="1" y="128"/>
                </a:cxn>
                <a:cxn ang="0">
                  <a:pos x="40" y="138"/>
                </a:cxn>
                <a:cxn ang="0">
                  <a:pos x="55" y="131"/>
                </a:cxn>
                <a:cxn ang="0">
                  <a:pos x="67" y="109"/>
                </a:cxn>
                <a:cxn ang="0">
                  <a:pos x="108" y="158"/>
                </a:cxn>
                <a:cxn ang="0">
                  <a:pos x="121" y="149"/>
                </a:cxn>
                <a:cxn ang="0">
                  <a:pos x="99" y="45"/>
                </a:cxn>
                <a:cxn ang="0">
                  <a:pos x="130" y="63"/>
                </a:cxn>
                <a:cxn ang="0">
                  <a:pos x="146" y="59"/>
                </a:cxn>
                <a:cxn ang="0">
                  <a:pos x="177" y="0"/>
                </a:cxn>
                <a:cxn ang="0">
                  <a:pos x="208" y="59"/>
                </a:cxn>
                <a:cxn ang="0">
                  <a:pos x="224" y="63"/>
                </a:cxn>
                <a:cxn ang="0">
                  <a:pos x="255" y="44"/>
                </a:cxn>
                <a:cxn ang="0">
                  <a:pos x="232" y="150"/>
                </a:cxn>
                <a:cxn ang="0">
                  <a:pos x="246" y="158"/>
                </a:cxn>
                <a:cxn ang="0">
                  <a:pos x="287" y="110"/>
                </a:cxn>
                <a:cxn ang="0">
                  <a:pos x="299" y="132"/>
                </a:cxn>
                <a:cxn ang="0">
                  <a:pos x="314" y="138"/>
                </a:cxn>
                <a:cxn ang="0">
                  <a:pos x="353" y="129"/>
                </a:cxn>
                <a:cxn ang="0">
                  <a:pos x="337" y="170"/>
                </a:cxn>
                <a:cxn ang="0">
                  <a:pos x="334" y="177"/>
                </a:cxn>
                <a:cxn ang="0">
                  <a:pos x="338" y="193"/>
                </a:cxn>
                <a:cxn ang="0">
                  <a:pos x="354" y="210"/>
                </a:cxn>
                <a:cxn ang="0">
                  <a:pos x="273" y="273"/>
                </a:cxn>
                <a:cxn ang="0">
                  <a:pos x="271" y="292"/>
                </a:cxn>
                <a:cxn ang="0">
                  <a:pos x="285" y="318"/>
                </a:cxn>
              </a:cxnLst>
              <a:rect l="0" t="0" r="r" b="b"/>
              <a:pathLst>
                <a:path w="354" h="341">
                  <a:moveTo>
                    <a:pt x="195" y="303"/>
                  </a:moveTo>
                  <a:cubicBezTo>
                    <a:pt x="189" y="301"/>
                    <a:pt x="187" y="303"/>
                    <a:pt x="187" y="309"/>
                  </a:cubicBezTo>
                  <a:lnTo>
                    <a:pt x="187" y="341"/>
                  </a:lnTo>
                  <a:lnTo>
                    <a:pt x="167" y="341"/>
                  </a:lnTo>
                  <a:lnTo>
                    <a:pt x="167" y="309"/>
                  </a:lnTo>
                  <a:cubicBezTo>
                    <a:pt x="167" y="304"/>
                    <a:pt x="166" y="301"/>
                    <a:pt x="160" y="303"/>
                  </a:cubicBezTo>
                  <a:lnTo>
                    <a:pt x="68" y="318"/>
                  </a:lnTo>
                  <a:lnTo>
                    <a:pt x="83" y="292"/>
                  </a:lnTo>
                  <a:cubicBezTo>
                    <a:pt x="86" y="286"/>
                    <a:pt x="86" y="277"/>
                    <a:pt x="80" y="273"/>
                  </a:cubicBezTo>
                  <a:lnTo>
                    <a:pt x="0" y="210"/>
                  </a:lnTo>
                  <a:lnTo>
                    <a:pt x="16" y="193"/>
                  </a:lnTo>
                  <a:cubicBezTo>
                    <a:pt x="21" y="190"/>
                    <a:pt x="22" y="183"/>
                    <a:pt x="19" y="176"/>
                  </a:cubicBezTo>
                  <a:lnTo>
                    <a:pt x="16" y="170"/>
                  </a:lnTo>
                  <a:lnTo>
                    <a:pt x="1" y="128"/>
                  </a:lnTo>
                  <a:lnTo>
                    <a:pt x="40" y="138"/>
                  </a:lnTo>
                  <a:cubicBezTo>
                    <a:pt x="47" y="141"/>
                    <a:pt x="52" y="136"/>
                    <a:pt x="55" y="131"/>
                  </a:cubicBezTo>
                  <a:lnTo>
                    <a:pt x="67" y="109"/>
                  </a:lnTo>
                  <a:lnTo>
                    <a:pt x="108" y="158"/>
                  </a:lnTo>
                  <a:cubicBezTo>
                    <a:pt x="117" y="167"/>
                    <a:pt x="124" y="163"/>
                    <a:pt x="121" y="149"/>
                  </a:cubicBezTo>
                  <a:lnTo>
                    <a:pt x="99" y="45"/>
                  </a:lnTo>
                  <a:lnTo>
                    <a:pt x="130" y="63"/>
                  </a:lnTo>
                  <a:cubicBezTo>
                    <a:pt x="136" y="66"/>
                    <a:pt x="143" y="65"/>
                    <a:pt x="146" y="59"/>
                  </a:cubicBezTo>
                  <a:lnTo>
                    <a:pt x="177" y="0"/>
                  </a:lnTo>
                  <a:lnTo>
                    <a:pt x="208" y="59"/>
                  </a:lnTo>
                  <a:cubicBezTo>
                    <a:pt x="210" y="65"/>
                    <a:pt x="218" y="67"/>
                    <a:pt x="224" y="63"/>
                  </a:cubicBezTo>
                  <a:lnTo>
                    <a:pt x="255" y="44"/>
                  </a:lnTo>
                  <a:lnTo>
                    <a:pt x="232" y="150"/>
                  </a:lnTo>
                  <a:cubicBezTo>
                    <a:pt x="230" y="163"/>
                    <a:pt x="237" y="167"/>
                    <a:pt x="246" y="158"/>
                  </a:cubicBezTo>
                  <a:lnTo>
                    <a:pt x="287" y="110"/>
                  </a:lnTo>
                  <a:lnTo>
                    <a:pt x="299" y="132"/>
                  </a:lnTo>
                  <a:cubicBezTo>
                    <a:pt x="302" y="137"/>
                    <a:pt x="307" y="140"/>
                    <a:pt x="314" y="138"/>
                  </a:cubicBezTo>
                  <a:lnTo>
                    <a:pt x="353" y="129"/>
                  </a:lnTo>
                  <a:lnTo>
                    <a:pt x="337" y="170"/>
                  </a:lnTo>
                  <a:lnTo>
                    <a:pt x="334" y="177"/>
                  </a:lnTo>
                  <a:cubicBezTo>
                    <a:pt x="332" y="184"/>
                    <a:pt x="333" y="190"/>
                    <a:pt x="338" y="193"/>
                  </a:cubicBezTo>
                  <a:lnTo>
                    <a:pt x="354" y="210"/>
                  </a:lnTo>
                  <a:lnTo>
                    <a:pt x="273" y="273"/>
                  </a:lnTo>
                  <a:cubicBezTo>
                    <a:pt x="267" y="277"/>
                    <a:pt x="267" y="285"/>
                    <a:pt x="271" y="292"/>
                  </a:cubicBezTo>
                  <a:lnTo>
                    <a:pt x="285" y="318"/>
                  </a:lnTo>
                </a:path>
              </a:pathLst>
            </a:custGeom>
            <a:solidFill>
              <a:srgbClr val="009845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2" name="Freeform 708"/>
            <p:cNvSpPr>
              <a:spLocks/>
            </p:cNvSpPr>
            <p:nvPr/>
          </p:nvSpPr>
          <p:spPr bwMode="auto">
            <a:xfrm>
              <a:off x="534988" y="1382713"/>
              <a:ext cx="203200" cy="193675"/>
            </a:xfrm>
            <a:custGeom>
              <a:avLst/>
              <a:gdLst/>
              <a:ahLst/>
              <a:cxnLst>
                <a:cxn ang="0">
                  <a:pos x="195" y="303"/>
                </a:cxn>
                <a:cxn ang="0">
                  <a:pos x="187" y="309"/>
                </a:cxn>
                <a:cxn ang="0">
                  <a:pos x="187" y="341"/>
                </a:cxn>
                <a:cxn ang="0">
                  <a:pos x="167" y="341"/>
                </a:cxn>
                <a:cxn ang="0">
                  <a:pos x="167" y="309"/>
                </a:cxn>
                <a:cxn ang="0">
                  <a:pos x="160" y="303"/>
                </a:cxn>
                <a:cxn ang="0">
                  <a:pos x="68" y="318"/>
                </a:cxn>
                <a:cxn ang="0">
                  <a:pos x="83" y="292"/>
                </a:cxn>
                <a:cxn ang="0">
                  <a:pos x="80" y="273"/>
                </a:cxn>
                <a:cxn ang="0">
                  <a:pos x="0" y="210"/>
                </a:cxn>
                <a:cxn ang="0">
                  <a:pos x="16" y="193"/>
                </a:cxn>
                <a:cxn ang="0">
                  <a:pos x="19" y="176"/>
                </a:cxn>
                <a:cxn ang="0">
                  <a:pos x="16" y="170"/>
                </a:cxn>
                <a:cxn ang="0">
                  <a:pos x="1" y="128"/>
                </a:cxn>
                <a:cxn ang="0">
                  <a:pos x="40" y="138"/>
                </a:cxn>
                <a:cxn ang="0">
                  <a:pos x="55" y="131"/>
                </a:cxn>
                <a:cxn ang="0">
                  <a:pos x="67" y="109"/>
                </a:cxn>
                <a:cxn ang="0">
                  <a:pos x="108" y="158"/>
                </a:cxn>
                <a:cxn ang="0">
                  <a:pos x="121" y="149"/>
                </a:cxn>
                <a:cxn ang="0">
                  <a:pos x="99" y="45"/>
                </a:cxn>
                <a:cxn ang="0">
                  <a:pos x="130" y="63"/>
                </a:cxn>
                <a:cxn ang="0">
                  <a:pos x="146" y="59"/>
                </a:cxn>
                <a:cxn ang="0">
                  <a:pos x="177" y="0"/>
                </a:cxn>
                <a:cxn ang="0">
                  <a:pos x="208" y="59"/>
                </a:cxn>
                <a:cxn ang="0">
                  <a:pos x="224" y="63"/>
                </a:cxn>
                <a:cxn ang="0">
                  <a:pos x="255" y="44"/>
                </a:cxn>
                <a:cxn ang="0">
                  <a:pos x="232" y="150"/>
                </a:cxn>
                <a:cxn ang="0">
                  <a:pos x="246" y="158"/>
                </a:cxn>
                <a:cxn ang="0">
                  <a:pos x="287" y="110"/>
                </a:cxn>
                <a:cxn ang="0">
                  <a:pos x="299" y="132"/>
                </a:cxn>
                <a:cxn ang="0">
                  <a:pos x="314" y="138"/>
                </a:cxn>
                <a:cxn ang="0">
                  <a:pos x="353" y="129"/>
                </a:cxn>
                <a:cxn ang="0">
                  <a:pos x="337" y="170"/>
                </a:cxn>
                <a:cxn ang="0">
                  <a:pos x="334" y="177"/>
                </a:cxn>
                <a:cxn ang="0">
                  <a:pos x="338" y="193"/>
                </a:cxn>
                <a:cxn ang="0">
                  <a:pos x="354" y="210"/>
                </a:cxn>
                <a:cxn ang="0">
                  <a:pos x="273" y="273"/>
                </a:cxn>
                <a:cxn ang="0">
                  <a:pos x="271" y="292"/>
                </a:cxn>
                <a:cxn ang="0">
                  <a:pos x="285" y="318"/>
                </a:cxn>
                <a:cxn ang="0">
                  <a:pos x="195" y="303"/>
                </a:cxn>
              </a:cxnLst>
              <a:rect l="0" t="0" r="r" b="b"/>
              <a:pathLst>
                <a:path w="354" h="341">
                  <a:moveTo>
                    <a:pt x="195" y="303"/>
                  </a:moveTo>
                  <a:cubicBezTo>
                    <a:pt x="189" y="301"/>
                    <a:pt x="187" y="303"/>
                    <a:pt x="187" y="309"/>
                  </a:cubicBezTo>
                  <a:lnTo>
                    <a:pt x="187" y="341"/>
                  </a:lnTo>
                  <a:lnTo>
                    <a:pt x="167" y="341"/>
                  </a:lnTo>
                  <a:lnTo>
                    <a:pt x="167" y="309"/>
                  </a:lnTo>
                  <a:cubicBezTo>
                    <a:pt x="167" y="304"/>
                    <a:pt x="166" y="301"/>
                    <a:pt x="160" y="303"/>
                  </a:cubicBezTo>
                  <a:lnTo>
                    <a:pt x="68" y="318"/>
                  </a:lnTo>
                  <a:lnTo>
                    <a:pt x="83" y="292"/>
                  </a:lnTo>
                  <a:cubicBezTo>
                    <a:pt x="86" y="286"/>
                    <a:pt x="86" y="277"/>
                    <a:pt x="80" y="273"/>
                  </a:cubicBezTo>
                  <a:lnTo>
                    <a:pt x="0" y="210"/>
                  </a:lnTo>
                  <a:lnTo>
                    <a:pt x="16" y="193"/>
                  </a:lnTo>
                  <a:cubicBezTo>
                    <a:pt x="21" y="190"/>
                    <a:pt x="22" y="183"/>
                    <a:pt x="19" y="176"/>
                  </a:cubicBezTo>
                  <a:lnTo>
                    <a:pt x="16" y="170"/>
                  </a:lnTo>
                  <a:lnTo>
                    <a:pt x="1" y="128"/>
                  </a:lnTo>
                  <a:lnTo>
                    <a:pt x="40" y="138"/>
                  </a:lnTo>
                  <a:cubicBezTo>
                    <a:pt x="47" y="141"/>
                    <a:pt x="52" y="136"/>
                    <a:pt x="55" y="131"/>
                  </a:cubicBezTo>
                  <a:lnTo>
                    <a:pt x="67" y="109"/>
                  </a:lnTo>
                  <a:lnTo>
                    <a:pt x="108" y="158"/>
                  </a:lnTo>
                  <a:cubicBezTo>
                    <a:pt x="117" y="167"/>
                    <a:pt x="124" y="163"/>
                    <a:pt x="121" y="149"/>
                  </a:cubicBezTo>
                  <a:lnTo>
                    <a:pt x="99" y="45"/>
                  </a:lnTo>
                  <a:lnTo>
                    <a:pt x="130" y="63"/>
                  </a:lnTo>
                  <a:cubicBezTo>
                    <a:pt x="136" y="66"/>
                    <a:pt x="143" y="65"/>
                    <a:pt x="146" y="59"/>
                  </a:cubicBezTo>
                  <a:lnTo>
                    <a:pt x="177" y="0"/>
                  </a:lnTo>
                  <a:lnTo>
                    <a:pt x="208" y="59"/>
                  </a:lnTo>
                  <a:cubicBezTo>
                    <a:pt x="210" y="65"/>
                    <a:pt x="218" y="67"/>
                    <a:pt x="224" y="63"/>
                  </a:cubicBezTo>
                  <a:lnTo>
                    <a:pt x="255" y="44"/>
                  </a:lnTo>
                  <a:lnTo>
                    <a:pt x="232" y="150"/>
                  </a:lnTo>
                  <a:cubicBezTo>
                    <a:pt x="230" y="163"/>
                    <a:pt x="237" y="167"/>
                    <a:pt x="246" y="158"/>
                  </a:cubicBezTo>
                  <a:lnTo>
                    <a:pt x="287" y="110"/>
                  </a:lnTo>
                  <a:lnTo>
                    <a:pt x="299" y="132"/>
                  </a:lnTo>
                  <a:cubicBezTo>
                    <a:pt x="302" y="137"/>
                    <a:pt x="307" y="140"/>
                    <a:pt x="314" y="138"/>
                  </a:cubicBezTo>
                  <a:lnTo>
                    <a:pt x="353" y="129"/>
                  </a:lnTo>
                  <a:lnTo>
                    <a:pt x="337" y="170"/>
                  </a:lnTo>
                  <a:lnTo>
                    <a:pt x="334" y="177"/>
                  </a:lnTo>
                  <a:cubicBezTo>
                    <a:pt x="332" y="184"/>
                    <a:pt x="333" y="190"/>
                    <a:pt x="338" y="193"/>
                  </a:cubicBezTo>
                  <a:lnTo>
                    <a:pt x="354" y="210"/>
                  </a:lnTo>
                  <a:lnTo>
                    <a:pt x="273" y="273"/>
                  </a:lnTo>
                  <a:cubicBezTo>
                    <a:pt x="267" y="277"/>
                    <a:pt x="267" y="285"/>
                    <a:pt x="271" y="292"/>
                  </a:cubicBezTo>
                  <a:lnTo>
                    <a:pt x="285" y="318"/>
                  </a:lnTo>
                  <a:lnTo>
                    <a:pt x="195" y="303"/>
                  </a:lnTo>
                  <a:close/>
                </a:path>
              </a:pathLst>
            </a:custGeom>
            <a:noFill/>
            <a:ln w="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91" name="Group 790"/>
          <p:cNvGrpSpPr/>
          <p:nvPr/>
        </p:nvGrpSpPr>
        <p:grpSpPr>
          <a:xfrm>
            <a:off x="2200275" y="3692526"/>
            <a:ext cx="685800" cy="679450"/>
            <a:chOff x="2200275" y="3692526"/>
            <a:chExt cx="685800" cy="679450"/>
          </a:xfrm>
        </p:grpSpPr>
        <p:sp>
          <p:nvSpPr>
            <p:cNvPr id="1733" name="Freeform 709"/>
            <p:cNvSpPr>
              <a:spLocks/>
            </p:cNvSpPr>
            <p:nvPr/>
          </p:nvSpPr>
          <p:spPr bwMode="auto">
            <a:xfrm>
              <a:off x="2200275" y="3692526"/>
              <a:ext cx="685800" cy="679450"/>
            </a:xfrm>
            <a:custGeom>
              <a:avLst/>
              <a:gdLst/>
              <a:ahLst/>
              <a:cxnLst>
                <a:cxn ang="0">
                  <a:pos x="599" y="1188"/>
                </a:cxn>
                <a:cxn ang="0">
                  <a:pos x="1200" y="594"/>
                </a:cxn>
                <a:cxn ang="0">
                  <a:pos x="599" y="0"/>
                </a:cxn>
                <a:cxn ang="0">
                  <a:pos x="0" y="594"/>
                </a:cxn>
                <a:cxn ang="0">
                  <a:pos x="599" y="1188"/>
                </a:cxn>
                <a:cxn ang="0">
                  <a:pos x="599" y="1188"/>
                </a:cxn>
              </a:cxnLst>
              <a:rect l="0" t="0" r="r" b="b"/>
              <a:pathLst>
                <a:path w="1200" h="1188">
                  <a:moveTo>
                    <a:pt x="599" y="1188"/>
                  </a:moveTo>
                  <a:cubicBezTo>
                    <a:pt x="931" y="1188"/>
                    <a:pt x="1200" y="922"/>
                    <a:pt x="1200" y="594"/>
                  </a:cubicBezTo>
                  <a:cubicBezTo>
                    <a:pt x="1200" y="266"/>
                    <a:pt x="931" y="0"/>
                    <a:pt x="599" y="0"/>
                  </a:cubicBezTo>
                  <a:cubicBezTo>
                    <a:pt x="268" y="0"/>
                    <a:pt x="0" y="266"/>
                    <a:pt x="0" y="594"/>
                  </a:cubicBezTo>
                  <a:cubicBezTo>
                    <a:pt x="0" y="922"/>
                    <a:pt x="268" y="1188"/>
                    <a:pt x="599" y="1188"/>
                  </a:cubicBezTo>
                  <a:lnTo>
                    <a:pt x="599" y="1188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4" name="Freeform 710"/>
            <p:cNvSpPr>
              <a:spLocks/>
            </p:cNvSpPr>
            <p:nvPr/>
          </p:nvSpPr>
          <p:spPr bwMode="auto">
            <a:xfrm>
              <a:off x="2373313" y="3706813"/>
              <a:ext cx="387350" cy="115888"/>
            </a:xfrm>
            <a:custGeom>
              <a:avLst/>
              <a:gdLst/>
              <a:ahLst/>
              <a:cxnLst>
                <a:cxn ang="0">
                  <a:pos x="638" y="126"/>
                </a:cxn>
                <a:cxn ang="0">
                  <a:pos x="679" y="167"/>
                </a:cxn>
                <a:cxn ang="0">
                  <a:pos x="508" y="128"/>
                </a:cxn>
                <a:cxn ang="0">
                  <a:pos x="457" y="137"/>
                </a:cxn>
                <a:cxn ang="0">
                  <a:pos x="428" y="60"/>
                </a:cxn>
                <a:cxn ang="0">
                  <a:pos x="362" y="37"/>
                </a:cxn>
                <a:cxn ang="0">
                  <a:pos x="390" y="109"/>
                </a:cxn>
                <a:cxn ang="0">
                  <a:pos x="364" y="136"/>
                </a:cxn>
                <a:cxn ang="0">
                  <a:pos x="306" y="127"/>
                </a:cxn>
                <a:cxn ang="0">
                  <a:pos x="280" y="76"/>
                </a:cxn>
                <a:cxn ang="0">
                  <a:pos x="283" y="70"/>
                </a:cxn>
                <a:cxn ang="0">
                  <a:pos x="296" y="87"/>
                </a:cxn>
                <a:cxn ang="0">
                  <a:pos x="312" y="86"/>
                </a:cxn>
                <a:cxn ang="0">
                  <a:pos x="316" y="77"/>
                </a:cxn>
                <a:cxn ang="0">
                  <a:pos x="283" y="47"/>
                </a:cxn>
                <a:cxn ang="0">
                  <a:pos x="177" y="50"/>
                </a:cxn>
                <a:cxn ang="0">
                  <a:pos x="278" y="169"/>
                </a:cxn>
                <a:cxn ang="0">
                  <a:pos x="285" y="201"/>
                </a:cxn>
                <a:cxn ang="0">
                  <a:pos x="156" y="102"/>
                </a:cxn>
                <a:cxn ang="0">
                  <a:pos x="0" y="99"/>
                </a:cxn>
                <a:cxn ang="0">
                  <a:pos x="235" y="15"/>
                </a:cxn>
                <a:cxn ang="0">
                  <a:pos x="638" y="126"/>
                </a:cxn>
                <a:cxn ang="0">
                  <a:pos x="638" y="126"/>
                </a:cxn>
              </a:cxnLst>
              <a:rect l="0" t="0" r="r" b="b"/>
              <a:pathLst>
                <a:path w="679" h="201">
                  <a:moveTo>
                    <a:pt x="638" y="126"/>
                  </a:moveTo>
                  <a:cubicBezTo>
                    <a:pt x="652" y="139"/>
                    <a:pt x="667" y="152"/>
                    <a:pt x="679" y="167"/>
                  </a:cubicBezTo>
                  <a:cubicBezTo>
                    <a:pt x="628" y="139"/>
                    <a:pt x="573" y="117"/>
                    <a:pt x="508" y="128"/>
                  </a:cubicBezTo>
                  <a:cubicBezTo>
                    <a:pt x="491" y="130"/>
                    <a:pt x="473" y="133"/>
                    <a:pt x="457" y="137"/>
                  </a:cubicBezTo>
                  <a:cubicBezTo>
                    <a:pt x="458" y="108"/>
                    <a:pt x="451" y="80"/>
                    <a:pt x="428" y="60"/>
                  </a:cubicBezTo>
                  <a:cubicBezTo>
                    <a:pt x="408" y="47"/>
                    <a:pt x="386" y="38"/>
                    <a:pt x="362" y="37"/>
                  </a:cubicBezTo>
                  <a:cubicBezTo>
                    <a:pt x="381" y="55"/>
                    <a:pt x="393" y="81"/>
                    <a:pt x="390" y="109"/>
                  </a:cubicBezTo>
                  <a:cubicBezTo>
                    <a:pt x="388" y="121"/>
                    <a:pt x="376" y="133"/>
                    <a:pt x="364" y="136"/>
                  </a:cubicBezTo>
                  <a:cubicBezTo>
                    <a:pt x="345" y="143"/>
                    <a:pt x="321" y="140"/>
                    <a:pt x="306" y="127"/>
                  </a:cubicBezTo>
                  <a:cubicBezTo>
                    <a:pt x="289" y="115"/>
                    <a:pt x="276" y="97"/>
                    <a:pt x="280" y="76"/>
                  </a:cubicBezTo>
                  <a:lnTo>
                    <a:pt x="283" y="70"/>
                  </a:lnTo>
                  <a:cubicBezTo>
                    <a:pt x="286" y="76"/>
                    <a:pt x="289" y="83"/>
                    <a:pt x="296" y="87"/>
                  </a:cubicBezTo>
                  <a:cubicBezTo>
                    <a:pt x="301" y="90"/>
                    <a:pt x="307" y="88"/>
                    <a:pt x="312" y="86"/>
                  </a:cubicBezTo>
                  <a:cubicBezTo>
                    <a:pt x="315" y="85"/>
                    <a:pt x="316" y="81"/>
                    <a:pt x="316" y="77"/>
                  </a:cubicBezTo>
                  <a:cubicBezTo>
                    <a:pt x="315" y="60"/>
                    <a:pt x="297" y="51"/>
                    <a:pt x="283" y="47"/>
                  </a:cubicBezTo>
                  <a:cubicBezTo>
                    <a:pt x="251" y="39"/>
                    <a:pt x="209" y="40"/>
                    <a:pt x="177" y="50"/>
                  </a:cubicBezTo>
                  <a:cubicBezTo>
                    <a:pt x="219" y="79"/>
                    <a:pt x="267" y="118"/>
                    <a:pt x="278" y="169"/>
                  </a:cubicBezTo>
                  <a:cubicBezTo>
                    <a:pt x="283" y="179"/>
                    <a:pt x="284" y="190"/>
                    <a:pt x="285" y="201"/>
                  </a:cubicBezTo>
                  <a:cubicBezTo>
                    <a:pt x="255" y="153"/>
                    <a:pt x="209" y="115"/>
                    <a:pt x="156" y="102"/>
                  </a:cubicBezTo>
                  <a:cubicBezTo>
                    <a:pt x="107" y="94"/>
                    <a:pt x="49" y="87"/>
                    <a:pt x="0" y="99"/>
                  </a:cubicBezTo>
                  <a:cubicBezTo>
                    <a:pt x="70" y="51"/>
                    <a:pt x="150" y="27"/>
                    <a:pt x="235" y="15"/>
                  </a:cubicBezTo>
                  <a:cubicBezTo>
                    <a:pt x="386" y="0"/>
                    <a:pt x="525" y="38"/>
                    <a:pt x="638" y="126"/>
                  </a:cubicBezTo>
                  <a:lnTo>
                    <a:pt x="638" y="126"/>
                  </a:lnTo>
                  <a:close/>
                </a:path>
              </a:pathLst>
            </a:custGeom>
            <a:solidFill>
              <a:srgbClr val="0073B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5" name="Freeform 711"/>
            <p:cNvSpPr>
              <a:spLocks/>
            </p:cNvSpPr>
            <p:nvPr/>
          </p:nvSpPr>
          <p:spPr bwMode="auto">
            <a:xfrm>
              <a:off x="2219325" y="3841751"/>
              <a:ext cx="96838" cy="314325"/>
            </a:xfrm>
            <a:custGeom>
              <a:avLst/>
              <a:gdLst/>
              <a:ahLst/>
              <a:cxnLst>
                <a:cxn ang="0">
                  <a:pos x="119" y="0"/>
                </a:cxn>
                <a:cxn ang="0">
                  <a:pos x="104" y="20"/>
                </a:cxn>
                <a:cxn ang="0">
                  <a:pos x="14" y="230"/>
                </a:cxn>
                <a:cxn ang="0">
                  <a:pos x="52" y="552"/>
                </a:cxn>
                <a:cxn ang="0">
                  <a:pos x="57" y="471"/>
                </a:cxn>
                <a:cxn ang="0">
                  <a:pos x="142" y="332"/>
                </a:cxn>
                <a:cxn ang="0">
                  <a:pos x="104" y="332"/>
                </a:cxn>
                <a:cxn ang="0">
                  <a:pos x="58" y="285"/>
                </a:cxn>
                <a:cxn ang="0">
                  <a:pos x="59" y="207"/>
                </a:cxn>
                <a:cxn ang="0">
                  <a:pos x="82" y="252"/>
                </a:cxn>
                <a:cxn ang="0">
                  <a:pos x="135" y="260"/>
                </a:cxn>
                <a:cxn ang="0">
                  <a:pos x="168" y="198"/>
                </a:cxn>
                <a:cxn ang="0">
                  <a:pos x="125" y="159"/>
                </a:cxn>
                <a:cxn ang="0">
                  <a:pos x="131" y="181"/>
                </a:cxn>
                <a:cxn ang="0">
                  <a:pos x="120" y="183"/>
                </a:cxn>
                <a:cxn ang="0">
                  <a:pos x="106" y="159"/>
                </a:cxn>
                <a:cxn ang="0">
                  <a:pos x="119" y="0"/>
                </a:cxn>
                <a:cxn ang="0">
                  <a:pos x="119" y="0"/>
                </a:cxn>
              </a:cxnLst>
              <a:rect l="0" t="0" r="r" b="b"/>
              <a:pathLst>
                <a:path w="171" h="552">
                  <a:moveTo>
                    <a:pt x="119" y="0"/>
                  </a:moveTo>
                  <a:lnTo>
                    <a:pt x="104" y="20"/>
                  </a:lnTo>
                  <a:cubicBezTo>
                    <a:pt x="60" y="84"/>
                    <a:pt x="28" y="153"/>
                    <a:pt x="14" y="230"/>
                  </a:cubicBezTo>
                  <a:cubicBezTo>
                    <a:pt x="0" y="340"/>
                    <a:pt x="4" y="460"/>
                    <a:pt x="52" y="552"/>
                  </a:cubicBezTo>
                  <a:cubicBezTo>
                    <a:pt x="51" y="525"/>
                    <a:pt x="50" y="496"/>
                    <a:pt x="57" y="471"/>
                  </a:cubicBezTo>
                  <a:cubicBezTo>
                    <a:pt x="72" y="420"/>
                    <a:pt x="95" y="369"/>
                    <a:pt x="142" y="332"/>
                  </a:cubicBezTo>
                  <a:cubicBezTo>
                    <a:pt x="130" y="334"/>
                    <a:pt x="116" y="336"/>
                    <a:pt x="104" y="332"/>
                  </a:cubicBezTo>
                  <a:cubicBezTo>
                    <a:pt x="81" y="327"/>
                    <a:pt x="66" y="305"/>
                    <a:pt x="58" y="285"/>
                  </a:cubicBezTo>
                  <a:cubicBezTo>
                    <a:pt x="51" y="262"/>
                    <a:pt x="47" y="230"/>
                    <a:pt x="59" y="207"/>
                  </a:cubicBezTo>
                  <a:cubicBezTo>
                    <a:pt x="62" y="224"/>
                    <a:pt x="69" y="240"/>
                    <a:pt x="82" y="252"/>
                  </a:cubicBezTo>
                  <a:cubicBezTo>
                    <a:pt x="96" y="263"/>
                    <a:pt x="118" y="266"/>
                    <a:pt x="135" y="260"/>
                  </a:cubicBezTo>
                  <a:cubicBezTo>
                    <a:pt x="158" y="248"/>
                    <a:pt x="171" y="223"/>
                    <a:pt x="168" y="198"/>
                  </a:cubicBezTo>
                  <a:cubicBezTo>
                    <a:pt x="165" y="177"/>
                    <a:pt x="144" y="163"/>
                    <a:pt x="125" y="159"/>
                  </a:cubicBezTo>
                  <a:cubicBezTo>
                    <a:pt x="129" y="166"/>
                    <a:pt x="137" y="173"/>
                    <a:pt x="131" y="181"/>
                  </a:cubicBezTo>
                  <a:cubicBezTo>
                    <a:pt x="129" y="183"/>
                    <a:pt x="125" y="184"/>
                    <a:pt x="120" y="183"/>
                  </a:cubicBezTo>
                  <a:cubicBezTo>
                    <a:pt x="112" y="178"/>
                    <a:pt x="108" y="168"/>
                    <a:pt x="106" y="159"/>
                  </a:cubicBezTo>
                  <a:cubicBezTo>
                    <a:pt x="95" y="108"/>
                    <a:pt x="99" y="47"/>
                    <a:pt x="119" y="0"/>
                  </a:cubicBezTo>
                  <a:lnTo>
                    <a:pt x="119" y="0"/>
                  </a:lnTo>
                  <a:close/>
                </a:path>
              </a:pathLst>
            </a:custGeom>
            <a:solidFill>
              <a:srgbClr val="0073B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6" name="Freeform 712"/>
            <p:cNvSpPr>
              <a:spLocks/>
            </p:cNvSpPr>
            <p:nvPr/>
          </p:nvSpPr>
          <p:spPr bwMode="auto">
            <a:xfrm>
              <a:off x="2506663" y="3916363"/>
              <a:ext cx="49213" cy="100013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84"/>
                </a:cxn>
                <a:cxn ang="0">
                  <a:pos x="1" y="85"/>
                </a:cxn>
                <a:cxn ang="0">
                  <a:pos x="77" y="176"/>
                </a:cxn>
                <a:cxn ang="0">
                  <a:pos x="75" y="0"/>
                </a:cxn>
                <a:cxn ang="0">
                  <a:pos x="75" y="0"/>
                </a:cxn>
              </a:cxnLst>
              <a:rect l="0" t="0" r="r" b="b"/>
              <a:pathLst>
                <a:path w="84" h="176">
                  <a:moveTo>
                    <a:pt x="75" y="0"/>
                  </a:moveTo>
                  <a:cubicBezTo>
                    <a:pt x="63" y="34"/>
                    <a:pt x="34" y="69"/>
                    <a:pt x="0" y="84"/>
                  </a:cubicBezTo>
                  <a:lnTo>
                    <a:pt x="1" y="85"/>
                  </a:lnTo>
                  <a:cubicBezTo>
                    <a:pt x="31" y="110"/>
                    <a:pt x="59" y="142"/>
                    <a:pt x="77" y="176"/>
                  </a:cubicBezTo>
                  <a:cubicBezTo>
                    <a:pt x="84" y="119"/>
                    <a:pt x="83" y="57"/>
                    <a:pt x="75" y="0"/>
                  </a:cubicBezTo>
                  <a:lnTo>
                    <a:pt x="75" y="0"/>
                  </a:lnTo>
                  <a:close/>
                </a:path>
              </a:pathLst>
            </a:custGeom>
            <a:solidFill>
              <a:srgbClr val="0073B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7" name="Freeform 713"/>
            <p:cNvSpPr>
              <a:spLocks/>
            </p:cNvSpPr>
            <p:nvPr/>
          </p:nvSpPr>
          <p:spPr bwMode="auto">
            <a:xfrm>
              <a:off x="2665413" y="3963988"/>
              <a:ext cx="203200" cy="273050"/>
            </a:xfrm>
            <a:custGeom>
              <a:avLst/>
              <a:gdLst/>
              <a:ahLst/>
              <a:cxnLst>
                <a:cxn ang="0">
                  <a:pos x="325" y="0"/>
                </a:cxn>
                <a:cxn ang="0">
                  <a:pos x="224" y="170"/>
                </a:cxn>
                <a:cxn ang="0">
                  <a:pos x="37" y="172"/>
                </a:cxn>
                <a:cxn ang="0">
                  <a:pos x="142" y="270"/>
                </a:cxn>
                <a:cxn ang="0">
                  <a:pos x="193" y="278"/>
                </a:cxn>
                <a:cxn ang="0">
                  <a:pos x="212" y="321"/>
                </a:cxn>
                <a:cxn ang="0">
                  <a:pos x="138" y="424"/>
                </a:cxn>
                <a:cxn ang="0">
                  <a:pos x="54" y="409"/>
                </a:cxn>
                <a:cxn ang="0">
                  <a:pos x="42" y="350"/>
                </a:cxn>
                <a:cxn ang="0">
                  <a:pos x="80" y="318"/>
                </a:cxn>
                <a:cxn ang="0">
                  <a:pos x="126" y="336"/>
                </a:cxn>
                <a:cxn ang="0">
                  <a:pos x="128" y="369"/>
                </a:cxn>
                <a:cxn ang="0">
                  <a:pos x="121" y="377"/>
                </a:cxn>
                <a:cxn ang="0">
                  <a:pos x="115" y="335"/>
                </a:cxn>
                <a:cxn ang="0">
                  <a:pos x="72" y="333"/>
                </a:cxn>
                <a:cxn ang="0">
                  <a:pos x="61" y="349"/>
                </a:cxn>
                <a:cxn ang="0">
                  <a:pos x="72" y="401"/>
                </a:cxn>
                <a:cxn ang="0">
                  <a:pos x="133" y="403"/>
                </a:cxn>
                <a:cxn ang="0">
                  <a:pos x="157" y="354"/>
                </a:cxn>
                <a:cxn ang="0">
                  <a:pos x="122" y="293"/>
                </a:cxn>
                <a:cxn ang="0">
                  <a:pos x="28" y="308"/>
                </a:cxn>
                <a:cxn ang="0">
                  <a:pos x="18" y="422"/>
                </a:cxn>
                <a:cxn ang="0">
                  <a:pos x="127" y="473"/>
                </a:cxn>
                <a:cxn ang="0">
                  <a:pos x="317" y="284"/>
                </a:cxn>
                <a:cxn ang="0">
                  <a:pos x="325" y="0"/>
                </a:cxn>
                <a:cxn ang="0">
                  <a:pos x="325" y="0"/>
                </a:cxn>
              </a:cxnLst>
              <a:rect l="0" t="0" r="r" b="b"/>
              <a:pathLst>
                <a:path w="355" h="477">
                  <a:moveTo>
                    <a:pt x="325" y="0"/>
                  </a:moveTo>
                  <a:cubicBezTo>
                    <a:pt x="315" y="66"/>
                    <a:pt x="285" y="132"/>
                    <a:pt x="224" y="170"/>
                  </a:cubicBezTo>
                  <a:cubicBezTo>
                    <a:pt x="172" y="200"/>
                    <a:pt x="90" y="205"/>
                    <a:pt x="37" y="172"/>
                  </a:cubicBezTo>
                  <a:cubicBezTo>
                    <a:pt x="54" y="216"/>
                    <a:pt x="95" y="262"/>
                    <a:pt x="142" y="270"/>
                  </a:cubicBezTo>
                  <a:cubicBezTo>
                    <a:pt x="158" y="274"/>
                    <a:pt x="179" y="268"/>
                    <a:pt x="193" y="278"/>
                  </a:cubicBezTo>
                  <a:cubicBezTo>
                    <a:pt x="205" y="289"/>
                    <a:pt x="212" y="304"/>
                    <a:pt x="212" y="321"/>
                  </a:cubicBezTo>
                  <a:cubicBezTo>
                    <a:pt x="213" y="366"/>
                    <a:pt x="178" y="408"/>
                    <a:pt x="138" y="424"/>
                  </a:cubicBezTo>
                  <a:cubicBezTo>
                    <a:pt x="109" y="434"/>
                    <a:pt x="76" y="431"/>
                    <a:pt x="54" y="409"/>
                  </a:cubicBezTo>
                  <a:cubicBezTo>
                    <a:pt x="41" y="393"/>
                    <a:pt x="37" y="370"/>
                    <a:pt x="42" y="350"/>
                  </a:cubicBezTo>
                  <a:cubicBezTo>
                    <a:pt x="46" y="333"/>
                    <a:pt x="65" y="321"/>
                    <a:pt x="80" y="318"/>
                  </a:cubicBezTo>
                  <a:cubicBezTo>
                    <a:pt x="98" y="315"/>
                    <a:pt x="116" y="320"/>
                    <a:pt x="126" y="336"/>
                  </a:cubicBezTo>
                  <a:cubicBezTo>
                    <a:pt x="133" y="345"/>
                    <a:pt x="133" y="359"/>
                    <a:pt x="128" y="369"/>
                  </a:cubicBezTo>
                  <a:cubicBezTo>
                    <a:pt x="127" y="372"/>
                    <a:pt x="125" y="376"/>
                    <a:pt x="121" y="377"/>
                  </a:cubicBezTo>
                  <a:cubicBezTo>
                    <a:pt x="125" y="363"/>
                    <a:pt x="127" y="346"/>
                    <a:pt x="115" y="335"/>
                  </a:cubicBezTo>
                  <a:cubicBezTo>
                    <a:pt x="103" y="327"/>
                    <a:pt x="84" y="327"/>
                    <a:pt x="72" y="333"/>
                  </a:cubicBezTo>
                  <a:cubicBezTo>
                    <a:pt x="65" y="336"/>
                    <a:pt x="62" y="343"/>
                    <a:pt x="61" y="349"/>
                  </a:cubicBezTo>
                  <a:cubicBezTo>
                    <a:pt x="54" y="367"/>
                    <a:pt x="59" y="389"/>
                    <a:pt x="72" y="401"/>
                  </a:cubicBezTo>
                  <a:cubicBezTo>
                    <a:pt x="89" y="416"/>
                    <a:pt x="116" y="413"/>
                    <a:pt x="133" y="403"/>
                  </a:cubicBezTo>
                  <a:cubicBezTo>
                    <a:pt x="151" y="392"/>
                    <a:pt x="157" y="374"/>
                    <a:pt x="157" y="354"/>
                  </a:cubicBezTo>
                  <a:cubicBezTo>
                    <a:pt x="157" y="329"/>
                    <a:pt x="145" y="305"/>
                    <a:pt x="122" y="293"/>
                  </a:cubicBezTo>
                  <a:cubicBezTo>
                    <a:pt x="92" y="278"/>
                    <a:pt x="52" y="287"/>
                    <a:pt x="28" y="308"/>
                  </a:cubicBezTo>
                  <a:cubicBezTo>
                    <a:pt x="0" y="340"/>
                    <a:pt x="1" y="385"/>
                    <a:pt x="18" y="422"/>
                  </a:cubicBezTo>
                  <a:cubicBezTo>
                    <a:pt x="42" y="459"/>
                    <a:pt x="82" y="477"/>
                    <a:pt x="127" y="473"/>
                  </a:cubicBezTo>
                  <a:cubicBezTo>
                    <a:pt x="222" y="462"/>
                    <a:pt x="293" y="368"/>
                    <a:pt x="317" y="284"/>
                  </a:cubicBezTo>
                  <a:cubicBezTo>
                    <a:pt x="344" y="198"/>
                    <a:pt x="355" y="87"/>
                    <a:pt x="325" y="0"/>
                  </a:cubicBezTo>
                  <a:lnTo>
                    <a:pt x="325" y="0"/>
                  </a:lnTo>
                  <a:close/>
                </a:path>
              </a:pathLst>
            </a:custGeom>
            <a:solidFill>
              <a:srgbClr val="0073B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8" name="Freeform 714"/>
            <p:cNvSpPr>
              <a:spLocks/>
            </p:cNvSpPr>
            <p:nvPr/>
          </p:nvSpPr>
          <p:spPr bwMode="auto">
            <a:xfrm>
              <a:off x="2335213" y="4240213"/>
              <a:ext cx="438150" cy="111125"/>
            </a:xfrm>
            <a:custGeom>
              <a:avLst/>
              <a:gdLst/>
              <a:ahLst/>
              <a:cxnLst>
                <a:cxn ang="0">
                  <a:pos x="640" y="0"/>
                </a:cxn>
                <a:cxn ang="0">
                  <a:pos x="562" y="104"/>
                </a:cxn>
                <a:cxn ang="0">
                  <a:pos x="465" y="98"/>
                </a:cxn>
                <a:cxn ang="0">
                  <a:pos x="451" y="61"/>
                </a:cxn>
                <a:cxn ang="0">
                  <a:pos x="468" y="41"/>
                </a:cxn>
                <a:cxn ang="0">
                  <a:pos x="489" y="46"/>
                </a:cxn>
                <a:cxn ang="0">
                  <a:pos x="494" y="57"/>
                </a:cxn>
                <a:cxn ang="0">
                  <a:pos x="484" y="73"/>
                </a:cxn>
                <a:cxn ang="0">
                  <a:pos x="469" y="73"/>
                </a:cxn>
                <a:cxn ang="0">
                  <a:pos x="471" y="78"/>
                </a:cxn>
                <a:cxn ang="0">
                  <a:pos x="517" y="99"/>
                </a:cxn>
                <a:cxn ang="0">
                  <a:pos x="547" y="70"/>
                </a:cxn>
                <a:cxn ang="0">
                  <a:pos x="526" y="17"/>
                </a:cxn>
                <a:cxn ang="0">
                  <a:pos x="465" y="10"/>
                </a:cxn>
                <a:cxn ang="0">
                  <a:pos x="386" y="80"/>
                </a:cxn>
                <a:cxn ang="0">
                  <a:pos x="333" y="115"/>
                </a:cxn>
                <a:cxn ang="0">
                  <a:pos x="350" y="79"/>
                </a:cxn>
                <a:cxn ang="0">
                  <a:pos x="338" y="42"/>
                </a:cxn>
                <a:cxn ang="0">
                  <a:pos x="278" y="29"/>
                </a:cxn>
                <a:cxn ang="0">
                  <a:pos x="237" y="71"/>
                </a:cxn>
                <a:cxn ang="0">
                  <a:pos x="246" y="66"/>
                </a:cxn>
                <a:cxn ang="0">
                  <a:pos x="264" y="67"/>
                </a:cxn>
                <a:cxn ang="0">
                  <a:pos x="267" y="85"/>
                </a:cxn>
                <a:cxn ang="0">
                  <a:pos x="203" y="108"/>
                </a:cxn>
                <a:cxn ang="0">
                  <a:pos x="0" y="53"/>
                </a:cxn>
                <a:cxn ang="0">
                  <a:pos x="172" y="156"/>
                </a:cxn>
                <a:cxn ang="0">
                  <a:pos x="447" y="178"/>
                </a:cxn>
                <a:cxn ang="0">
                  <a:pos x="767" y="12"/>
                </a:cxn>
                <a:cxn ang="0">
                  <a:pos x="657" y="48"/>
                </a:cxn>
                <a:cxn ang="0">
                  <a:pos x="640" y="0"/>
                </a:cxn>
                <a:cxn ang="0">
                  <a:pos x="640" y="0"/>
                </a:cxn>
              </a:cxnLst>
              <a:rect l="0" t="0" r="r" b="b"/>
              <a:pathLst>
                <a:path w="767" h="193">
                  <a:moveTo>
                    <a:pt x="640" y="0"/>
                  </a:moveTo>
                  <a:cubicBezTo>
                    <a:pt x="639" y="46"/>
                    <a:pt x="602" y="85"/>
                    <a:pt x="562" y="104"/>
                  </a:cubicBezTo>
                  <a:cubicBezTo>
                    <a:pt x="534" y="119"/>
                    <a:pt x="490" y="121"/>
                    <a:pt x="465" y="98"/>
                  </a:cubicBezTo>
                  <a:cubicBezTo>
                    <a:pt x="454" y="89"/>
                    <a:pt x="450" y="76"/>
                    <a:pt x="451" y="61"/>
                  </a:cubicBezTo>
                  <a:cubicBezTo>
                    <a:pt x="453" y="53"/>
                    <a:pt x="459" y="44"/>
                    <a:pt x="468" y="41"/>
                  </a:cubicBezTo>
                  <a:cubicBezTo>
                    <a:pt x="475" y="39"/>
                    <a:pt x="484" y="40"/>
                    <a:pt x="489" y="46"/>
                  </a:cubicBezTo>
                  <a:cubicBezTo>
                    <a:pt x="493" y="49"/>
                    <a:pt x="494" y="53"/>
                    <a:pt x="494" y="57"/>
                  </a:cubicBezTo>
                  <a:cubicBezTo>
                    <a:pt x="494" y="64"/>
                    <a:pt x="491" y="70"/>
                    <a:pt x="484" y="73"/>
                  </a:cubicBezTo>
                  <a:cubicBezTo>
                    <a:pt x="480" y="76"/>
                    <a:pt x="474" y="74"/>
                    <a:pt x="469" y="73"/>
                  </a:cubicBezTo>
                  <a:cubicBezTo>
                    <a:pt x="470" y="74"/>
                    <a:pt x="470" y="76"/>
                    <a:pt x="471" y="78"/>
                  </a:cubicBezTo>
                  <a:cubicBezTo>
                    <a:pt x="481" y="94"/>
                    <a:pt x="499" y="101"/>
                    <a:pt x="517" y="99"/>
                  </a:cubicBezTo>
                  <a:cubicBezTo>
                    <a:pt x="531" y="97"/>
                    <a:pt x="542" y="83"/>
                    <a:pt x="547" y="70"/>
                  </a:cubicBezTo>
                  <a:cubicBezTo>
                    <a:pt x="550" y="49"/>
                    <a:pt x="542" y="30"/>
                    <a:pt x="526" y="17"/>
                  </a:cubicBezTo>
                  <a:cubicBezTo>
                    <a:pt x="510" y="4"/>
                    <a:pt x="486" y="4"/>
                    <a:pt x="465" y="10"/>
                  </a:cubicBezTo>
                  <a:cubicBezTo>
                    <a:pt x="432" y="26"/>
                    <a:pt x="412" y="54"/>
                    <a:pt x="386" y="80"/>
                  </a:cubicBezTo>
                  <a:cubicBezTo>
                    <a:pt x="369" y="93"/>
                    <a:pt x="354" y="110"/>
                    <a:pt x="333" y="115"/>
                  </a:cubicBezTo>
                  <a:cubicBezTo>
                    <a:pt x="341" y="104"/>
                    <a:pt x="348" y="93"/>
                    <a:pt x="350" y="79"/>
                  </a:cubicBezTo>
                  <a:cubicBezTo>
                    <a:pt x="351" y="65"/>
                    <a:pt x="348" y="52"/>
                    <a:pt x="338" y="42"/>
                  </a:cubicBezTo>
                  <a:cubicBezTo>
                    <a:pt x="322" y="27"/>
                    <a:pt x="299" y="23"/>
                    <a:pt x="278" y="29"/>
                  </a:cubicBezTo>
                  <a:cubicBezTo>
                    <a:pt x="259" y="35"/>
                    <a:pt x="240" y="49"/>
                    <a:pt x="237" y="71"/>
                  </a:cubicBezTo>
                  <a:lnTo>
                    <a:pt x="246" y="66"/>
                  </a:lnTo>
                  <a:cubicBezTo>
                    <a:pt x="251" y="64"/>
                    <a:pt x="259" y="64"/>
                    <a:pt x="264" y="67"/>
                  </a:cubicBezTo>
                  <a:cubicBezTo>
                    <a:pt x="269" y="71"/>
                    <a:pt x="270" y="79"/>
                    <a:pt x="267" y="85"/>
                  </a:cubicBezTo>
                  <a:cubicBezTo>
                    <a:pt x="254" y="106"/>
                    <a:pt x="227" y="106"/>
                    <a:pt x="203" y="108"/>
                  </a:cubicBezTo>
                  <a:cubicBezTo>
                    <a:pt x="128" y="106"/>
                    <a:pt x="60" y="90"/>
                    <a:pt x="0" y="53"/>
                  </a:cubicBezTo>
                  <a:cubicBezTo>
                    <a:pt x="53" y="99"/>
                    <a:pt x="110" y="134"/>
                    <a:pt x="172" y="156"/>
                  </a:cubicBezTo>
                  <a:cubicBezTo>
                    <a:pt x="254" y="189"/>
                    <a:pt x="356" y="193"/>
                    <a:pt x="447" y="178"/>
                  </a:cubicBezTo>
                  <a:cubicBezTo>
                    <a:pt x="569" y="162"/>
                    <a:pt x="682" y="110"/>
                    <a:pt x="767" y="12"/>
                  </a:cubicBezTo>
                  <a:cubicBezTo>
                    <a:pt x="735" y="34"/>
                    <a:pt x="699" y="49"/>
                    <a:pt x="657" y="48"/>
                  </a:cubicBezTo>
                  <a:cubicBezTo>
                    <a:pt x="661" y="29"/>
                    <a:pt x="655" y="11"/>
                    <a:pt x="640" y="0"/>
                  </a:cubicBezTo>
                  <a:lnTo>
                    <a:pt x="640" y="0"/>
                  </a:lnTo>
                  <a:close/>
                </a:path>
              </a:pathLst>
            </a:custGeom>
            <a:solidFill>
              <a:srgbClr val="0073B6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9" name="Freeform 715"/>
            <p:cNvSpPr>
              <a:spLocks/>
            </p:cNvSpPr>
            <p:nvPr/>
          </p:nvSpPr>
          <p:spPr bwMode="auto">
            <a:xfrm>
              <a:off x="2544763" y="3797301"/>
              <a:ext cx="303213" cy="455613"/>
            </a:xfrm>
            <a:custGeom>
              <a:avLst/>
              <a:gdLst/>
              <a:ahLst/>
              <a:cxnLst>
                <a:cxn ang="0">
                  <a:pos x="380" y="30"/>
                </a:cxn>
                <a:cxn ang="0">
                  <a:pos x="525" y="271"/>
                </a:cxn>
                <a:cxn ang="0">
                  <a:pos x="417" y="444"/>
                </a:cxn>
                <a:cxn ang="0">
                  <a:pos x="242" y="437"/>
                </a:cxn>
                <a:cxn ang="0">
                  <a:pos x="184" y="246"/>
                </a:cxn>
                <a:cxn ang="0">
                  <a:pos x="268" y="167"/>
                </a:cxn>
                <a:cxn ang="0">
                  <a:pos x="352" y="199"/>
                </a:cxn>
                <a:cxn ang="0">
                  <a:pos x="358" y="323"/>
                </a:cxn>
                <a:cxn ang="0">
                  <a:pos x="283" y="358"/>
                </a:cxn>
                <a:cxn ang="0">
                  <a:pos x="237" y="328"/>
                </a:cxn>
                <a:cxn ang="0">
                  <a:pos x="250" y="237"/>
                </a:cxn>
                <a:cxn ang="0">
                  <a:pos x="286" y="224"/>
                </a:cxn>
                <a:cxn ang="0">
                  <a:pos x="314" y="243"/>
                </a:cxn>
                <a:cxn ang="0">
                  <a:pos x="311" y="291"/>
                </a:cxn>
                <a:cxn ang="0">
                  <a:pos x="333" y="266"/>
                </a:cxn>
                <a:cxn ang="0">
                  <a:pos x="315" y="209"/>
                </a:cxn>
                <a:cxn ang="0">
                  <a:pos x="263" y="201"/>
                </a:cxn>
                <a:cxn ang="0">
                  <a:pos x="214" y="294"/>
                </a:cxn>
                <a:cxn ang="0">
                  <a:pos x="259" y="370"/>
                </a:cxn>
                <a:cxn ang="0">
                  <a:pos x="365" y="343"/>
                </a:cxn>
                <a:cxn ang="0">
                  <a:pos x="376" y="158"/>
                </a:cxn>
                <a:cxn ang="0">
                  <a:pos x="242" y="56"/>
                </a:cxn>
                <a:cxn ang="0">
                  <a:pos x="182" y="81"/>
                </a:cxn>
                <a:cxn ang="0">
                  <a:pos x="164" y="143"/>
                </a:cxn>
                <a:cxn ang="0">
                  <a:pos x="159" y="297"/>
                </a:cxn>
                <a:cxn ang="0">
                  <a:pos x="159" y="368"/>
                </a:cxn>
                <a:cxn ang="0">
                  <a:pos x="164" y="537"/>
                </a:cxn>
                <a:cxn ang="0">
                  <a:pos x="212" y="786"/>
                </a:cxn>
                <a:cxn ang="0">
                  <a:pos x="62" y="782"/>
                </a:cxn>
                <a:cxn ang="0">
                  <a:pos x="36" y="799"/>
                </a:cxn>
                <a:cxn ang="0">
                  <a:pos x="57" y="614"/>
                </a:cxn>
                <a:cxn ang="0">
                  <a:pos x="59" y="516"/>
                </a:cxn>
                <a:cxn ang="0">
                  <a:pos x="55" y="377"/>
                </a:cxn>
                <a:cxn ang="0">
                  <a:pos x="49" y="276"/>
                </a:cxn>
                <a:cxn ang="0">
                  <a:pos x="0" y="3"/>
                </a:cxn>
                <a:cxn ang="0">
                  <a:pos x="134" y="7"/>
                </a:cxn>
                <a:cxn ang="0">
                  <a:pos x="229" y="0"/>
                </a:cxn>
                <a:cxn ang="0">
                  <a:pos x="380" y="30"/>
                </a:cxn>
                <a:cxn ang="0">
                  <a:pos x="380" y="30"/>
                </a:cxn>
              </a:cxnLst>
              <a:rect l="0" t="0" r="r" b="b"/>
              <a:pathLst>
                <a:path w="532" h="799">
                  <a:moveTo>
                    <a:pt x="380" y="30"/>
                  </a:moveTo>
                  <a:cubicBezTo>
                    <a:pt x="460" y="83"/>
                    <a:pt x="532" y="168"/>
                    <a:pt x="525" y="271"/>
                  </a:cubicBezTo>
                  <a:cubicBezTo>
                    <a:pt x="516" y="341"/>
                    <a:pt x="485" y="415"/>
                    <a:pt x="417" y="444"/>
                  </a:cubicBezTo>
                  <a:cubicBezTo>
                    <a:pt x="365" y="468"/>
                    <a:pt x="291" y="466"/>
                    <a:pt x="242" y="437"/>
                  </a:cubicBezTo>
                  <a:cubicBezTo>
                    <a:pt x="183" y="392"/>
                    <a:pt x="166" y="314"/>
                    <a:pt x="184" y="246"/>
                  </a:cubicBezTo>
                  <a:cubicBezTo>
                    <a:pt x="195" y="208"/>
                    <a:pt x="228" y="172"/>
                    <a:pt x="268" y="167"/>
                  </a:cubicBezTo>
                  <a:cubicBezTo>
                    <a:pt x="302" y="161"/>
                    <a:pt x="333" y="172"/>
                    <a:pt x="352" y="199"/>
                  </a:cubicBezTo>
                  <a:cubicBezTo>
                    <a:pt x="377" y="233"/>
                    <a:pt x="381" y="286"/>
                    <a:pt x="358" y="323"/>
                  </a:cubicBezTo>
                  <a:cubicBezTo>
                    <a:pt x="343" y="349"/>
                    <a:pt x="314" y="362"/>
                    <a:pt x="283" y="358"/>
                  </a:cubicBezTo>
                  <a:cubicBezTo>
                    <a:pt x="263" y="357"/>
                    <a:pt x="245" y="346"/>
                    <a:pt x="237" y="328"/>
                  </a:cubicBezTo>
                  <a:cubicBezTo>
                    <a:pt x="224" y="299"/>
                    <a:pt x="231" y="261"/>
                    <a:pt x="250" y="237"/>
                  </a:cubicBezTo>
                  <a:cubicBezTo>
                    <a:pt x="260" y="227"/>
                    <a:pt x="272" y="221"/>
                    <a:pt x="286" y="224"/>
                  </a:cubicBezTo>
                  <a:cubicBezTo>
                    <a:pt x="297" y="227"/>
                    <a:pt x="309" y="232"/>
                    <a:pt x="314" y="243"/>
                  </a:cubicBezTo>
                  <a:cubicBezTo>
                    <a:pt x="321" y="258"/>
                    <a:pt x="316" y="277"/>
                    <a:pt x="311" y="291"/>
                  </a:cubicBezTo>
                  <a:cubicBezTo>
                    <a:pt x="322" y="289"/>
                    <a:pt x="331" y="277"/>
                    <a:pt x="333" y="266"/>
                  </a:cubicBezTo>
                  <a:cubicBezTo>
                    <a:pt x="337" y="246"/>
                    <a:pt x="331" y="224"/>
                    <a:pt x="315" y="209"/>
                  </a:cubicBezTo>
                  <a:cubicBezTo>
                    <a:pt x="302" y="197"/>
                    <a:pt x="280" y="195"/>
                    <a:pt x="263" y="201"/>
                  </a:cubicBezTo>
                  <a:cubicBezTo>
                    <a:pt x="226" y="216"/>
                    <a:pt x="213" y="256"/>
                    <a:pt x="214" y="294"/>
                  </a:cubicBezTo>
                  <a:cubicBezTo>
                    <a:pt x="214" y="325"/>
                    <a:pt x="229" y="357"/>
                    <a:pt x="259" y="370"/>
                  </a:cubicBezTo>
                  <a:cubicBezTo>
                    <a:pt x="297" y="384"/>
                    <a:pt x="340" y="372"/>
                    <a:pt x="365" y="343"/>
                  </a:cubicBezTo>
                  <a:cubicBezTo>
                    <a:pt x="407" y="295"/>
                    <a:pt x="406" y="212"/>
                    <a:pt x="376" y="158"/>
                  </a:cubicBezTo>
                  <a:cubicBezTo>
                    <a:pt x="353" y="107"/>
                    <a:pt x="301" y="56"/>
                    <a:pt x="242" y="56"/>
                  </a:cubicBezTo>
                  <a:cubicBezTo>
                    <a:pt x="218" y="55"/>
                    <a:pt x="196" y="63"/>
                    <a:pt x="182" y="81"/>
                  </a:cubicBezTo>
                  <a:cubicBezTo>
                    <a:pt x="168" y="98"/>
                    <a:pt x="164" y="120"/>
                    <a:pt x="164" y="143"/>
                  </a:cubicBezTo>
                  <a:lnTo>
                    <a:pt x="159" y="297"/>
                  </a:lnTo>
                  <a:lnTo>
                    <a:pt x="159" y="368"/>
                  </a:lnTo>
                  <a:lnTo>
                    <a:pt x="164" y="537"/>
                  </a:lnTo>
                  <a:cubicBezTo>
                    <a:pt x="168" y="625"/>
                    <a:pt x="184" y="708"/>
                    <a:pt x="212" y="786"/>
                  </a:cubicBezTo>
                  <a:cubicBezTo>
                    <a:pt x="171" y="758"/>
                    <a:pt x="106" y="761"/>
                    <a:pt x="62" y="782"/>
                  </a:cubicBezTo>
                  <a:lnTo>
                    <a:pt x="36" y="799"/>
                  </a:lnTo>
                  <a:cubicBezTo>
                    <a:pt x="49" y="739"/>
                    <a:pt x="55" y="678"/>
                    <a:pt x="57" y="614"/>
                  </a:cubicBezTo>
                  <a:lnTo>
                    <a:pt x="59" y="516"/>
                  </a:lnTo>
                  <a:lnTo>
                    <a:pt x="55" y="377"/>
                  </a:lnTo>
                  <a:lnTo>
                    <a:pt x="49" y="276"/>
                  </a:lnTo>
                  <a:cubicBezTo>
                    <a:pt x="41" y="181"/>
                    <a:pt x="27" y="90"/>
                    <a:pt x="0" y="3"/>
                  </a:cubicBezTo>
                  <a:cubicBezTo>
                    <a:pt x="43" y="8"/>
                    <a:pt x="90" y="10"/>
                    <a:pt x="134" y="7"/>
                  </a:cubicBezTo>
                  <a:lnTo>
                    <a:pt x="229" y="0"/>
                  </a:lnTo>
                  <a:cubicBezTo>
                    <a:pt x="283" y="0"/>
                    <a:pt x="337" y="0"/>
                    <a:pt x="380" y="30"/>
                  </a:cubicBezTo>
                  <a:lnTo>
                    <a:pt x="380" y="30"/>
                  </a:lnTo>
                  <a:close/>
                </a:path>
              </a:pathLst>
            </a:custGeom>
            <a:solidFill>
              <a:srgbClr val="E73F2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0" name="Freeform 716"/>
            <p:cNvSpPr>
              <a:spLocks noEditPoints="1"/>
            </p:cNvSpPr>
            <p:nvPr/>
          </p:nvSpPr>
          <p:spPr bwMode="auto">
            <a:xfrm>
              <a:off x="2254250" y="3765551"/>
              <a:ext cx="323850" cy="514350"/>
            </a:xfrm>
            <a:custGeom>
              <a:avLst/>
              <a:gdLst/>
              <a:ahLst/>
              <a:cxnLst>
                <a:cxn ang="0">
                  <a:pos x="472" y="103"/>
                </a:cxn>
                <a:cxn ang="0">
                  <a:pos x="506" y="225"/>
                </a:cxn>
                <a:cxn ang="0">
                  <a:pos x="402" y="344"/>
                </a:cxn>
                <a:cxn ang="0">
                  <a:pos x="528" y="696"/>
                </a:cxn>
                <a:cxn ang="0">
                  <a:pos x="248" y="898"/>
                </a:cxn>
                <a:cxn ang="0">
                  <a:pos x="84" y="841"/>
                </a:cxn>
                <a:cxn ang="0">
                  <a:pos x="9" y="622"/>
                </a:cxn>
                <a:cxn ang="0">
                  <a:pos x="156" y="453"/>
                </a:cxn>
                <a:cxn ang="0">
                  <a:pos x="349" y="508"/>
                </a:cxn>
                <a:cxn ang="0">
                  <a:pos x="374" y="707"/>
                </a:cxn>
                <a:cxn ang="0">
                  <a:pos x="269" y="790"/>
                </a:cxn>
                <a:cxn ang="0">
                  <a:pos x="141" y="742"/>
                </a:cxn>
                <a:cxn ang="0">
                  <a:pos x="124" y="580"/>
                </a:cxn>
                <a:cxn ang="0">
                  <a:pos x="212" y="517"/>
                </a:cxn>
                <a:cxn ang="0">
                  <a:pos x="298" y="559"/>
                </a:cxn>
                <a:cxn ang="0">
                  <a:pos x="310" y="670"/>
                </a:cxn>
                <a:cxn ang="0">
                  <a:pos x="263" y="714"/>
                </a:cxn>
                <a:cxn ang="0">
                  <a:pos x="188" y="684"/>
                </a:cxn>
                <a:cxn ang="0">
                  <a:pos x="187" y="596"/>
                </a:cxn>
                <a:cxn ang="0">
                  <a:pos x="234" y="573"/>
                </a:cxn>
                <a:cxn ang="0">
                  <a:pos x="268" y="591"/>
                </a:cxn>
                <a:cxn ang="0">
                  <a:pos x="261" y="569"/>
                </a:cxn>
                <a:cxn ang="0">
                  <a:pos x="208" y="555"/>
                </a:cxn>
                <a:cxn ang="0">
                  <a:pos x="158" y="605"/>
                </a:cxn>
                <a:cxn ang="0">
                  <a:pos x="178" y="716"/>
                </a:cxn>
                <a:cxn ang="0">
                  <a:pos x="268" y="742"/>
                </a:cxn>
                <a:cxn ang="0">
                  <a:pos x="333" y="687"/>
                </a:cxn>
                <a:cxn ang="0">
                  <a:pos x="319" y="544"/>
                </a:cxn>
                <a:cxn ang="0">
                  <a:pos x="182" y="500"/>
                </a:cxn>
                <a:cxn ang="0">
                  <a:pos x="81" y="605"/>
                </a:cxn>
                <a:cxn ang="0">
                  <a:pos x="140" y="793"/>
                </a:cxn>
                <a:cxn ang="0">
                  <a:pos x="322" y="806"/>
                </a:cxn>
                <a:cxn ang="0">
                  <a:pos x="423" y="595"/>
                </a:cxn>
                <a:cxn ang="0">
                  <a:pos x="322" y="382"/>
                </a:cxn>
                <a:cxn ang="0">
                  <a:pos x="235" y="364"/>
                </a:cxn>
                <a:cxn ang="0">
                  <a:pos x="243" y="436"/>
                </a:cxn>
                <a:cxn ang="0">
                  <a:pos x="137" y="435"/>
                </a:cxn>
                <a:cxn ang="0">
                  <a:pos x="100" y="451"/>
                </a:cxn>
                <a:cxn ang="0">
                  <a:pos x="121" y="202"/>
                </a:cxn>
                <a:cxn ang="0">
                  <a:pos x="109" y="125"/>
                </a:cxn>
                <a:cxn ang="0">
                  <a:pos x="87" y="113"/>
                </a:cxn>
                <a:cxn ang="0">
                  <a:pos x="71" y="117"/>
                </a:cxn>
                <a:cxn ang="0">
                  <a:pos x="315" y="16"/>
                </a:cxn>
                <a:cxn ang="0">
                  <a:pos x="472" y="103"/>
                </a:cxn>
                <a:cxn ang="0">
                  <a:pos x="472" y="103"/>
                </a:cxn>
                <a:cxn ang="0">
                  <a:pos x="357" y="215"/>
                </a:cxn>
                <a:cxn ang="0">
                  <a:pos x="345" y="141"/>
                </a:cxn>
                <a:cxn ang="0">
                  <a:pos x="311" y="114"/>
                </a:cxn>
                <a:cxn ang="0">
                  <a:pos x="272" y="126"/>
                </a:cxn>
                <a:cxn ang="0">
                  <a:pos x="235" y="261"/>
                </a:cxn>
                <a:cxn ang="0">
                  <a:pos x="269" y="303"/>
                </a:cxn>
                <a:cxn ang="0">
                  <a:pos x="332" y="280"/>
                </a:cxn>
                <a:cxn ang="0">
                  <a:pos x="357" y="215"/>
                </a:cxn>
                <a:cxn ang="0">
                  <a:pos x="357" y="215"/>
                </a:cxn>
              </a:cxnLst>
              <a:rect l="0" t="0" r="r" b="b"/>
              <a:pathLst>
                <a:path w="567" h="899">
                  <a:moveTo>
                    <a:pt x="472" y="103"/>
                  </a:moveTo>
                  <a:cubicBezTo>
                    <a:pt x="497" y="138"/>
                    <a:pt x="509" y="179"/>
                    <a:pt x="506" y="225"/>
                  </a:cubicBezTo>
                  <a:cubicBezTo>
                    <a:pt x="497" y="278"/>
                    <a:pt x="454" y="328"/>
                    <a:pt x="402" y="344"/>
                  </a:cubicBezTo>
                  <a:cubicBezTo>
                    <a:pt x="513" y="427"/>
                    <a:pt x="567" y="561"/>
                    <a:pt x="528" y="696"/>
                  </a:cubicBezTo>
                  <a:cubicBezTo>
                    <a:pt x="494" y="816"/>
                    <a:pt x="366" y="889"/>
                    <a:pt x="248" y="898"/>
                  </a:cubicBezTo>
                  <a:cubicBezTo>
                    <a:pt x="185" y="899"/>
                    <a:pt x="129" y="879"/>
                    <a:pt x="84" y="841"/>
                  </a:cubicBezTo>
                  <a:cubicBezTo>
                    <a:pt x="21" y="785"/>
                    <a:pt x="0" y="706"/>
                    <a:pt x="9" y="622"/>
                  </a:cubicBezTo>
                  <a:cubicBezTo>
                    <a:pt x="20" y="546"/>
                    <a:pt x="82" y="477"/>
                    <a:pt x="156" y="453"/>
                  </a:cubicBezTo>
                  <a:cubicBezTo>
                    <a:pt x="226" y="433"/>
                    <a:pt x="299" y="455"/>
                    <a:pt x="349" y="508"/>
                  </a:cubicBezTo>
                  <a:cubicBezTo>
                    <a:pt x="395" y="559"/>
                    <a:pt x="395" y="645"/>
                    <a:pt x="374" y="707"/>
                  </a:cubicBezTo>
                  <a:cubicBezTo>
                    <a:pt x="358" y="751"/>
                    <a:pt x="315" y="785"/>
                    <a:pt x="269" y="790"/>
                  </a:cubicBezTo>
                  <a:cubicBezTo>
                    <a:pt x="219" y="794"/>
                    <a:pt x="175" y="777"/>
                    <a:pt x="141" y="742"/>
                  </a:cubicBezTo>
                  <a:cubicBezTo>
                    <a:pt x="107" y="698"/>
                    <a:pt x="100" y="631"/>
                    <a:pt x="124" y="580"/>
                  </a:cubicBezTo>
                  <a:cubicBezTo>
                    <a:pt x="139" y="547"/>
                    <a:pt x="173" y="517"/>
                    <a:pt x="212" y="517"/>
                  </a:cubicBezTo>
                  <a:cubicBezTo>
                    <a:pt x="245" y="518"/>
                    <a:pt x="279" y="529"/>
                    <a:pt x="298" y="559"/>
                  </a:cubicBezTo>
                  <a:cubicBezTo>
                    <a:pt x="320" y="590"/>
                    <a:pt x="324" y="635"/>
                    <a:pt x="310" y="670"/>
                  </a:cubicBezTo>
                  <a:cubicBezTo>
                    <a:pt x="303" y="689"/>
                    <a:pt x="285" y="711"/>
                    <a:pt x="263" y="714"/>
                  </a:cubicBezTo>
                  <a:cubicBezTo>
                    <a:pt x="232" y="720"/>
                    <a:pt x="203" y="708"/>
                    <a:pt x="188" y="684"/>
                  </a:cubicBezTo>
                  <a:cubicBezTo>
                    <a:pt x="171" y="660"/>
                    <a:pt x="170" y="621"/>
                    <a:pt x="187" y="596"/>
                  </a:cubicBezTo>
                  <a:cubicBezTo>
                    <a:pt x="198" y="581"/>
                    <a:pt x="214" y="570"/>
                    <a:pt x="234" y="573"/>
                  </a:cubicBezTo>
                  <a:cubicBezTo>
                    <a:pt x="248" y="575"/>
                    <a:pt x="260" y="581"/>
                    <a:pt x="268" y="591"/>
                  </a:cubicBezTo>
                  <a:cubicBezTo>
                    <a:pt x="272" y="583"/>
                    <a:pt x="266" y="576"/>
                    <a:pt x="261" y="569"/>
                  </a:cubicBezTo>
                  <a:cubicBezTo>
                    <a:pt x="248" y="555"/>
                    <a:pt x="227" y="553"/>
                    <a:pt x="208" y="555"/>
                  </a:cubicBezTo>
                  <a:cubicBezTo>
                    <a:pt x="185" y="559"/>
                    <a:pt x="165" y="583"/>
                    <a:pt x="158" y="605"/>
                  </a:cubicBezTo>
                  <a:cubicBezTo>
                    <a:pt x="145" y="641"/>
                    <a:pt x="151" y="687"/>
                    <a:pt x="178" y="716"/>
                  </a:cubicBezTo>
                  <a:cubicBezTo>
                    <a:pt x="201" y="740"/>
                    <a:pt x="235" y="748"/>
                    <a:pt x="268" y="742"/>
                  </a:cubicBezTo>
                  <a:cubicBezTo>
                    <a:pt x="296" y="736"/>
                    <a:pt x="324" y="715"/>
                    <a:pt x="333" y="687"/>
                  </a:cubicBezTo>
                  <a:cubicBezTo>
                    <a:pt x="352" y="643"/>
                    <a:pt x="350" y="581"/>
                    <a:pt x="319" y="544"/>
                  </a:cubicBezTo>
                  <a:cubicBezTo>
                    <a:pt x="285" y="505"/>
                    <a:pt x="235" y="486"/>
                    <a:pt x="182" y="500"/>
                  </a:cubicBezTo>
                  <a:cubicBezTo>
                    <a:pt x="134" y="513"/>
                    <a:pt x="90" y="555"/>
                    <a:pt x="81" y="605"/>
                  </a:cubicBezTo>
                  <a:cubicBezTo>
                    <a:pt x="63" y="676"/>
                    <a:pt x="85" y="749"/>
                    <a:pt x="140" y="793"/>
                  </a:cubicBezTo>
                  <a:cubicBezTo>
                    <a:pt x="189" y="831"/>
                    <a:pt x="268" y="831"/>
                    <a:pt x="322" y="806"/>
                  </a:cubicBezTo>
                  <a:cubicBezTo>
                    <a:pt x="401" y="767"/>
                    <a:pt x="429" y="681"/>
                    <a:pt x="423" y="595"/>
                  </a:cubicBezTo>
                  <a:cubicBezTo>
                    <a:pt x="412" y="515"/>
                    <a:pt x="389" y="435"/>
                    <a:pt x="322" y="382"/>
                  </a:cubicBezTo>
                  <a:cubicBezTo>
                    <a:pt x="298" y="364"/>
                    <a:pt x="266" y="357"/>
                    <a:pt x="235" y="364"/>
                  </a:cubicBezTo>
                  <a:cubicBezTo>
                    <a:pt x="226" y="387"/>
                    <a:pt x="232" y="414"/>
                    <a:pt x="243" y="436"/>
                  </a:cubicBezTo>
                  <a:cubicBezTo>
                    <a:pt x="211" y="424"/>
                    <a:pt x="170" y="427"/>
                    <a:pt x="137" y="435"/>
                  </a:cubicBezTo>
                  <a:cubicBezTo>
                    <a:pt x="124" y="438"/>
                    <a:pt x="112" y="444"/>
                    <a:pt x="100" y="451"/>
                  </a:cubicBezTo>
                  <a:cubicBezTo>
                    <a:pt x="129" y="378"/>
                    <a:pt x="126" y="285"/>
                    <a:pt x="121" y="202"/>
                  </a:cubicBezTo>
                  <a:cubicBezTo>
                    <a:pt x="116" y="177"/>
                    <a:pt x="117" y="149"/>
                    <a:pt x="109" y="125"/>
                  </a:cubicBezTo>
                  <a:cubicBezTo>
                    <a:pt x="104" y="117"/>
                    <a:pt x="96" y="112"/>
                    <a:pt x="87" y="113"/>
                  </a:cubicBezTo>
                  <a:cubicBezTo>
                    <a:pt x="81" y="112"/>
                    <a:pt x="76" y="115"/>
                    <a:pt x="71" y="117"/>
                  </a:cubicBezTo>
                  <a:cubicBezTo>
                    <a:pt x="123" y="33"/>
                    <a:pt x="218" y="0"/>
                    <a:pt x="315" y="16"/>
                  </a:cubicBezTo>
                  <a:cubicBezTo>
                    <a:pt x="375" y="26"/>
                    <a:pt x="431" y="53"/>
                    <a:pt x="472" y="103"/>
                  </a:cubicBezTo>
                  <a:lnTo>
                    <a:pt x="472" y="103"/>
                  </a:lnTo>
                  <a:close/>
                  <a:moveTo>
                    <a:pt x="357" y="215"/>
                  </a:moveTo>
                  <a:cubicBezTo>
                    <a:pt x="359" y="189"/>
                    <a:pt x="356" y="163"/>
                    <a:pt x="345" y="141"/>
                  </a:cubicBezTo>
                  <a:cubicBezTo>
                    <a:pt x="339" y="128"/>
                    <a:pt x="326" y="118"/>
                    <a:pt x="311" y="114"/>
                  </a:cubicBezTo>
                  <a:cubicBezTo>
                    <a:pt x="296" y="109"/>
                    <a:pt x="281" y="115"/>
                    <a:pt x="272" y="126"/>
                  </a:cubicBezTo>
                  <a:cubicBezTo>
                    <a:pt x="242" y="163"/>
                    <a:pt x="227" y="211"/>
                    <a:pt x="235" y="261"/>
                  </a:cubicBezTo>
                  <a:cubicBezTo>
                    <a:pt x="238" y="279"/>
                    <a:pt x="251" y="299"/>
                    <a:pt x="269" y="303"/>
                  </a:cubicBezTo>
                  <a:cubicBezTo>
                    <a:pt x="297" y="303"/>
                    <a:pt x="311" y="301"/>
                    <a:pt x="332" y="280"/>
                  </a:cubicBezTo>
                  <a:cubicBezTo>
                    <a:pt x="345" y="262"/>
                    <a:pt x="353" y="238"/>
                    <a:pt x="357" y="215"/>
                  </a:cubicBezTo>
                  <a:lnTo>
                    <a:pt x="357" y="215"/>
                  </a:lnTo>
                  <a:close/>
                </a:path>
              </a:pathLst>
            </a:custGeom>
            <a:solidFill>
              <a:srgbClr val="E73F27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76" name="Group 775"/>
          <p:cNvGrpSpPr/>
          <p:nvPr/>
        </p:nvGrpSpPr>
        <p:grpSpPr>
          <a:xfrm>
            <a:off x="6618288" y="1281113"/>
            <a:ext cx="658813" cy="452438"/>
            <a:chOff x="6618288" y="1281113"/>
            <a:chExt cx="658813" cy="452438"/>
          </a:xfrm>
        </p:grpSpPr>
        <p:sp>
          <p:nvSpPr>
            <p:cNvPr id="1741" name="Freeform 717"/>
            <p:cNvSpPr>
              <a:spLocks/>
            </p:cNvSpPr>
            <p:nvPr/>
          </p:nvSpPr>
          <p:spPr bwMode="auto">
            <a:xfrm>
              <a:off x="6618288" y="1281113"/>
              <a:ext cx="658813" cy="452438"/>
            </a:xfrm>
            <a:custGeom>
              <a:avLst/>
              <a:gdLst/>
              <a:ahLst/>
              <a:cxnLst>
                <a:cxn ang="0">
                  <a:pos x="27" y="188"/>
                </a:cxn>
                <a:cxn ang="0">
                  <a:pos x="269" y="0"/>
                </a:cxn>
                <a:cxn ang="0">
                  <a:pos x="1152" y="84"/>
                </a:cxn>
                <a:cxn ang="0">
                  <a:pos x="1085" y="793"/>
                </a:cxn>
                <a:cxn ang="0">
                  <a:pos x="201" y="710"/>
                </a:cxn>
                <a:cxn ang="0">
                  <a:pos x="0" y="476"/>
                </a:cxn>
                <a:cxn ang="0">
                  <a:pos x="27" y="188"/>
                </a:cxn>
              </a:cxnLst>
              <a:rect l="0" t="0" r="r" b="b"/>
              <a:pathLst>
                <a:path w="1152" h="793">
                  <a:moveTo>
                    <a:pt x="27" y="188"/>
                  </a:moveTo>
                  <a:lnTo>
                    <a:pt x="269" y="0"/>
                  </a:lnTo>
                  <a:lnTo>
                    <a:pt x="1152" y="84"/>
                  </a:lnTo>
                  <a:lnTo>
                    <a:pt x="1085" y="793"/>
                  </a:lnTo>
                  <a:lnTo>
                    <a:pt x="201" y="710"/>
                  </a:lnTo>
                  <a:lnTo>
                    <a:pt x="0" y="476"/>
                  </a:lnTo>
                  <a:lnTo>
                    <a:pt x="27" y="188"/>
                  </a:lnTo>
                  <a:close/>
                </a:path>
              </a:pathLst>
            </a:custGeom>
            <a:solidFill>
              <a:srgbClr val="13120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2" name="Freeform 718"/>
            <p:cNvSpPr>
              <a:spLocks/>
            </p:cNvSpPr>
            <p:nvPr/>
          </p:nvSpPr>
          <p:spPr bwMode="auto">
            <a:xfrm>
              <a:off x="6626225" y="1290638"/>
              <a:ext cx="641350" cy="434975"/>
            </a:xfrm>
            <a:custGeom>
              <a:avLst/>
              <a:gdLst/>
              <a:ahLst/>
              <a:cxnLst>
                <a:cxn ang="0">
                  <a:pos x="27" y="180"/>
                </a:cxn>
                <a:cxn ang="0">
                  <a:pos x="260" y="0"/>
                </a:cxn>
                <a:cxn ang="0">
                  <a:pos x="1121" y="82"/>
                </a:cxn>
                <a:cxn ang="0">
                  <a:pos x="1057" y="761"/>
                </a:cxn>
                <a:cxn ang="0">
                  <a:pos x="193" y="678"/>
                </a:cxn>
                <a:cxn ang="0">
                  <a:pos x="0" y="454"/>
                </a:cxn>
                <a:cxn ang="0">
                  <a:pos x="27" y="180"/>
                </a:cxn>
              </a:cxnLst>
              <a:rect l="0" t="0" r="r" b="b"/>
              <a:pathLst>
                <a:path w="1121" h="761">
                  <a:moveTo>
                    <a:pt x="27" y="180"/>
                  </a:moveTo>
                  <a:lnTo>
                    <a:pt x="260" y="0"/>
                  </a:lnTo>
                  <a:lnTo>
                    <a:pt x="1121" y="82"/>
                  </a:lnTo>
                  <a:lnTo>
                    <a:pt x="1057" y="761"/>
                  </a:lnTo>
                  <a:lnTo>
                    <a:pt x="193" y="678"/>
                  </a:lnTo>
                  <a:lnTo>
                    <a:pt x="0" y="454"/>
                  </a:lnTo>
                  <a:lnTo>
                    <a:pt x="27" y="180"/>
                  </a:lnTo>
                  <a:close/>
                </a:path>
              </a:pathLst>
            </a:custGeom>
            <a:solidFill>
              <a:srgbClr val="FAE8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3" name="Freeform 719"/>
            <p:cNvSpPr>
              <a:spLocks/>
            </p:cNvSpPr>
            <p:nvPr/>
          </p:nvSpPr>
          <p:spPr bwMode="auto">
            <a:xfrm>
              <a:off x="6858000" y="1374776"/>
              <a:ext cx="123825" cy="130175"/>
            </a:xfrm>
            <a:custGeom>
              <a:avLst/>
              <a:gdLst/>
              <a:ahLst/>
              <a:cxnLst>
                <a:cxn ang="0">
                  <a:pos x="19" y="0"/>
                </a:cxn>
                <a:cxn ang="0">
                  <a:pos x="215" y="19"/>
                </a:cxn>
                <a:cxn ang="0">
                  <a:pos x="209" y="77"/>
                </a:cxn>
                <a:cxn ang="0">
                  <a:pos x="121" y="69"/>
                </a:cxn>
                <a:cxn ang="0">
                  <a:pos x="119" y="87"/>
                </a:cxn>
                <a:cxn ang="0">
                  <a:pos x="199" y="95"/>
                </a:cxn>
                <a:cxn ang="0">
                  <a:pos x="194" y="149"/>
                </a:cxn>
                <a:cxn ang="0">
                  <a:pos x="114" y="141"/>
                </a:cxn>
                <a:cxn ang="0">
                  <a:pos x="112" y="163"/>
                </a:cxn>
                <a:cxn ang="0">
                  <a:pos x="202" y="171"/>
                </a:cxn>
                <a:cxn ang="0">
                  <a:pos x="197" y="227"/>
                </a:cxn>
                <a:cxn ang="0">
                  <a:pos x="0" y="208"/>
                </a:cxn>
                <a:cxn ang="0">
                  <a:pos x="19" y="0"/>
                </a:cxn>
              </a:cxnLst>
              <a:rect l="0" t="0" r="r" b="b"/>
              <a:pathLst>
                <a:path w="215" h="227">
                  <a:moveTo>
                    <a:pt x="19" y="0"/>
                  </a:moveTo>
                  <a:lnTo>
                    <a:pt x="215" y="19"/>
                  </a:lnTo>
                  <a:lnTo>
                    <a:pt x="209" y="77"/>
                  </a:lnTo>
                  <a:lnTo>
                    <a:pt x="121" y="69"/>
                  </a:lnTo>
                  <a:lnTo>
                    <a:pt x="119" y="87"/>
                  </a:lnTo>
                  <a:lnTo>
                    <a:pt x="199" y="95"/>
                  </a:lnTo>
                  <a:lnTo>
                    <a:pt x="194" y="149"/>
                  </a:lnTo>
                  <a:lnTo>
                    <a:pt x="114" y="141"/>
                  </a:lnTo>
                  <a:lnTo>
                    <a:pt x="112" y="163"/>
                  </a:lnTo>
                  <a:lnTo>
                    <a:pt x="202" y="171"/>
                  </a:lnTo>
                  <a:lnTo>
                    <a:pt x="197" y="227"/>
                  </a:lnTo>
                  <a:lnTo>
                    <a:pt x="0" y="208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13120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4" name="Freeform 720"/>
            <p:cNvSpPr>
              <a:spLocks/>
            </p:cNvSpPr>
            <p:nvPr/>
          </p:nvSpPr>
          <p:spPr bwMode="auto">
            <a:xfrm>
              <a:off x="6977063" y="1389063"/>
              <a:ext cx="144463" cy="128588"/>
            </a:xfrm>
            <a:custGeom>
              <a:avLst/>
              <a:gdLst/>
              <a:ahLst/>
              <a:cxnLst>
                <a:cxn ang="0">
                  <a:pos x="37" y="134"/>
                </a:cxn>
                <a:cxn ang="0">
                  <a:pos x="0" y="189"/>
                </a:cxn>
                <a:cxn ang="0">
                  <a:pos x="111" y="219"/>
                </a:cxn>
                <a:cxn ang="0">
                  <a:pos x="237" y="175"/>
                </a:cxn>
                <a:cxn ang="0">
                  <a:pos x="204" y="100"/>
                </a:cxn>
                <a:cxn ang="0">
                  <a:pos x="128" y="70"/>
                </a:cxn>
                <a:cxn ang="0">
                  <a:pos x="186" y="70"/>
                </a:cxn>
                <a:cxn ang="0">
                  <a:pos x="211" y="83"/>
                </a:cxn>
                <a:cxn ang="0">
                  <a:pos x="245" y="35"/>
                </a:cxn>
                <a:cxn ang="0">
                  <a:pos x="141" y="4"/>
                </a:cxn>
                <a:cxn ang="0">
                  <a:pos x="21" y="66"/>
                </a:cxn>
                <a:cxn ang="0">
                  <a:pos x="68" y="127"/>
                </a:cxn>
                <a:cxn ang="0">
                  <a:pos x="114" y="139"/>
                </a:cxn>
                <a:cxn ang="0">
                  <a:pos x="122" y="161"/>
                </a:cxn>
                <a:cxn ang="0">
                  <a:pos x="37" y="134"/>
                </a:cxn>
              </a:cxnLst>
              <a:rect l="0" t="0" r="r" b="b"/>
              <a:pathLst>
                <a:path w="252" h="225">
                  <a:moveTo>
                    <a:pt x="37" y="134"/>
                  </a:moveTo>
                  <a:lnTo>
                    <a:pt x="0" y="189"/>
                  </a:lnTo>
                  <a:cubicBezTo>
                    <a:pt x="0" y="189"/>
                    <a:pt x="46" y="213"/>
                    <a:pt x="111" y="219"/>
                  </a:cubicBezTo>
                  <a:cubicBezTo>
                    <a:pt x="175" y="225"/>
                    <a:pt x="222" y="206"/>
                    <a:pt x="237" y="175"/>
                  </a:cubicBezTo>
                  <a:cubicBezTo>
                    <a:pt x="252" y="145"/>
                    <a:pt x="234" y="110"/>
                    <a:pt x="204" y="100"/>
                  </a:cubicBezTo>
                  <a:cubicBezTo>
                    <a:pt x="174" y="90"/>
                    <a:pt x="123" y="80"/>
                    <a:pt x="128" y="70"/>
                  </a:cubicBezTo>
                  <a:cubicBezTo>
                    <a:pt x="134" y="60"/>
                    <a:pt x="166" y="62"/>
                    <a:pt x="186" y="70"/>
                  </a:cubicBezTo>
                  <a:cubicBezTo>
                    <a:pt x="205" y="78"/>
                    <a:pt x="211" y="83"/>
                    <a:pt x="211" y="83"/>
                  </a:cubicBezTo>
                  <a:lnTo>
                    <a:pt x="245" y="35"/>
                  </a:lnTo>
                  <a:cubicBezTo>
                    <a:pt x="245" y="35"/>
                    <a:pt x="209" y="8"/>
                    <a:pt x="141" y="4"/>
                  </a:cubicBezTo>
                  <a:cubicBezTo>
                    <a:pt x="74" y="0"/>
                    <a:pt x="24" y="34"/>
                    <a:pt x="21" y="66"/>
                  </a:cubicBezTo>
                  <a:cubicBezTo>
                    <a:pt x="17" y="97"/>
                    <a:pt x="37" y="115"/>
                    <a:pt x="68" y="127"/>
                  </a:cubicBezTo>
                  <a:cubicBezTo>
                    <a:pt x="68" y="127"/>
                    <a:pt x="94" y="135"/>
                    <a:pt x="114" y="139"/>
                  </a:cubicBezTo>
                  <a:cubicBezTo>
                    <a:pt x="133" y="144"/>
                    <a:pt x="146" y="157"/>
                    <a:pt x="122" y="161"/>
                  </a:cubicBezTo>
                  <a:cubicBezTo>
                    <a:pt x="99" y="166"/>
                    <a:pt x="51" y="148"/>
                    <a:pt x="37" y="134"/>
                  </a:cubicBezTo>
                  <a:close/>
                </a:path>
              </a:pathLst>
            </a:custGeom>
            <a:solidFill>
              <a:srgbClr val="13120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5" name="Freeform 721"/>
            <p:cNvSpPr>
              <a:spLocks/>
            </p:cNvSpPr>
            <p:nvPr/>
          </p:nvSpPr>
          <p:spPr bwMode="auto">
            <a:xfrm>
              <a:off x="7118350" y="1400176"/>
              <a:ext cx="130175" cy="127000"/>
            </a:xfrm>
            <a:custGeom>
              <a:avLst/>
              <a:gdLst/>
              <a:ahLst/>
              <a:cxnLst>
                <a:cxn ang="0">
                  <a:pos x="57" y="73"/>
                </a:cxn>
                <a:cxn ang="0">
                  <a:pos x="0" y="67"/>
                </a:cxn>
                <a:cxn ang="0">
                  <a:pos x="6" y="0"/>
                </a:cxn>
                <a:cxn ang="0">
                  <a:pos x="228" y="21"/>
                </a:cxn>
                <a:cxn ang="0">
                  <a:pos x="221" y="89"/>
                </a:cxn>
                <a:cxn ang="0">
                  <a:pos x="164" y="83"/>
                </a:cxn>
                <a:cxn ang="0">
                  <a:pos x="150" y="224"/>
                </a:cxn>
                <a:cxn ang="0">
                  <a:pos x="45" y="214"/>
                </a:cxn>
                <a:cxn ang="0">
                  <a:pos x="57" y="73"/>
                </a:cxn>
              </a:cxnLst>
              <a:rect l="0" t="0" r="r" b="b"/>
              <a:pathLst>
                <a:path w="228" h="224">
                  <a:moveTo>
                    <a:pt x="57" y="73"/>
                  </a:moveTo>
                  <a:lnTo>
                    <a:pt x="0" y="67"/>
                  </a:lnTo>
                  <a:lnTo>
                    <a:pt x="6" y="0"/>
                  </a:lnTo>
                  <a:lnTo>
                    <a:pt x="228" y="21"/>
                  </a:lnTo>
                  <a:lnTo>
                    <a:pt x="221" y="89"/>
                  </a:lnTo>
                  <a:lnTo>
                    <a:pt x="164" y="83"/>
                  </a:lnTo>
                  <a:lnTo>
                    <a:pt x="150" y="224"/>
                  </a:lnTo>
                  <a:lnTo>
                    <a:pt x="45" y="214"/>
                  </a:lnTo>
                  <a:lnTo>
                    <a:pt x="57" y="73"/>
                  </a:lnTo>
                  <a:close/>
                </a:path>
              </a:pathLst>
            </a:custGeom>
            <a:solidFill>
              <a:srgbClr val="13120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6" name="Freeform 722"/>
            <p:cNvSpPr>
              <a:spLocks/>
            </p:cNvSpPr>
            <p:nvPr/>
          </p:nvSpPr>
          <p:spPr bwMode="auto">
            <a:xfrm>
              <a:off x="6870700" y="1511301"/>
              <a:ext cx="157163" cy="134938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116" y="9"/>
                </a:cxn>
                <a:cxn ang="0">
                  <a:pos x="105" y="127"/>
                </a:cxn>
                <a:cxn ang="0">
                  <a:pos x="129" y="159"/>
                </a:cxn>
                <a:cxn ang="0">
                  <a:pos x="161" y="131"/>
                </a:cxn>
                <a:cxn ang="0">
                  <a:pos x="173" y="15"/>
                </a:cxn>
                <a:cxn ang="0">
                  <a:pos x="275" y="24"/>
                </a:cxn>
                <a:cxn ang="0">
                  <a:pos x="262" y="162"/>
                </a:cxn>
                <a:cxn ang="0">
                  <a:pos x="125" y="225"/>
                </a:cxn>
                <a:cxn ang="0">
                  <a:pos x="2" y="134"/>
                </a:cxn>
                <a:cxn ang="0">
                  <a:pos x="14" y="0"/>
                </a:cxn>
              </a:cxnLst>
              <a:rect l="0" t="0" r="r" b="b"/>
              <a:pathLst>
                <a:path w="275" h="237">
                  <a:moveTo>
                    <a:pt x="14" y="0"/>
                  </a:moveTo>
                  <a:lnTo>
                    <a:pt x="116" y="9"/>
                  </a:lnTo>
                  <a:lnTo>
                    <a:pt x="105" y="127"/>
                  </a:lnTo>
                  <a:cubicBezTo>
                    <a:pt x="105" y="127"/>
                    <a:pt x="95" y="155"/>
                    <a:pt x="129" y="159"/>
                  </a:cubicBezTo>
                  <a:cubicBezTo>
                    <a:pt x="163" y="162"/>
                    <a:pt x="161" y="131"/>
                    <a:pt x="161" y="131"/>
                  </a:cubicBezTo>
                  <a:lnTo>
                    <a:pt x="173" y="15"/>
                  </a:lnTo>
                  <a:lnTo>
                    <a:pt x="275" y="24"/>
                  </a:lnTo>
                  <a:lnTo>
                    <a:pt x="262" y="162"/>
                  </a:lnTo>
                  <a:cubicBezTo>
                    <a:pt x="262" y="162"/>
                    <a:pt x="250" y="237"/>
                    <a:pt x="125" y="225"/>
                  </a:cubicBezTo>
                  <a:cubicBezTo>
                    <a:pt x="0" y="213"/>
                    <a:pt x="2" y="134"/>
                    <a:pt x="2" y="134"/>
                  </a:cubicBezTo>
                  <a:lnTo>
                    <a:pt x="14" y="0"/>
                  </a:lnTo>
                  <a:close/>
                </a:path>
              </a:pathLst>
            </a:custGeom>
            <a:solidFill>
              <a:srgbClr val="13120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7" name="Freeform 723"/>
            <p:cNvSpPr>
              <a:spLocks/>
            </p:cNvSpPr>
            <p:nvPr/>
          </p:nvSpPr>
          <p:spPr bwMode="auto">
            <a:xfrm>
              <a:off x="7027863" y="1525588"/>
              <a:ext cx="173038" cy="130175"/>
            </a:xfrm>
            <a:custGeom>
              <a:avLst/>
              <a:gdLst/>
              <a:ahLst/>
              <a:cxnLst>
                <a:cxn ang="0">
                  <a:pos x="118" y="11"/>
                </a:cxn>
                <a:cxn ang="0">
                  <a:pos x="147" y="68"/>
                </a:cxn>
                <a:cxn ang="0">
                  <a:pos x="184" y="17"/>
                </a:cxn>
                <a:cxn ang="0">
                  <a:pos x="303" y="28"/>
                </a:cxn>
                <a:cxn ang="0">
                  <a:pos x="192" y="138"/>
                </a:cxn>
                <a:cxn ang="0">
                  <a:pos x="184" y="228"/>
                </a:cxn>
                <a:cxn ang="0">
                  <a:pos x="80" y="218"/>
                </a:cxn>
                <a:cxn ang="0">
                  <a:pos x="88" y="129"/>
                </a:cxn>
                <a:cxn ang="0">
                  <a:pos x="0" y="0"/>
                </a:cxn>
                <a:cxn ang="0">
                  <a:pos x="118" y="11"/>
                </a:cxn>
              </a:cxnLst>
              <a:rect l="0" t="0" r="r" b="b"/>
              <a:pathLst>
                <a:path w="303" h="228">
                  <a:moveTo>
                    <a:pt x="118" y="11"/>
                  </a:moveTo>
                  <a:lnTo>
                    <a:pt x="147" y="68"/>
                  </a:lnTo>
                  <a:lnTo>
                    <a:pt x="184" y="17"/>
                  </a:lnTo>
                  <a:lnTo>
                    <a:pt x="303" y="28"/>
                  </a:lnTo>
                  <a:lnTo>
                    <a:pt x="192" y="138"/>
                  </a:lnTo>
                  <a:lnTo>
                    <a:pt x="184" y="228"/>
                  </a:lnTo>
                  <a:lnTo>
                    <a:pt x="80" y="218"/>
                  </a:lnTo>
                  <a:lnTo>
                    <a:pt x="88" y="129"/>
                  </a:lnTo>
                  <a:lnTo>
                    <a:pt x="0" y="0"/>
                  </a:lnTo>
                  <a:lnTo>
                    <a:pt x="118" y="11"/>
                  </a:lnTo>
                  <a:close/>
                </a:path>
              </a:pathLst>
            </a:custGeom>
            <a:solidFill>
              <a:srgbClr val="13120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8" name="Freeform 724"/>
            <p:cNvSpPr>
              <a:spLocks noEditPoints="1"/>
            </p:cNvSpPr>
            <p:nvPr/>
          </p:nvSpPr>
          <p:spPr bwMode="auto">
            <a:xfrm>
              <a:off x="6721475" y="1497013"/>
              <a:ext cx="149225" cy="128588"/>
            </a:xfrm>
            <a:custGeom>
              <a:avLst/>
              <a:gdLst/>
              <a:ahLst/>
              <a:cxnLst>
                <a:cxn ang="0">
                  <a:pos x="211" y="121"/>
                </a:cxn>
                <a:cxn ang="0">
                  <a:pos x="252" y="69"/>
                </a:cxn>
                <a:cxn ang="0">
                  <a:pos x="164" y="14"/>
                </a:cxn>
                <a:cxn ang="0">
                  <a:pos x="20" y="0"/>
                </a:cxn>
                <a:cxn ang="0">
                  <a:pos x="0" y="209"/>
                </a:cxn>
                <a:cxn ang="0">
                  <a:pos x="149" y="223"/>
                </a:cxn>
                <a:cxn ang="0">
                  <a:pos x="256" y="180"/>
                </a:cxn>
                <a:cxn ang="0">
                  <a:pos x="211" y="121"/>
                </a:cxn>
                <a:cxn ang="0">
                  <a:pos x="112" y="61"/>
                </a:cxn>
                <a:cxn ang="0">
                  <a:pos x="154" y="78"/>
                </a:cxn>
                <a:cxn ang="0">
                  <a:pos x="110" y="89"/>
                </a:cxn>
                <a:cxn ang="0">
                  <a:pos x="112" y="61"/>
                </a:cxn>
                <a:cxn ang="0">
                  <a:pos x="103" y="168"/>
                </a:cxn>
                <a:cxn ang="0">
                  <a:pos x="105" y="134"/>
                </a:cxn>
                <a:cxn ang="0">
                  <a:pos x="159" y="155"/>
                </a:cxn>
                <a:cxn ang="0">
                  <a:pos x="103" y="168"/>
                </a:cxn>
              </a:cxnLst>
              <a:rect l="0" t="0" r="r" b="b"/>
              <a:pathLst>
                <a:path w="263" h="226">
                  <a:moveTo>
                    <a:pt x="211" y="121"/>
                  </a:moveTo>
                  <a:cubicBezTo>
                    <a:pt x="211" y="121"/>
                    <a:pt x="254" y="112"/>
                    <a:pt x="252" y="69"/>
                  </a:cubicBezTo>
                  <a:cubicBezTo>
                    <a:pt x="251" y="25"/>
                    <a:pt x="164" y="14"/>
                    <a:pt x="164" y="14"/>
                  </a:cubicBezTo>
                  <a:lnTo>
                    <a:pt x="20" y="0"/>
                  </a:lnTo>
                  <a:lnTo>
                    <a:pt x="0" y="209"/>
                  </a:lnTo>
                  <a:cubicBezTo>
                    <a:pt x="0" y="209"/>
                    <a:pt x="115" y="221"/>
                    <a:pt x="149" y="223"/>
                  </a:cubicBezTo>
                  <a:cubicBezTo>
                    <a:pt x="182" y="226"/>
                    <a:pt x="250" y="223"/>
                    <a:pt x="256" y="180"/>
                  </a:cubicBezTo>
                  <a:cubicBezTo>
                    <a:pt x="263" y="137"/>
                    <a:pt x="211" y="121"/>
                    <a:pt x="211" y="121"/>
                  </a:cubicBezTo>
                  <a:close/>
                  <a:moveTo>
                    <a:pt x="112" y="61"/>
                  </a:moveTo>
                  <a:cubicBezTo>
                    <a:pt x="112" y="61"/>
                    <a:pt x="157" y="57"/>
                    <a:pt x="154" y="78"/>
                  </a:cubicBezTo>
                  <a:cubicBezTo>
                    <a:pt x="152" y="99"/>
                    <a:pt x="110" y="89"/>
                    <a:pt x="110" y="89"/>
                  </a:cubicBezTo>
                  <a:lnTo>
                    <a:pt x="112" y="61"/>
                  </a:lnTo>
                  <a:close/>
                  <a:moveTo>
                    <a:pt x="103" y="168"/>
                  </a:moveTo>
                  <a:lnTo>
                    <a:pt x="105" y="134"/>
                  </a:lnTo>
                  <a:cubicBezTo>
                    <a:pt x="105" y="134"/>
                    <a:pt x="161" y="132"/>
                    <a:pt x="159" y="155"/>
                  </a:cubicBezTo>
                  <a:cubicBezTo>
                    <a:pt x="157" y="179"/>
                    <a:pt x="103" y="168"/>
                    <a:pt x="103" y="168"/>
                  </a:cubicBezTo>
                  <a:close/>
                </a:path>
              </a:pathLst>
            </a:custGeom>
            <a:solidFill>
              <a:srgbClr val="13120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9" name="Freeform 725"/>
            <p:cNvSpPr>
              <a:spLocks noEditPoints="1"/>
            </p:cNvSpPr>
            <p:nvPr/>
          </p:nvSpPr>
          <p:spPr bwMode="auto">
            <a:xfrm>
              <a:off x="6708775" y="1360488"/>
              <a:ext cx="150813" cy="128588"/>
            </a:xfrm>
            <a:custGeom>
              <a:avLst/>
              <a:gdLst/>
              <a:ahLst/>
              <a:cxnLst>
                <a:cxn ang="0">
                  <a:pos x="211" y="121"/>
                </a:cxn>
                <a:cxn ang="0">
                  <a:pos x="252" y="69"/>
                </a:cxn>
                <a:cxn ang="0">
                  <a:pos x="164" y="14"/>
                </a:cxn>
                <a:cxn ang="0">
                  <a:pos x="20" y="0"/>
                </a:cxn>
                <a:cxn ang="0">
                  <a:pos x="0" y="208"/>
                </a:cxn>
                <a:cxn ang="0">
                  <a:pos x="149" y="223"/>
                </a:cxn>
                <a:cxn ang="0">
                  <a:pos x="256" y="180"/>
                </a:cxn>
                <a:cxn ang="0">
                  <a:pos x="211" y="121"/>
                </a:cxn>
                <a:cxn ang="0">
                  <a:pos x="113" y="61"/>
                </a:cxn>
                <a:cxn ang="0">
                  <a:pos x="155" y="78"/>
                </a:cxn>
                <a:cxn ang="0">
                  <a:pos x="110" y="90"/>
                </a:cxn>
                <a:cxn ang="0">
                  <a:pos x="113" y="61"/>
                </a:cxn>
                <a:cxn ang="0">
                  <a:pos x="104" y="168"/>
                </a:cxn>
                <a:cxn ang="0">
                  <a:pos x="106" y="134"/>
                </a:cxn>
                <a:cxn ang="0">
                  <a:pos x="160" y="156"/>
                </a:cxn>
                <a:cxn ang="0">
                  <a:pos x="104" y="168"/>
                </a:cxn>
              </a:cxnLst>
              <a:rect l="0" t="0" r="r" b="b"/>
              <a:pathLst>
                <a:path w="263" h="226">
                  <a:moveTo>
                    <a:pt x="211" y="121"/>
                  </a:moveTo>
                  <a:cubicBezTo>
                    <a:pt x="211" y="121"/>
                    <a:pt x="254" y="112"/>
                    <a:pt x="252" y="69"/>
                  </a:cubicBezTo>
                  <a:cubicBezTo>
                    <a:pt x="251" y="25"/>
                    <a:pt x="164" y="14"/>
                    <a:pt x="164" y="14"/>
                  </a:cubicBezTo>
                  <a:lnTo>
                    <a:pt x="20" y="0"/>
                  </a:lnTo>
                  <a:lnTo>
                    <a:pt x="0" y="208"/>
                  </a:lnTo>
                  <a:cubicBezTo>
                    <a:pt x="0" y="208"/>
                    <a:pt x="115" y="221"/>
                    <a:pt x="149" y="223"/>
                  </a:cubicBezTo>
                  <a:cubicBezTo>
                    <a:pt x="182" y="226"/>
                    <a:pt x="250" y="223"/>
                    <a:pt x="256" y="180"/>
                  </a:cubicBezTo>
                  <a:cubicBezTo>
                    <a:pt x="263" y="137"/>
                    <a:pt x="211" y="121"/>
                    <a:pt x="211" y="121"/>
                  </a:cubicBezTo>
                  <a:close/>
                  <a:moveTo>
                    <a:pt x="113" y="61"/>
                  </a:moveTo>
                  <a:cubicBezTo>
                    <a:pt x="113" y="61"/>
                    <a:pt x="157" y="57"/>
                    <a:pt x="155" y="78"/>
                  </a:cubicBezTo>
                  <a:cubicBezTo>
                    <a:pt x="153" y="99"/>
                    <a:pt x="110" y="90"/>
                    <a:pt x="110" y="90"/>
                  </a:cubicBezTo>
                  <a:lnTo>
                    <a:pt x="113" y="61"/>
                  </a:lnTo>
                  <a:close/>
                  <a:moveTo>
                    <a:pt x="104" y="168"/>
                  </a:moveTo>
                  <a:lnTo>
                    <a:pt x="106" y="134"/>
                  </a:lnTo>
                  <a:cubicBezTo>
                    <a:pt x="106" y="134"/>
                    <a:pt x="162" y="132"/>
                    <a:pt x="160" y="156"/>
                  </a:cubicBezTo>
                  <a:cubicBezTo>
                    <a:pt x="158" y="180"/>
                    <a:pt x="104" y="168"/>
                    <a:pt x="104" y="168"/>
                  </a:cubicBezTo>
                  <a:close/>
                </a:path>
              </a:pathLst>
            </a:custGeom>
            <a:solidFill>
              <a:srgbClr val="13120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0" name="Freeform 726"/>
            <p:cNvSpPr>
              <a:spLocks/>
            </p:cNvSpPr>
            <p:nvPr/>
          </p:nvSpPr>
          <p:spPr bwMode="auto">
            <a:xfrm>
              <a:off x="6645275" y="1454151"/>
              <a:ext cx="47625" cy="47625"/>
            </a:xfrm>
            <a:custGeom>
              <a:avLst/>
              <a:gdLst/>
              <a:ahLst/>
              <a:cxnLst>
                <a:cxn ang="0">
                  <a:pos x="80" y="45"/>
                </a:cxn>
                <a:cxn ang="0">
                  <a:pos x="38" y="81"/>
                </a:cxn>
                <a:cxn ang="0">
                  <a:pos x="2" y="38"/>
                </a:cxn>
                <a:cxn ang="0">
                  <a:pos x="45" y="3"/>
                </a:cxn>
                <a:cxn ang="0">
                  <a:pos x="80" y="45"/>
                </a:cxn>
              </a:cxnLst>
              <a:rect l="0" t="0" r="r" b="b"/>
              <a:pathLst>
                <a:path w="82" h="83">
                  <a:moveTo>
                    <a:pt x="80" y="45"/>
                  </a:moveTo>
                  <a:cubicBezTo>
                    <a:pt x="78" y="67"/>
                    <a:pt x="59" y="83"/>
                    <a:pt x="38" y="81"/>
                  </a:cubicBezTo>
                  <a:cubicBezTo>
                    <a:pt x="16" y="79"/>
                    <a:pt x="0" y="59"/>
                    <a:pt x="2" y="38"/>
                  </a:cubicBezTo>
                  <a:cubicBezTo>
                    <a:pt x="4" y="16"/>
                    <a:pt x="24" y="0"/>
                    <a:pt x="45" y="3"/>
                  </a:cubicBezTo>
                  <a:cubicBezTo>
                    <a:pt x="66" y="5"/>
                    <a:pt x="82" y="24"/>
                    <a:pt x="80" y="45"/>
                  </a:cubicBezTo>
                  <a:close/>
                </a:path>
              </a:pathLst>
            </a:custGeom>
            <a:solidFill>
              <a:srgbClr val="13120D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1" name="Freeform 727"/>
            <p:cNvSpPr>
              <a:spLocks/>
            </p:cNvSpPr>
            <p:nvPr/>
          </p:nvSpPr>
          <p:spPr bwMode="auto">
            <a:xfrm>
              <a:off x="6654800" y="1463676"/>
              <a:ext cx="28575" cy="28575"/>
            </a:xfrm>
            <a:custGeom>
              <a:avLst/>
              <a:gdLst/>
              <a:ahLst/>
              <a:cxnLst>
                <a:cxn ang="0">
                  <a:pos x="51" y="28"/>
                </a:cxn>
                <a:cxn ang="0">
                  <a:pos x="24" y="50"/>
                </a:cxn>
                <a:cxn ang="0">
                  <a:pos x="2" y="23"/>
                </a:cxn>
                <a:cxn ang="0">
                  <a:pos x="29" y="1"/>
                </a:cxn>
                <a:cxn ang="0">
                  <a:pos x="51" y="28"/>
                </a:cxn>
              </a:cxnLst>
              <a:rect l="0" t="0" r="r" b="b"/>
              <a:pathLst>
                <a:path w="52" h="51">
                  <a:moveTo>
                    <a:pt x="51" y="28"/>
                  </a:moveTo>
                  <a:cubicBezTo>
                    <a:pt x="50" y="41"/>
                    <a:pt x="38" y="51"/>
                    <a:pt x="24" y="50"/>
                  </a:cubicBezTo>
                  <a:cubicBezTo>
                    <a:pt x="10" y="49"/>
                    <a:pt x="0" y="37"/>
                    <a:pt x="2" y="23"/>
                  </a:cubicBezTo>
                  <a:cubicBezTo>
                    <a:pt x="3" y="10"/>
                    <a:pt x="15" y="0"/>
                    <a:pt x="29" y="1"/>
                  </a:cubicBezTo>
                  <a:cubicBezTo>
                    <a:pt x="42" y="2"/>
                    <a:pt x="52" y="14"/>
                    <a:pt x="51" y="28"/>
                  </a:cubicBez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3" name="Freeform 729"/>
            <p:cNvSpPr>
              <a:spLocks noEditPoints="1"/>
            </p:cNvSpPr>
            <p:nvPr/>
          </p:nvSpPr>
          <p:spPr bwMode="auto">
            <a:xfrm>
              <a:off x="7200900" y="1544638"/>
              <a:ext cx="19050" cy="19050"/>
            </a:xfrm>
            <a:custGeom>
              <a:avLst/>
              <a:gdLst/>
              <a:ahLst/>
              <a:cxnLst>
                <a:cxn ang="0">
                  <a:pos x="1" y="16"/>
                </a:cxn>
                <a:cxn ang="0">
                  <a:pos x="19" y="1"/>
                </a:cxn>
                <a:cxn ang="0">
                  <a:pos x="34" y="19"/>
                </a:cxn>
                <a:cxn ang="0">
                  <a:pos x="16" y="34"/>
                </a:cxn>
                <a:cxn ang="0">
                  <a:pos x="1" y="16"/>
                </a:cxn>
                <a:cxn ang="0">
                  <a:pos x="30" y="19"/>
                </a:cxn>
                <a:cxn ang="0">
                  <a:pos x="19" y="4"/>
                </a:cxn>
                <a:cxn ang="0">
                  <a:pos x="5" y="16"/>
                </a:cxn>
                <a:cxn ang="0">
                  <a:pos x="16" y="31"/>
                </a:cxn>
                <a:cxn ang="0">
                  <a:pos x="30" y="19"/>
                </a:cxn>
                <a:cxn ang="0">
                  <a:pos x="12" y="7"/>
                </a:cxn>
                <a:cxn ang="0">
                  <a:pos x="19" y="8"/>
                </a:cxn>
                <a:cxn ang="0">
                  <a:pos x="25" y="14"/>
                </a:cxn>
                <a:cxn ang="0">
                  <a:pos x="20" y="19"/>
                </a:cxn>
                <a:cxn ang="0">
                  <a:pos x="24" y="28"/>
                </a:cxn>
                <a:cxn ang="0">
                  <a:pos x="21" y="27"/>
                </a:cxn>
                <a:cxn ang="0">
                  <a:pos x="17" y="19"/>
                </a:cxn>
                <a:cxn ang="0">
                  <a:pos x="15" y="19"/>
                </a:cxn>
                <a:cxn ang="0">
                  <a:pos x="14" y="27"/>
                </a:cxn>
                <a:cxn ang="0">
                  <a:pos x="10" y="26"/>
                </a:cxn>
                <a:cxn ang="0">
                  <a:pos x="12" y="7"/>
                </a:cxn>
                <a:cxn ang="0">
                  <a:pos x="15" y="16"/>
                </a:cxn>
                <a:cxn ang="0">
                  <a:pos x="18" y="16"/>
                </a:cxn>
                <a:cxn ang="0">
                  <a:pos x="22" y="14"/>
                </a:cxn>
                <a:cxn ang="0">
                  <a:pos x="18" y="11"/>
                </a:cxn>
                <a:cxn ang="0">
                  <a:pos x="15" y="10"/>
                </a:cxn>
                <a:cxn ang="0">
                  <a:pos x="15" y="16"/>
                </a:cxn>
              </a:cxnLst>
              <a:rect l="0" t="0" r="r" b="b"/>
              <a:pathLst>
                <a:path w="35" h="35">
                  <a:moveTo>
                    <a:pt x="1" y="16"/>
                  </a:moveTo>
                  <a:cubicBezTo>
                    <a:pt x="2" y="7"/>
                    <a:pt x="10" y="0"/>
                    <a:pt x="19" y="1"/>
                  </a:cubicBezTo>
                  <a:cubicBezTo>
                    <a:pt x="28" y="1"/>
                    <a:pt x="35" y="10"/>
                    <a:pt x="34" y="19"/>
                  </a:cubicBezTo>
                  <a:cubicBezTo>
                    <a:pt x="34" y="28"/>
                    <a:pt x="25" y="35"/>
                    <a:pt x="16" y="34"/>
                  </a:cubicBezTo>
                  <a:cubicBezTo>
                    <a:pt x="7" y="33"/>
                    <a:pt x="0" y="25"/>
                    <a:pt x="1" y="16"/>
                  </a:cubicBezTo>
                  <a:close/>
                  <a:moveTo>
                    <a:pt x="30" y="19"/>
                  </a:moveTo>
                  <a:cubicBezTo>
                    <a:pt x="31" y="11"/>
                    <a:pt x="26" y="5"/>
                    <a:pt x="19" y="4"/>
                  </a:cubicBezTo>
                  <a:cubicBezTo>
                    <a:pt x="12" y="3"/>
                    <a:pt x="6" y="9"/>
                    <a:pt x="5" y="16"/>
                  </a:cubicBezTo>
                  <a:cubicBezTo>
                    <a:pt x="4" y="24"/>
                    <a:pt x="9" y="30"/>
                    <a:pt x="16" y="31"/>
                  </a:cubicBezTo>
                  <a:cubicBezTo>
                    <a:pt x="23" y="32"/>
                    <a:pt x="29" y="27"/>
                    <a:pt x="30" y="19"/>
                  </a:cubicBezTo>
                  <a:close/>
                  <a:moveTo>
                    <a:pt x="12" y="7"/>
                  </a:moveTo>
                  <a:lnTo>
                    <a:pt x="19" y="8"/>
                  </a:lnTo>
                  <a:cubicBezTo>
                    <a:pt x="24" y="8"/>
                    <a:pt x="26" y="10"/>
                    <a:pt x="25" y="14"/>
                  </a:cubicBezTo>
                  <a:cubicBezTo>
                    <a:pt x="25" y="18"/>
                    <a:pt x="23" y="19"/>
                    <a:pt x="20" y="19"/>
                  </a:cubicBezTo>
                  <a:lnTo>
                    <a:pt x="24" y="28"/>
                  </a:lnTo>
                  <a:lnTo>
                    <a:pt x="21" y="27"/>
                  </a:lnTo>
                  <a:lnTo>
                    <a:pt x="17" y="19"/>
                  </a:lnTo>
                  <a:lnTo>
                    <a:pt x="15" y="19"/>
                  </a:lnTo>
                  <a:lnTo>
                    <a:pt x="14" y="27"/>
                  </a:lnTo>
                  <a:lnTo>
                    <a:pt x="10" y="26"/>
                  </a:lnTo>
                  <a:lnTo>
                    <a:pt x="12" y="7"/>
                  </a:lnTo>
                  <a:close/>
                  <a:moveTo>
                    <a:pt x="15" y="16"/>
                  </a:moveTo>
                  <a:lnTo>
                    <a:pt x="18" y="16"/>
                  </a:lnTo>
                  <a:cubicBezTo>
                    <a:pt x="20" y="16"/>
                    <a:pt x="22" y="16"/>
                    <a:pt x="22" y="14"/>
                  </a:cubicBezTo>
                  <a:cubicBezTo>
                    <a:pt x="22" y="11"/>
                    <a:pt x="20" y="11"/>
                    <a:pt x="18" y="11"/>
                  </a:cubicBezTo>
                  <a:lnTo>
                    <a:pt x="15" y="10"/>
                  </a:lnTo>
                  <a:lnTo>
                    <a:pt x="15" y="16"/>
                  </a:lnTo>
                  <a:close/>
                </a:path>
              </a:pathLst>
            </a:custGeom>
            <a:solidFill>
              <a:srgbClr val="13120D"/>
            </a:solidFill>
            <a:ln w="0">
              <a:noFill/>
              <a:prstDash val="solid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77" name="Group 776"/>
          <p:cNvGrpSpPr/>
          <p:nvPr/>
        </p:nvGrpSpPr>
        <p:grpSpPr>
          <a:xfrm>
            <a:off x="7934325" y="1287463"/>
            <a:ext cx="1069975" cy="434975"/>
            <a:chOff x="7934325" y="1287463"/>
            <a:chExt cx="1069975" cy="434975"/>
          </a:xfrm>
        </p:grpSpPr>
        <p:sp>
          <p:nvSpPr>
            <p:cNvPr id="1754" name="Freeform 730"/>
            <p:cNvSpPr>
              <a:spLocks noEditPoints="1"/>
            </p:cNvSpPr>
            <p:nvPr/>
          </p:nvSpPr>
          <p:spPr bwMode="auto">
            <a:xfrm>
              <a:off x="7934325" y="1624013"/>
              <a:ext cx="1069975" cy="98425"/>
            </a:xfrm>
            <a:custGeom>
              <a:avLst/>
              <a:gdLst/>
              <a:ahLst/>
              <a:cxnLst>
                <a:cxn ang="0">
                  <a:pos x="30" y="140"/>
                </a:cxn>
                <a:cxn ang="0">
                  <a:pos x="20" y="88"/>
                </a:cxn>
                <a:cxn ang="0">
                  <a:pos x="27" y="96"/>
                </a:cxn>
                <a:cxn ang="0">
                  <a:pos x="157" y="125"/>
                </a:cxn>
                <a:cxn ang="0">
                  <a:pos x="96" y="104"/>
                </a:cxn>
                <a:cxn ang="0">
                  <a:pos x="167" y="173"/>
                </a:cxn>
                <a:cxn ang="0">
                  <a:pos x="156" y="81"/>
                </a:cxn>
                <a:cxn ang="0">
                  <a:pos x="280" y="132"/>
                </a:cxn>
                <a:cxn ang="0">
                  <a:pos x="346" y="81"/>
                </a:cxn>
                <a:cxn ang="0">
                  <a:pos x="383" y="107"/>
                </a:cxn>
                <a:cxn ang="0">
                  <a:pos x="346" y="89"/>
                </a:cxn>
                <a:cxn ang="0">
                  <a:pos x="446" y="142"/>
                </a:cxn>
                <a:cxn ang="0">
                  <a:pos x="473" y="37"/>
                </a:cxn>
                <a:cxn ang="0">
                  <a:pos x="448" y="132"/>
                </a:cxn>
                <a:cxn ang="0">
                  <a:pos x="580" y="142"/>
                </a:cxn>
                <a:cxn ang="0">
                  <a:pos x="608" y="82"/>
                </a:cxn>
                <a:cxn ang="0">
                  <a:pos x="582" y="132"/>
                </a:cxn>
                <a:cxn ang="0">
                  <a:pos x="653" y="112"/>
                </a:cxn>
                <a:cxn ang="0">
                  <a:pos x="675" y="80"/>
                </a:cxn>
                <a:cxn ang="0">
                  <a:pos x="734" y="173"/>
                </a:cxn>
                <a:cxn ang="0">
                  <a:pos x="874" y="95"/>
                </a:cxn>
                <a:cxn ang="0">
                  <a:pos x="848" y="123"/>
                </a:cxn>
                <a:cxn ang="0">
                  <a:pos x="863" y="89"/>
                </a:cxn>
                <a:cxn ang="0">
                  <a:pos x="916" y="82"/>
                </a:cxn>
                <a:cxn ang="0">
                  <a:pos x="903" y="91"/>
                </a:cxn>
                <a:cxn ang="0">
                  <a:pos x="1012" y="111"/>
                </a:cxn>
                <a:cxn ang="0">
                  <a:pos x="970" y="132"/>
                </a:cxn>
                <a:cxn ang="0">
                  <a:pos x="1036" y="111"/>
                </a:cxn>
                <a:cxn ang="0">
                  <a:pos x="1036" y="88"/>
                </a:cxn>
                <a:cxn ang="0">
                  <a:pos x="1105" y="132"/>
                </a:cxn>
                <a:cxn ang="0">
                  <a:pos x="1127" y="104"/>
                </a:cxn>
                <a:cxn ang="0">
                  <a:pos x="1232" y="80"/>
                </a:cxn>
                <a:cxn ang="0">
                  <a:pos x="1299" y="140"/>
                </a:cxn>
                <a:cxn ang="0">
                  <a:pos x="1310" y="46"/>
                </a:cxn>
                <a:cxn ang="0">
                  <a:pos x="1286" y="81"/>
                </a:cxn>
                <a:cxn ang="0">
                  <a:pos x="1371" y="81"/>
                </a:cxn>
                <a:cxn ang="0">
                  <a:pos x="1377" y="67"/>
                </a:cxn>
                <a:cxn ang="0">
                  <a:pos x="1434" y="91"/>
                </a:cxn>
                <a:cxn ang="0">
                  <a:pos x="1398" y="82"/>
                </a:cxn>
                <a:cxn ang="0">
                  <a:pos x="1482" y="91"/>
                </a:cxn>
                <a:cxn ang="0">
                  <a:pos x="1432" y="127"/>
                </a:cxn>
                <a:cxn ang="0">
                  <a:pos x="1471" y="95"/>
                </a:cxn>
                <a:cxn ang="0">
                  <a:pos x="1556" y="116"/>
                </a:cxn>
                <a:cxn ang="0">
                  <a:pos x="1585" y="81"/>
                </a:cxn>
                <a:cxn ang="0">
                  <a:pos x="1618" y="81"/>
                </a:cxn>
                <a:cxn ang="0">
                  <a:pos x="1666" y="89"/>
                </a:cxn>
                <a:cxn ang="0">
                  <a:pos x="1685" y="89"/>
                </a:cxn>
                <a:cxn ang="0">
                  <a:pos x="1666" y="89"/>
                </a:cxn>
                <a:cxn ang="0">
                  <a:pos x="1727" y="111"/>
                </a:cxn>
                <a:cxn ang="0">
                  <a:pos x="1806" y="37"/>
                </a:cxn>
                <a:cxn ang="0">
                  <a:pos x="1793" y="110"/>
                </a:cxn>
                <a:cxn ang="0">
                  <a:pos x="1846" y="134"/>
                </a:cxn>
                <a:cxn ang="0">
                  <a:pos x="1844" y="51"/>
                </a:cxn>
                <a:cxn ang="0">
                  <a:pos x="1847" y="12"/>
                </a:cxn>
                <a:cxn ang="0">
                  <a:pos x="1852" y="42"/>
                </a:cxn>
                <a:cxn ang="0">
                  <a:pos x="1838" y="17"/>
                </a:cxn>
              </a:cxnLst>
              <a:rect l="0" t="0" r="r" b="b"/>
              <a:pathLst>
                <a:path w="1871" h="173">
                  <a:moveTo>
                    <a:pt x="51" y="90"/>
                  </a:moveTo>
                  <a:cubicBezTo>
                    <a:pt x="60" y="86"/>
                    <a:pt x="64" y="79"/>
                    <a:pt x="64" y="72"/>
                  </a:cubicBezTo>
                  <a:cubicBezTo>
                    <a:pt x="64" y="52"/>
                    <a:pt x="44" y="46"/>
                    <a:pt x="21" y="46"/>
                  </a:cubicBezTo>
                  <a:lnTo>
                    <a:pt x="0" y="46"/>
                  </a:lnTo>
                  <a:lnTo>
                    <a:pt x="0" y="140"/>
                  </a:lnTo>
                  <a:lnTo>
                    <a:pt x="30" y="140"/>
                  </a:lnTo>
                  <a:cubicBezTo>
                    <a:pt x="55" y="140"/>
                    <a:pt x="75" y="132"/>
                    <a:pt x="75" y="114"/>
                  </a:cubicBezTo>
                  <a:cubicBezTo>
                    <a:pt x="75" y="103"/>
                    <a:pt x="66" y="93"/>
                    <a:pt x="51" y="90"/>
                  </a:cubicBezTo>
                  <a:close/>
                  <a:moveTo>
                    <a:pt x="14" y="56"/>
                  </a:moveTo>
                  <a:lnTo>
                    <a:pt x="20" y="56"/>
                  </a:lnTo>
                  <a:cubicBezTo>
                    <a:pt x="37" y="56"/>
                    <a:pt x="49" y="57"/>
                    <a:pt x="49" y="72"/>
                  </a:cubicBezTo>
                  <a:cubicBezTo>
                    <a:pt x="49" y="86"/>
                    <a:pt x="36" y="88"/>
                    <a:pt x="20" y="88"/>
                  </a:cubicBezTo>
                  <a:lnTo>
                    <a:pt x="14" y="88"/>
                  </a:lnTo>
                  <a:lnTo>
                    <a:pt x="14" y="56"/>
                  </a:lnTo>
                  <a:close/>
                  <a:moveTo>
                    <a:pt x="29" y="130"/>
                  </a:moveTo>
                  <a:lnTo>
                    <a:pt x="14" y="130"/>
                  </a:lnTo>
                  <a:lnTo>
                    <a:pt x="14" y="96"/>
                  </a:lnTo>
                  <a:lnTo>
                    <a:pt x="27" y="96"/>
                  </a:lnTo>
                  <a:cubicBezTo>
                    <a:pt x="42" y="96"/>
                    <a:pt x="61" y="98"/>
                    <a:pt x="61" y="113"/>
                  </a:cubicBezTo>
                  <a:cubicBezTo>
                    <a:pt x="61" y="127"/>
                    <a:pt x="44" y="130"/>
                    <a:pt x="29" y="130"/>
                  </a:cubicBezTo>
                  <a:close/>
                  <a:moveTo>
                    <a:pt x="120" y="80"/>
                  </a:moveTo>
                  <a:cubicBezTo>
                    <a:pt x="95" y="80"/>
                    <a:pt x="82" y="94"/>
                    <a:pt x="82" y="112"/>
                  </a:cubicBezTo>
                  <a:cubicBezTo>
                    <a:pt x="82" y="128"/>
                    <a:pt x="97" y="142"/>
                    <a:pt x="120" y="142"/>
                  </a:cubicBezTo>
                  <a:cubicBezTo>
                    <a:pt x="137" y="142"/>
                    <a:pt x="149" y="136"/>
                    <a:pt x="157" y="125"/>
                  </a:cubicBezTo>
                  <a:lnTo>
                    <a:pt x="145" y="120"/>
                  </a:lnTo>
                  <a:cubicBezTo>
                    <a:pt x="140" y="127"/>
                    <a:pt x="133" y="132"/>
                    <a:pt x="121" y="132"/>
                  </a:cubicBezTo>
                  <a:cubicBezTo>
                    <a:pt x="106" y="132"/>
                    <a:pt x="96" y="124"/>
                    <a:pt x="95" y="113"/>
                  </a:cubicBezTo>
                  <a:lnTo>
                    <a:pt x="157" y="113"/>
                  </a:lnTo>
                  <a:cubicBezTo>
                    <a:pt x="159" y="95"/>
                    <a:pt x="145" y="80"/>
                    <a:pt x="120" y="80"/>
                  </a:cubicBezTo>
                  <a:close/>
                  <a:moveTo>
                    <a:pt x="96" y="104"/>
                  </a:moveTo>
                  <a:cubicBezTo>
                    <a:pt x="98" y="96"/>
                    <a:pt x="109" y="89"/>
                    <a:pt x="120" y="89"/>
                  </a:cubicBezTo>
                  <a:cubicBezTo>
                    <a:pt x="132" y="89"/>
                    <a:pt x="142" y="96"/>
                    <a:pt x="143" y="104"/>
                  </a:cubicBezTo>
                  <a:lnTo>
                    <a:pt x="96" y="104"/>
                  </a:lnTo>
                  <a:close/>
                  <a:moveTo>
                    <a:pt x="156" y="81"/>
                  </a:moveTo>
                  <a:lnTo>
                    <a:pt x="192" y="134"/>
                  </a:lnTo>
                  <a:lnTo>
                    <a:pt x="167" y="173"/>
                  </a:lnTo>
                  <a:lnTo>
                    <a:pt x="182" y="173"/>
                  </a:lnTo>
                  <a:lnTo>
                    <a:pt x="240" y="81"/>
                  </a:lnTo>
                  <a:lnTo>
                    <a:pt x="225" y="81"/>
                  </a:lnTo>
                  <a:lnTo>
                    <a:pt x="200" y="124"/>
                  </a:lnTo>
                  <a:lnTo>
                    <a:pt x="172" y="81"/>
                  </a:lnTo>
                  <a:lnTo>
                    <a:pt x="156" y="81"/>
                  </a:lnTo>
                  <a:moveTo>
                    <a:pt x="280" y="80"/>
                  </a:moveTo>
                  <a:cubicBezTo>
                    <a:pt x="257" y="80"/>
                    <a:pt x="239" y="94"/>
                    <a:pt x="239" y="111"/>
                  </a:cubicBezTo>
                  <a:cubicBezTo>
                    <a:pt x="239" y="128"/>
                    <a:pt x="257" y="142"/>
                    <a:pt x="280" y="142"/>
                  </a:cubicBezTo>
                  <a:cubicBezTo>
                    <a:pt x="303" y="142"/>
                    <a:pt x="322" y="128"/>
                    <a:pt x="322" y="111"/>
                  </a:cubicBezTo>
                  <a:cubicBezTo>
                    <a:pt x="322" y="94"/>
                    <a:pt x="303" y="80"/>
                    <a:pt x="280" y="80"/>
                  </a:cubicBezTo>
                  <a:close/>
                  <a:moveTo>
                    <a:pt x="280" y="132"/>
                  </a:moveTo>
                  <a:cubicBezTo>
                    <a:pt x="263" y="132"/>
                    <a:pt x="252" y="123"/>
                    <a:pt x="252" y="111"/>
                  </a:cubicBezTo>
                  <a:cubicBezTo>
                    <a:pt x="252" y="99"/>
                    <a:pt x="263" y="89"/>
                    <a:pt x="280" y="89"/>
                  </a:cubicBezTo>
                  <a:cubicBezTo>
                    <a:pt x="297" y="89"/>
                    <a:pt x="308" y="99"/>
                    <a:pt x="308" y="111"/>
                  </a:cubicBezTo>
                  <a:cubicBezTo>
                    <a:pt x="308" y="123"/>
                    <a:pt x="297" y="132"/>
                    <a:pt x="280" y="132"/>
                  </a:cubicBezTo>
                  <a:close/>
                  <a:moveTo>
                    <a:pt x="346" y="89"/>
                  </a:moveTo>
                  <a:lnTo>
                    <a:pt x="346" y="81"/>
                  </a:lnTo>
                  <a:lnTo>
                    <a:pt x="333" y="81"/>
                  </a:lnTo>
                  <a:lnTo>
                    <a:pt x="333" y="140"/>
                  </a:lnTo>
                  <a:lnTo>
                    <a:pt x="346" y="140"/>
                  </a:lnTo>
                  <a:lnTo>
                    <a:pt x="346" y="112"/>
                  </a:lnTo>
                  <a:cubicBezTo>
                    <a:pt x="346" y="102"/>
                    <a:pt x="348" y="89"/>
                    <a:pt x="366" y="89"/>
                  </a:cubicBezTo>
                  <a:cubicBezTo>
                    <a:pt x="382" y="89"/>
                    <a:pt x="383" y="97"/>
                    <a:pt x="383" y="107"/>
                  </a:cubicBezTo>
                  <a:lnTo>
                    <a:pt x="383" y="140"/>
                  </a:lnTo>
                  <a:lnTo>
                    <a:pt x="396" y="140"/>
                  </a:lnTo>
                  <a:lnTo>
                    <a:pt x="396" y="105"/>
                  </a:lnTo>
                  <a:cubicBezTo>
                    <a:pt x="396" y="92"/>
                    <a:pt x="391" y="80"/>
                    <a:pt x="369" y="80"/>
                  </a:cubicBezTo>
                  <a:cubicBezTo>
                    <a:pt x="359" y="80"/>
                    <a:pt x="352" y="83"/>
                    <a:pt x="347" y="89"/>
                  </a:cubicBezTo>
                  <a:lnTo>
                    <a:pt x="346" y="89"/>
                  </a:lnTo>
                  <a:moveTo>
                    <a:pt x="473" y="37"/>
                  </a:moveTo>
                  <a:lnTo>
                    <a:pt x="473" y="90"/>
                  </a:lnTo>
                  <a:lnTo>
                    <a:pt x="473" y="90"/>
                  </a:lnTo>
                  <a:cubicBezTo>
                    <a:pt x="466" y="84"/>
                    <a:pt x="456" y="80"/>
                    <a:pt x="446" y="80"/>
                  </a:cubicBezTo>
                  <a:cubicBezTo>
                    <a:pt x="422" y="80"/>
                    <a:pt x="408" y="94"/>
                    <a:pt x="408" y="111"/>
                  </a:cubicBezTo>
                  <a:cubicBezTo>
                    <a:pt x="408" y="127"/>
                    <a:pt x="423" y="142"/>
                    <a:pt x="446" y="142"/>
                  </a:cubicBezTo>
                  <a:cubicBezTo>
                    <a:pt x="456" y="142"/>
                    <a:pt x="466" y="138"/>
                    <a:pt x="473" y="132"/>
                  </a:cubicBezTo>
                  <a:lnTo>
                    <a:pt x="473" y="132"/>
                  </a:lnTo>
                  <a:lnTo>
                    <a:pt x="473" y="140"/>
                  </a:lnTo>
                  <a:lnTo>
                    <a:pt x="487" y="140"/>
                  </a:lnTo>
                  <a:lnTo>
                    <a:pt x="487" y="37"/>
                  </a:lnTo>
                  <a:lnTo>
                    <a:pt x="473" y="37"/>
                  </a:lnTo>
                  <a:lnTo>
                    <a:pt x="473" y="37"/>
                  </a:lnTo>
                  <a:close/>
                  <a:moveTo>
                    <a:pt x="448" y="132"/>
                  </a:moveTo>
                  <a:cubicBezTo>
                    <a:pt x="431" y="132"/>
                    <a:pt x="422" y="121"/>
                    <a:pt x="422" y="110"/>
                  </a:cubicBezTo>
                  <a:cubicBezTo>
                    <a:pt x="422" y="99"/>
                    <a:pt x="432" y="89"/>
                    <a:pt x="448" y="89"/>
                  </a:cubicBezTo>
                  <a:cubicBezTo>
                    <a:pt x="464" y="89"/>
                    <a:pt x="474" y="98"/>
                    <a:pt x="474" y="110"/>
                  </a:cubicBezTo>
                  <a:cubicBezTo>
                    <a:pt x="474" y="122"/>
                    <a:pt x="465" y="132"/>
                    <a:pt x="448" y="132"/>
                  </a:cubicBezTo>
                  <a:close/>
                  <a:moveTo>
                    <a:pt x="608" y="81"/>
                  </a:moveTo>
                  <a:lnTo>
                    <a:pt x="608" y="90"/>
                  </a:lnTo>
                  <a:lnTo>
                    <a:pt x="608" y="90"/>
                  </a:lnTo>
                  <a:cubicBezTo>
                    <a:pt x="601" y="84"/>
                    <a:pt x="591" y="80"/>
                    <a:pt x="581" y="80"/>
                  </a:cubicBezTo>
                  <a:cubicBezTo>
                    <a:pt x="557" y="80"/>
                    <a:pt x="542" y="94"/>
                    <a:pt x="542" y="111"/>
                  </a:cubicBezTo>
                  <a:cubicBezTo>
                    <a:pt x="542" y="127"/>
                    <a:pt x="557" y="142"/>
                    <a:pt x="580" y="142"/>
                  </a:cubicBezTo>
                  <a:cubicBezTo>
                    <a:pt x="592" y="142"/>
                    <a:pt x="601" y="138"/>
                    <a:pt x="608" y="132"/>
                  </a:cubicBezTo>
                  <a:lnTo>
                    <a:pt x="608" y="132"/>
                  </a:lnTo>
                  <a:lnTo>
                    <a:pt x="608" y="140"/>
                  </a:lnTo>
                  <a:lnTo>
                    <a:pt x="621" y="140"/>
                  </a:lnTo>
                  <a:lnTo>
                    <a:pt x="621" y="82"/>
                  </a:lnTo>
                  <a:lnTo>
                    <a:pt x="608" y="82"/>
                  </a:lnTo>
                  <a:lnTo>
                    <a:pt x="608" y="81"/>
                  </a:lnTo>
                  <a:close/>
                  <a:moveTo>
                    <a:pt x="582" y="132"/>
                  </a:moveTo>
                  <a:cubicBezTo>
                    <a:pt x="566" y="132"/>
                    <a:pt x="556" y="121"/>
                    <a:pt x="556" y="110"/>
                  </a:cubicBezTo>
                  <a:cubicBezTo>
                    <a:pt x="556" y="99"/>
                    <a:pt x="566" y="89"/>
                    <a:pt x="582" y="89"/>
                  </a:cubicBezTo>
                  <a:cubicBezTo>
                    <a:pt x="599" y="89"/>
                    <a:pt x="609" y="98"/>
                    <a:pt x="609" y="110"/>
                  </a:cubicBezTo>
                  <a:cubicBezTo>
                    <a:pt x="609" y="122"/>
                    <a:pt x="600" y="132"/>
                    <a:pt x="582" y="132"/>
                  </a:cubicBezTo>
                  <a:close/>
                  <a:moveTo>
                    <a:pt x="653" y="89"/>
                  </a:moveTo>
                  <a:lnTo>
                    <a:pt x="653" y="81"/>
                  </a:lnTo>
                  <a:lnTo>
                    <a:pt x="639" y="81"/>
                  </a:lnTo>
                  <a:lnTo>
                    <a:pt x="639" y="140"/>
                  </a:lnTo>
                  <a:lnTo>
                    <a:pt x="653" y="140"/>
                  </a:lnTo>
                  <a:lnTo>
                    <a:pt x="653" y="112"/>
                  </a:lnTo>
                  <a:cubicBezTo>
                    <a:pt x="653" y="102"/>
                    <a:pt x="654" y="89"/>
                    <a:pt x="672" y="89"/>
                  </a:cubicBezTo>
                  <a:cubicBezTo>
                    <a:pt x="688" y="89"/>
                    <a:pt x="689" y="97"/>
                    <a:pt x="689" y="107"/>
                  </a:cubicBezTo>
                  <a:lnTo>
                    <a:pt x="689" y="140"/>
                  </a:lnTo>
                  <a:lnTo>
                    <a:pt x="702" y="140"/>
                  </a:lnTo>
                  <a:lnTo>
                    <a:pt x="702" y="105"/>
                  </a:lnTo>
                  <a:cubicBezTo>
                    <a:pt x="702" y="92"/>
                    <a:pt x="697" y="80"/>
                    <a:pt x="675" y="80"/>
                  </a:cubicBezTo>
                  <a:cubicBezTo>
                    <a:pt x="666" y="80"/>
                    <a:pt x="658" y="83"/>
                    <a:pt x="653" y="89"/>
                  </a:cubicBezTo>
                  <a:lnTo>
                    <a:pt x="653" y="89"/>
                  </a:lnTo>
                  <a:moveTo>
                    <a:pt x="708" y="81"/>
                  </a:moveTo>
                  <a:lnTo>
                    <a:pt x="744" y="134"/>
                  </a:lnTo>
                  <a:lnTo>
                    <a:pt x="719" y="173"/>
                  </a:lnTo>
                  <a:lnTo>
                    <a:pt x="734" y="173"/>
                  </a:lnTo>
                  <a:lnTo>
                    <a:pt x="792" y="81"/>
                  </a:lnTo>
                  <a:lnTo>
                    <a:pt x="777" y="81"/>
                  </a:lnTo>
                  <a:lnTo>
                    <a:pt x="751" y="124"/>
                  </a:lnTo>
                  <a:lnTo>
                    <a:pt x="723" y="81"/>
                  </a:lnTo>
                  <a:lnTo>
                    <a:pt x="708" y="81"/>
                  </a:lnTo>
                  <a:moveTo>
                    <a:pt x="874" y="95"/>
                  </a:moveTo>
                  <a:lnTo>
                    <a:pt x="885" y="91"/>
                  </a:lnTo>
                  <a:cubicBezTo>
                    <a:pt x="882" y="85"/>
                    <a:pt x="873" y="80"/>
                    <a:pt x="865" y="80"/>
                  </a:cubicBezTo>
                  <a:cubicBezTo>
                    <a:pt x="852" y="80"/>
                    <a:pt x="841" y="87"/>
                    <a:pt x="841" y="96"/>
                  </a:cubicBezTo>
                  <a:cubicBezTo>
                    <a:pt x="841" y="115"/>
                    <a:pt x="877" y="110"/>
                    <a:pt x="877" y="123"/>
                  </a:cubicBezTo>
                  <a:cubicBezTo>
                    <a:pt x="877" y="129"/>
                    <a:pt x="871" y="132"/>
                    <a:pt x="864" y="132"/>
                  </a:cubicBezTo>
                  <a:cubicBezTo>
                    <a:pt x="855" y="132"/>
                    <a:pt x="851" y="128"/>
                    <a:pt x="848" y="123"/>
                  </a:cubicBezTo>
                  <a:lnTo>
                    <a:pt x="836" y="127"/>
                  </a:lnTo>
                  <a:cubicBezTo>
                    <a:pt x="840" y="136"/>
                    <a:pt x="850" y="142"/>
                    <a:pt x="864" y="142"/>
                  </a:cubicBezTo>
                  <a:cubicBezTo>
                    <a:pt x="878" y="142"/>
                    <a:pt x="890" y="134"/>
                    <a:pt x="890" y="123"/>
                  </a:cubicBezTo>
                  <a:cubicBezTo>
                    <a:pt x="890" y="113"/>
                    <a:pt x="881" y="109"/>
                    <a:pt x="872" y="106"/>
                  </a:cubicBezTo>
                  <a:cubicBezTo>
                    <a:pt x="863" y="103"/>
                    <a:pt x="854" y="101"/>
                    <a:pt x="854" y="95"/>
                  </a:cubicBezTo>
                  <a:cubicBezTo>
                    <a:pt x="854" y="92"/>
                    <a:pt x="859" y="89"/>
                    <a:pt x="863" y="89"/>
                  </a:cubicBezTo>
                  <a:cubicBezTo>
                    <a:pt x="868" y="89"/>
                    <a:pt x="872" y="92"/>
                    <a:pt x="874" y="95"/>
                  </a:cubicBezTo>
                  <a:moveTo>
                    <a:pt x="916" y="140"/>
                  </a:moveTo>
                  <a:lnTo>
                    <a:pt x="916" y="91"/>
                  </a:lnTo>
                  <a:lnTo>
                    <a:pt x="931" y="91"/>
                  </a:lnTo>
                  <a:lnTo>
                    <a:pt x="931" y="82"/>
                  </a:lnTo>
                  <a:lnTo>
                    <a:pt x="916" y="82"/>
                  </a:lnTo>
                  <a:lnTo>
                    <a:pt x="916" y="61"/>
                  </a:lnTo>
                  <a:lnTo>
                    <a:pt x="903" y="61"/>
                  </a:lnTo>
                  <a:lnTo>
                    <a:pt x="903" y="82"/>
                  </a:lnTo>
                  <a:lnTo>
                    <a:pt x="895" y="82"/>
                  </a:lnTo>
                  <a:lnTo>
                    <a:pt x="895" y="91"/>
                  </a:lnTo>
                  <a:lnTo>
                    <a:pt x="903" y="91"/>
                  </a:lnTo>
                  <a:lnTo>
                    <a:pt x="903" y="140"/>
                  </a:lnTo>
                  <a:lnTo>
                    <a:pt x="916" y="140"/>
                  </a:lnTo>
                  <a:moveTo>
                    <a:pt x="970" y="80"/>
                  </a:moveTo>
                  <a:cubicBezTo>
                    <a:pt x="947" y="80"/>
                    <a:pt x="929" y="94"/>
                    <a:pt x="929" y="111"/>
                  </a:cubicBezTo>
                  <a:cubicBezTo>
                    <a:pt x="929" y="128"/>
                    <a:pt x="947" y="142"/>
                    <a:pt x="970" y="142"/>
                  </a:cubicBezTo>
                  <a:cubicBezTo>
                    <a:pt x="993" y="142"/>
                    <a:pt x="1012" y="128"/>
                    <a:pt x="1012" y="111"/>
                  </a:cubicBezTo>
                  <a:cubicBezTo>
                    <a:pt x="1012" y="94"/>
                    <a:pt x="993" y="80"/>
                    <a:pt x="970" y="80"/>
                  </a:cubicBezTo>
                  <a:close/>
                  <a:moveTo>
                    <a:pt x="970" y="132"/>
                  </a:moveTo>
                  <a:cubicBezTo>
                    <a:pt x="953" y="132"/>
                    <a:pt x="942" y="123"/>
                    <a:pt x="942" y="111"/>
                  </a:cubicBezTo>
                  <a:cubicBezTo>
                    <a:pt x="942" y="99"/>
                    <a:pt x="953" y="89"/>
                    <a:pt x="970" y="89"/>
                  </a:cubicBezTo>
                  <a:cubicBezTo>
                    <a:pt x="987" y="89"/>
                    <a:pt x="998" y="99"/>
                    <a:pt x="998" y="111"/>
                  </a:cubicBezTo>
                  <a:cubicBezTo>
                    <a:pt x="998" y="123"/>
                    <a:pt x="987" y="132"/>
                    <a:pt x="970" y="132"/>
                  </a:cubicBezTo>
                  <a:close/>
                  <a:moveTo>
                    <a:pt x="1036" y="88"/>
                  </a:moveTo>
                  <a:lnTo>
                    <a:pt x="1036" y="81"/>
                  </a:lnTo>
                  <a:lnTo>
                    <a:pt x="1022" y="81"/>
                  </a:lnTo>
                  <a:lnTo>
                    <a:pt x="1022" y="140"/>
                  </a:lnTo>
                  <a:lnTo>
                    <a:pt x="1036" y="140"/>
                  </a:lnTo>
                  <a:lnTo>
                    <a:pt x="1036" y="111"/>
                  </a:lnTo>
                  <a:cubicBezTo>
                    <a:pt x="1036" y="103"/>
                    <a:pt x="1036" y="89"/>
                    <a:pt x="1051" y="89"/>
                  </a:cubicBezTo>
                  <a:cubicBezTo>
                    <a:pt x="1055" y="89"/>
                    <a:pt x="1057" y="90"/>
                    <a:pt x="1059" y="92"/>
                  </a:cubicBezTo>
                  <a:lnTo>
                    <a:pt x="1066" y="83"/>
                  </a:lnTo>
                  <a:cubicBezTo>
                    <a:pt x="1062" y="81"/>
                    <a:pt x="1058" y="80"/>
                    <a:pt x="1054" y="80"/>
                  </a:cubicBezTo>
                  <a:cubicBezTo>
                    <a:pt x="1045" y="80"/>
                    <a:pt x="1041" y="83"/>
                    <a:pt x="1036" y="88"/>
                  </a:cubicBezTo>
                  <a:lnTo>
                    <a:pt x="1036" y="88"/>
                  </a:lnTo>
                  <a:moveTo>
                    <a:pt x="1104" y="80"/>
                  </a:moveTo>
                  <a:cubicBezTo>
                    <a:pt x="1079" y="80"/>
                    <a:pt x="1065" y="94"/>
                    <a:pt x="1065" y="112"/>
                  </a:cubicBezTo>
                  <a:cubicBezTo>
                    <a:pt x="1065" y="128"/>
                    <a:pt x="1080" y="142"/>
                    <a:pt x="1104" y="142"/>
                  </a:cubicBezTo>
                  <a:cubicBezTo>
                    <a:pt x="1120" y="142"/>
                    <a:pt x="1133" y="136"/>
                    <a:pt x="1140" y="125"/>
                  </a:cubicBezTo>
                  <a:lnTo>
                    <a:pt x="1129" y="120"/>
                  </a:lnTo>
                  <a:cubicBezTo>
                    <a:pt x="1124" y="127"/>
                    <a:pt x="1116" y="132"/>
                    <a:pt x="1105" y="132"/>
                  </a:cubicBezTo>
                  <a:cubicBezTo>
                    <a:pt x="1090" y="132"/>
                    <a:pt x="1079" y="124"/>
                    <a:pt x="1079" y="113"/>
                  </a:cubicBezTo>
                  <a:lnTo>
                    <a:pt x="1141" y="113"/>
                  </a:lnTo>
                  <a:cubicBezTo>
                    <a:pt x="1142" y="95"/>
                    <a:pt x="1129" y="80"/>
                    <a:pt x="1104" y="80"/>
                  </a:cubicBezTo>
                  <a:close/>
                  <a:moveTo>
                    <a:pt x="1080" y="104"/>
                  </a:moveTo>
                  <a:cubicBezTo>
                    <a:pt x="1081" y="96"/>
                    <a:pt x="1092" y="89"/>
                    <a:pt x="1104" y="89"/>
                  </a:cubicBezTo>
                  <a:cubicBezTo>
                    <a:pt x="1115" y="89"/>
                    <a:pt x="1125" y="96"/>
                    <a:pt x="1127" y="104"/>
                  </a:cubicBezTo>
                  <a:lnTo>
                    <a:pt x="1080" y="104"/>
                  </a:lnTo>
                  <a:close/>
                  <a:moveTo>
                    <a:pt x="1232" y="80"/>
                  </a:moveTo>
                  <a:cubicBezTo>
                    <a:pt x="1208" y="80"/>
                    <a:pt x="1190" y="94"/>
                    <a:pt x="1190" y="111"/>
                  </a:cubicBezTo>
                  <a:cubicBezTo>
                    <a:pt x="1190" y="128"/>
                    <a:pt x="1209" y="142"/>
                    <a:pt x="1232" y="142"/>
                  </a:cubicBezTo>
                  <a:cubicBezTo>
                    <a:pt x="1255" y="142"/>
                    <a:pt x="1273" y="128"/>
                    <a:pt x="1273" y="111"/>
                  </a:cubicBezTo>
                  <a:cubicBezTo>
                    <a:pt x="1273" y="94"/>
                    <a:pt x="1255" y="80"/>
                    <a:pt x="1232" y="80"/>
                  </a:cubicBezTo>
                  <a:close/>
                  <a:moveTo>
                    <a:pt x="1232" y="132"/>
                  </a:moveTo>
                  <a:cubicBezTo>
                    <a:pt x="1215" y="132"/>
                    <a:pt x="1203" y="123"/>
                    <a:pt x="1203" y="111"/>
                  </a:cubicBezTo>
                  <a:cubicBezTo>
                    <a:pt x="1203" y="99"/>
                    <a:pt x="1215" y="89"/>
                    <a:pt x="1232" y="89"/>
                  </a:cubicBezTo>
                  <a:cubicBezTo>
                    <a:pt x="1248" y="89"/>
                    <a:pt x="1260" y="99"/>
                    <a:pt x="1260" y="111"/>
                  </a:cubicBezTo>
                  <a:cubicBezTo>
                    <a:pt x="1260" y="123"/>
                    <a:pt x="1248" y="132"/>
                    <a:pt x="1232" y="132"/>
                  </a:cubicBezTo>
                  <a:close/>
                  <a:moveTo>
                    <a:pt x="1299" y="140"/>
                  </a:moveTo>
                  <a:lnTo>
                    <a:pt x="1299" y="91"/>
                  </a:lnTo>
                  <a:lnTo>
                    <a:pt x="1319" y="91"/>
                  </a:lnTo>
                  <a:lnTo>
                    <a:pt x="1319" y="82"/>
                  </a:lnTo>
                  <a:lnTo>
                    <a:pt x="1299" y="82"/>
                  </a:lnTo>
                  <a:lnTo>
                    <a:pt x="1299" y="62"/>
                  </a:lnTo>
                  <a:cubicBezTo>
                    <a:pt x="1299" y="51"/>
                    <a:pt x="1299" y="46"/>
                    <a:pt x="1310" y="46"/>
                  </a:cubicBezTo>
                  <a:cubicBezTo>
                    <a:pt x="1314" y="46"/>
                    <a:pt x="1316" y="46"/>
                    <a:pt x="1319" y="47"/>
                  </a:cubicBezTo>
                  <a:lnTo>
                    <a:pt x="1319" y="37"/>
                  </a:lnTo>
                  <a:cubicBezTo>
                    <a:pt x="1316" y="36"/>
                    <a:pt x="1313" y="36"/>
                    <a:pt x="1310" y="36"/>
                  </a:cubicBezTo>
                  <a:cubicBezTo>
                    <a:pt x="1302" y="36"/>
                    <a:pt x="1294" y="38"/>
                    <a:pt x="1289" y="43"/>
                  </a:cubicBezTo>
                  <a:cubicBezTo>
                    <a:pt x="1286" y="47"/>
                    <a:pt x="1286" y="53"/>
                    <a:pt x="1286" y="58"/>
                  </a:cubicBezTo>
                  <a:lnTo>
                    <a:pt x="1286" y="81"/>
                  </a:lnTo>
                  <a:lnTo>
                    <a:pt x="1278" y="81"/>
                  </a:lnTo>
                  <a:lnTo>
                    <a:pt x="1278" y="91"/>
                  </a:lnTo>
                  <a:lnTo>
                    <a:pt x="1286" y="91"/>
                  </a:lnTo>
                  <a:lnTo>
                    <a:pt x="1286" y="140"/>
                  </a:lnTo>
                  <a:lnTo>
                    <a:pt x="1299" y="140"/>
                  </a:lnTo>
                  <a:moveTo>
                    <a:pt x="1371" y="81"/>
                  </a:moveTo>
                  <a:lnTo>
                    <a:pt x="1384" y="81"/>
                  </a:lnTo>
                  <a:lnTo>
                    <a:pt x="1384" y="140"/>
                  </a:lnTo>
                  <a:lnTo>
                    <a:pt x="1371" y="140"/>
                  </a:lnTo>
                  <a:lnTo>
                    <a:pt x="1371" y="81"/>
                  </a:lnTo>
                  <a:moveTo>
                    <a:pt x="1387" y="60"/>
                  </a:moveTo>
                  <a:cubicBezTo>
                    <a:pt x="1387" y="63"/>
                    <a:pt x="1383" y="67"/>
                    <a:pt x="1377" y="67"/>
                  </a:cubicBezTo>
                  <a:cubicBezTo>
                    <a:pt x="1372" y="67"/>
                    <a:pt x="1368" y="63"/>
                    <a:pt x="1368" y="60"/>
                  </a:cubicBezTo>
                  <a:cubicBezTo>
                    <a:pt x="1368" y="56"/>
                    <a:pt x="1372" y="52"/>
                    <a:pt x="1378" y="52"/>
                  </a:cubicBezTo>
                  <a:cubicBezTo>
                    <a:pt x="1383" y="52"/>
                    <a:pt x="1387" y="56"/>
                    <a:pt x="1387" y="60"/>
                  </a:cubicBezTo>
                  <a:close/>
                  <a:moveTo>
                    <a:pt x="1419" y="140"/>
                  </a:moveTo>
                  <a:lnTo>
                    <a:pt x="1419" y="91"/>
                  </a:lnTo>
                  <a:lnTo>
                    <a:pt x="1434" y="91"/>
                  </a:lnTo>
                  <a:lnTo>
                    <a:pt x="1434" y="82"/>
                  </a:lnTo>
                  <a:lnTo>
                    <a:pt x="1419" y="82"/>
                  </a:lnTo>
                  <a:lnTo>
                    <a:pt x="1419" y="61"/>
                  </a:lnTo>
                  <a:lnTo>
                    <a:pt x="1406" y="61"/>
                  </a:lnTo>
                  <a:lnTo>
                    <a:pt x="1406" y="82"/>
                  </a:lnTo>
                  <a:lnTo>
                    <a:pt x="1398" y="82"/>
                  </a:lnTo>
                  <a:lnTo>
                    <a:pt x="1398" y="91"/>
                  </a:lnTo>
                  <a:lnTo>
                    <a:pt x="1406" y="91"/>
                  </a:lnTo>
                  <a:lnTo>
                    <a:pt x="1406" y="140"/>
                  </a:lnTo>
                  <a:lnTo>
                    <a:pt x="1419" y="140"/>
                  </a:lnTo>
                  <a:moveTo>
                    <a:pt x="1471" y="95"/>
                  </a:moveTo>
                  <a:lnTo>
                    <a:pt x="1482" y="91"/>
                  </a:lnTo>
                  <a:cubicBezTo>
                    <a:pt x="1478" y="85"/>
                    <a:pt x="1470" y="80"/>
                    <a:pt x="1461" y="80"/>
                  </a:cubicBezTo>
                  <a:cubicBezTo>
                    <a:pt x="1448" y="80"/>
                    <a:pt x="1437" y="87"/>
                    <a:pt x="1437" y="96"/>
                  </a:cubicBezTo>
                  <a:cubicBezTo>
                    <a:pt x="1437" y="115"/>
                    <a:pt x="1473" y="110"/>
                    <a:pt x="1473" y="124"/>
                  </a:cubicBezTo>
                  <a:cubicBezTo>
                    <a:pt x="1473" y="129"/>
                    <a:pt x="1467" y="132"/>
                    <a:pt x="1460" y="132"/>
                  </a:cubicBezTo>
                  <a:cubicBezTo>
                    <a:pt x="1451" y="132"/>
                    <a:pt x="1447" y="128"/>
                    <a:pt x="1444" y="123"/>
                  </a:cubicBezTo>
                  <a:lnTo>
                    <a:pt x="1432" y="127"/>
                  </a:lnTo>
                  <a:cubicBezTo>
                    <a:pt x="1436" y="136"/>
                    <a:pt x="1446" y="142"/>
                    <a:pt x="1460" y="142"/>
                  </a:cubicBezTo>
                  <a:cubicBezTo>
                    <a:pt x="1474" y="142"/>
                    <a:pt x="1487" y="134"/>
                    <a:pt x="1487" y="123"/>
                  </a:cubicBezTo>
                  <a:cubicBezTo>
                    <a:pt x="1487" y="113"/>
                    <a:pt x="1477" y="109"/>
                    <a:pt x="1468" y="106"/>
                  </a:cubicBezTo>
                  <a:cubicBezTo>
                    <a:pt x="1459" y="103"/>
                    <a:pt x="1450" y="101"/>
                    <a:pt x="1450" y="95"/>
                  </a:cubicBezTo>
                  <a:cubicBezTo>
                    <a:pt x="1450" y="92"/>
                    <a:pt x="1455" y="89"/>
                    <a:pt x="1460" y="89"/>
                  </a:cubicBezTo>
                  <a:cubicBezTo>
                    <a:pt x="1465" y="89"/>
                    <a:pt x="1469" y="92"/>
                    <a:pt x="1471" y="95"/>
                  </a:cubicBezTo>
                  <a:moveTo>
                    <a:pt x="1556" y="103"/>
                  </a:moveTo>
                  <a:lnTo>
                    <a:pt x="1556" y="37"/>
                  </a:lnTo>
                  <a:lnTo>
                    <a:pt x="1542" y="37"/>
                  </a:lnTo>
                  <a:lnTo>
                    <a:pt x="1542" y="140"/>
                  </a:lnTo>
                  <a:lnTo>
                    <a:pt x="1556" y="140"/>
                  </a:lnTo>
                  <a:lnTo>
                    <a:pt x="1556" y="116"/>
                  </a:lnTo>
                  <a:lnTo>
                    <a:pt x="1560" y="113"/>
                  </a:lnTo>
                  <a:lnTo>
                    <a:pt x="1591" y="140"/>
                  </a:lnTo>
                  <a:lnTo>
                    <a:pt x="1609" y="140"/>
                  </a:lnTo>
                  <a:lnTo>
                    <a:pt x="1569" y="106"/>
                  </a:lnTo>
                  <a:lnTo>
                    <a:pt x="1603" y="81"/>
                  </a:lnTo>
                  <a:lnTo>
                    <a:pt x="1585" y="81"/>
                  </a:lnTo>
                  <a:lnTo>
                    <a:pt x="1556" y="103"/>
                  </a:lnTo>
                  <a:moveTo>
                    <a:pt x="1618" y="81"/>
                  </a:moveTo>
                  <a:lnTo>
                    <a:pt x="1631" y="81"/>
                  </a:lnTo>
                  <a:lnTo>
                    <a:pt x="1631" y="140"/>
                  </a:lnTo>
                  <a:lnTo>
                    <a:pt x="1618" y="140"/>
                  </a:lnTo>
                  <a:lnTo>
                    <a:pt x="1618" y="81"/>
                  </a:lnTo>
                  <a:moveTo>
                    <a:pt x="1634" y="60"/>
                  </a:moveTo>
                  <a:cubicBezTo>
                    <a:pt x="1634" y="63"/>
                    <a:pt x="1630" y="67"/>
                    <a:pt x="1624" y="67"/>
                  </a:cubicBezTo>
                  <a:cubicBezTo>
                    <a:pt x="1619" y="67"/>
                    <a:pt x="1615" y="63"/>
                    <a:pt x="1615" y="60"/>
                  </a:cubicBezTo>
                  <a:cubicBezTo>
                    <a:pt x="1615" y="56"/>
                    <a:pt x="1619" y="52"/>
                    <a:pt x="1624" y="52"/>
                  </a:cubicBezTo>
                  <a:cubicBezTo>
                    <a:pt x="1630" y="52"/>
                    <a:pt x="1634" y="56"/>
                    <a:pt x="1634" y="60"/>
                  </a:cubicBezTo>
                  <a:close/>
                  <a:moveTo>
                    <a:pt x="1666" y="89"/>
                  </a:moveTo>
                  <a:lnTo>
                    <a:pt x="1666" y="81"/>
                  </a:lnTo>
                  <a:lnTo>
                    <a:pt x="1652" y="81"/>
                  </a:lnTo>
                  <a:lnTo>
                    <a:pt x="1652" y="140"/>
                  </a:lnTo>
                  <a:lnTo>
                    <a:pt x="1666" y="140"/>
                  </a:lnTo>
                  <a:lnTo>
                    <a:pt x="1666" y="112"/>
                  </a:lnTo>
                  <a:cubicBezTo>
                    <a:pt x="1666" y="102"/>
                    <a:pt x="1667" y="89"/>
                    <a:pt x="1685" y="89"/>
                  </a:cubicBezTo>
                  <a:cubicBezTo>
                    <a:pt x="1701" y="89"/>
                    <a:pt x="1702" y="97"/>
                    <a:pt x="1702" y="107"/>
                  </a:cubicBezTo>
                  <a:lnTo>
                    <a:pt x="1702" y="140"/>
                  </a:lnTo>
                  <a:lnTo>
                    <a:pt x="1715" y="140"/>
                  </a:lnTo>
                  <a:lnTo>
                    <a:pt x="1715" y="105"/>
                  </a:lnTo>
                  <a:cubicBezTo>
                    <a:pt x="1715" y="92"/>
                    <a:pt x="1710" y="80"/>
                    <a:pt x="1688" y="80"/>
                  </a:cubicBezTo>
                  <a:cubicBezTo>
                    <a:pt x="1679" y="80"/>
                    <a:pt x="1671" y="83"/>
                    <a:pt x="1666" y="89"/>
                  </a:cubicBezTo>
                  <a:lnTo>
                    <a:pt x="1666" y="89"/>
                  </a:lnTo>
                  <a:moveTo>
                    <a:pt x="1792" y="37"/>
                  </a:moveTo>
                  <a:lnTo>
                    <a:pt x="1792" y="90"/>
                  </a:lnTo>
                  <a:lnTo>
                    <a:pt x="1792" y="90"/>
                  </a:lnTo>
                  <a:cubicBezTo>
                    <a:pt x="1786" y="84"/>
                    <a:pt x="1776" y="80"/>
                    <a:pt x="1765" y="80"/>
                  </a:cubicBezTo>
                  <a:cubicBezTo>
                    <a:pt x="1741" y="80"/>
                    <a:pt x="1727" y="94"/>
                    <a:pt x="1727" y="111"/>
                  </a:cubicBezTo>
                  <a:cubicBezTo>
                    <a:pt x="1727" y="127"/>
                    <a:pt x="1742" y="142"/>
                    <a:pt x="1765" y="142"/>
                  </a:cubicBezTo>
                  <a:cubicBezTo>
                    <a:pt x="1776" y="142"/>
                    <a:pt x="1786" y="138"/>
                    <a:pt x="1792" y="132"/>
                  </a:cubicBezTo>
                  <a:lnTo>
                    <a:pt x="1792" y="132"/>
                  </a:lnTo>
                  <a:lnTo>
                    <a:pt x="1792" y="140"/>
                  </a:lnTo>
                  <a:lnTo>
                    <a:pt x="1806" y="140"/>
                  </a:lnTo>
                  <a:lnTo>
                    <a:pt x="1806" y="37"/>
                  </a:lnTo>
                  <a:lnTo>
                    <a:pt x="1792" y="37"/>
                  </a:lnTo>
                  <a:lnTo>
                    <a:pt x="1792" y="37"/>
                  </a:lnTo>
                  <a:close/>
                  <a:moveTo>
                    <a:pt x="1767" y="132"/>
                  </a:moveTo>
                  <a:cubicBezTo>
                    <a:pt x="1750" y="132"/>
                    <a:pt x="1741" y="121"/>
                    <a:pt x="1741" y="110"/>
                  </a:cubicBezTo>
                  <a:cubicBezTo>
                    <a:pt x="1741" y="99"/>
                    <a:pt x="1751" y="89"/>
                    <a:pt x="1767" y="89"/>
                  </a:cubicBezTo>
                  <a:cubicBezTo>
                    <a:pt x="1783" y="89"/>
                    <a:pt x="1793" y="98"/>
                    <a:pt x="1793" y="110"/>
                  </a:cubicBezTo>
                  <a:cubicBezTo>
                    <a:pt x="1793" y="122"/>
                    <a:pt x="1784" y="132"/>
                    <a:pt x="1767" y="132"/>
                  </a:cubicBezTo>
                  <a:close/>
                  <a:moveTo>
                    <a:pt x="1846" y="134"/>
                  </a:moveTo>
                  <a:cubicBezTo>
                    <a:pt x="1846" y="131"/>
                    <a:pt x="1842" y="128"/>
                    <a:pt x="1837" y="128"/>
                  </a:cubicBezTo>
                  <a:cubicBezTo>
                    <a:pt x="1832" y="128"/>
                    <a:pt x="1827" y="131"/>
                    <a:pt x="1827" y="134"/>
                  </a:cubicBezTo>
                  <a:cubicBezTo>
                    <a:pt x="1827" y="138"/>
                    <a:pt x="1832" y="142"/>
                    <a:pt x="1837" y="142"/>
                  </a:cubicBezTo>
                  <a:cubicBezTo>
                    <a:pt x="1842" y="142"/>
                    <a:pt x="1846" y="138"/>
                    <a:pt x="1846" y="134"/>
                  </a:cubicBezTo>
                  <a:moveTo>
                    <a:pt x="1844" y="0"/>
                  </a:moveTo>
                  <a:cubicBezTo>
                    <a:pt x="1828" y="0"/>
                    <a:pt x="1816" y="12"/>
                    <a:pt x="1816" y="27"/>
                  </a:cubicBezTo>
                  <a:cubicBezTo>
                    <a:pt x="1816" y="43"/>
                    <a:pt x="1828" y="55"/>
                    <a:pt x="1844" y="55"/>
                  </a:cubicBezTo>
                  <a:cubicBezTo>
                    <a:pt x="1859" y="55"/>
                    <a:pt x="1871" y="43"/>
                    <a:pt x="1871" y="27"/>
                  </a:cubicBezTo>
                  <a:cubicBezTo>
                    <a:pt x="1871" y="12"/>
                    <a:pt x="1859" y="0"/>
                    <a:pt x="1844" y="0"/>
                  </a:cubicBezTo>
                  <a:close/>
                  <a:moveTo>
                    <a:pt x="1844" y="51"/>
                  </a:moveTo>
                  <a:cubicBezTo>
                    <a:pt x="1831" y="51"/>
                    <a:pt x="1820" y="40"/>
                    <a:pt x="1820" y="27"/>
                  </a:cubicBezTo>
                  <a:cubicBezTo>
                    <a:pt x="1820" y="14"/>
                    <a:pt x="1831" y="4"/>
                    <a:pt x="1844" y="4"/>
                  </a:cubicBezTo>
                  <a:cubicBezTo>
                    <a:pt x="1856" y="4"/>
                    <a:pt x="1867" y="14"/>
                    <a:pt x="1867" y="27"/>
                  </a:cubicBezTo>
                  <a:cubicBezTo>
                    <a:pt x="1867" y="40"/>
                    <a:pt x="1856" y="51"/>
                    <a:pt x="1844" y="51"/>
                  </a:cubicBezTo>
                  <a:close/>
                  <a:moveTo>
                    <a:pt x="1857" y="20"/>
                  </a:moveTo>
                  <a:cubicBezTo>
                    <a:pt x="1857" y="14"/>
                    <a:pt x="1852" y="12"/>
                    <a:pt x="1847" y="12"/>
                  </a:cubicBezTo>
                  <a:lnTo>
                    <a:pt x="1834" y="12"/>
                  </a:lnTo>
                  <a:lnTo>
                    <a:pt x="1834" y="42"/>
                  </a:lnTo>
                  <a:lnTo>
                    <a:pt x="1838" y="42"/>
                  </a:lnTo>
                  <a:lnTo>
                    <a:pt x="1838" y="28"/>
                  </a:lnTo>
                  <a:lnTo>
                    <a:pt x="1843" y="28"/>
                  </a:lnTo>
                  <a:lnTo>
                    <a:pt x="1852" y="42"/>
                  </a:lnTo>
                  <a:lnTo>
                    <a:pt x="1857" y="42"/>
                  </a:lnTo>
                  <a:lnTo>
                    <a:pt x="1848" y="28"/>
                  </a:lnTo>
                  <a:cubicBezTo>
                    <a:pt x="1853" y="28"/>
                    <a:pt x="1857" y="26"/>
                    <a:pt x="1857" y="20"/>
                  </a:cubicBezTo>
                  <a:close/>
                  <a:moveTo>
                    <a:pt x="1843" y="24"/>
                  </a:moveTo>
                  <a:lnTo>
                    <a:pt x="1838" y="24"/>
                  </a:lnTo>
                  <a:lnTo>
                    <a:pt x="1838" y="17"/>
                  </a:lnTo>
                  <a:lnTo>
                    <a:pt x="1846" y="17"/>
                  </a:lnTo>
                  <a:cubicBezTo>
                    <a:pt x="1849" y="17"/>
                    <a:pt x="1853" y="17"/>
                    <a:pt x="1853" y="20"/>
                  </a:cubicBezTo>
                  <a:cubicBezTo>
                    <a:pt x="1853" y="25"/>
                    <a:pt x="1846" y="24"/>
                    <a:pt x="1843" y="24"/>
                  </a:cubicBezTo>
                  <a:close/>
                </a:path>
              </a:pathLst>
            </a:custGeom>
            <a:solidFill>
              <a:srgbClr val="334193"/>
            </a:solidFill>
            <a:ln w="0">
              <a:noFill/>
              <a:prstDash val="solid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5" name="Freeform 731"/>
            <p:cNvSpPr>
              <a:spLocks noEditPoints="1"/>
            </p:cNvSpPr>
            <p:nvPr/>
          </p:nvSpPr>
          <p:spPr bwMode="auto">
            <a:xfrm>
              <a:off x="7935913" y="1287463"/>
              <a:ext cx="1065213" cy="331788"/>
            </a:xfrm>
            <a:custGeom>
              <a:avLst/>
              <a:gdLst/>
              <a:ahLst/>
              <a:cxnLst>
                <a:cxn ang="0">
                  <a:pos x="164" y="465"/>
                </a:cxn>
                <a:cxn ang="0">
                  <a:pos x="1" y="578"/>
                </a:cxn>
                <a:cxn ang="0">
                  <a:pos x="87" y="413"/>
                </a:cxn>
                <a:cxn ang="0">
                  <a:pos x="81" y="526"/>
                </a:cxn>
                <a:cxn ang="0">
                  <a:pos x="81" y="490"/>
                </a:cxn>
                <a:cxn ang="0">
                  <a:pos x="398" y="578"/>
                </a:cxn>
                <a:cxn ang="0">
                  <a:pos x="388" y="498"/>
                </a:cxn>
                <a:cxn ang="0">
                  <a:pos x="395" y="421"/>
                </a:cxn>
                <a:cxn ang="0">
                  <a:pos x="397" y="361"/>
                </a:cxn>
                <a:cxn ang="0">
                  <a:pos x="603" y="485"/>
                </a:cxn>
                <a:cxn ang="0">
                  <a:pos x="553" y="418"/>
                </a:cxn>
                <a:cxn ang="0">
                  <a:pos x="830" y="581"/>
                </a:cxn>
                <a:cxn ang="0">
                  <a:pos x="772" y="471"/>
                </a:cxn>
                <a:cxn ang="0">
                  <a:pos x="772" y="471"/>
                </a:cxn>
                <a:cxn ang="0">
                  <a:pos x="1599" y="578"/>
                </a:cxn>
                <a:cxn ang="0">
                  <a:pos x="1563" y="513"/>
                </a:cxn>
                <a:cxn ang="0">
                  <a:pos x="1552" y="513"/>
                </a:cxn>
                <a:cxn ang="0">
                  <a:pos x="1835" y="392"/>
                </a:cxn>
                <a:cxn ang="0">
                  <a:pos x="1810" y="364"/>
                </a:cxn>
                <a:cxn ang="0">
                  <a:pos x="1843" y="379"/>
                </a:cxn>
                <a:cxn ang="0">
                  <a:pos x="1824" y="379"/>
                </a:cxn>
                <a:cxn ang="0">
                  <a:pos x="1839" y="365"/>
                </a:cxn>
                <a:cxn ang="0">
                  <a:pos x="1837" y="352"/>
                </a:cxn>
                <a:cxn ang="0">
                  <a:pos x="1834" y="360"/>
                </a:cxn>
                <a:cxn ang="0">
                  <a:pos x="1135" y="578"/>
                </a:cxn>
                <a:cxn ang="0">
                  <a:pos x="1355" y="361"/>
                </a:cxn>
                <a:cxn ang="0">
                  <a:pos x="0" y="13"/>
                </a:cxn>
                <a:cxn ang="0">
                  <a:pos x="109" y="147"/>
                </a:cxn>
                <a:cxn ang="0">
                  <a:pos x="0" y="13"/>
                </a:cxn>
                <a:cxn ang="0">
                  <a:pos x="46" y="44"/>
                </a:cxn>
                <a:cxn ang="0">
                  <a:pos x="63" y="267"/>
                </a:cxn>
                <a:cxn ang="0">
                  <a:pos x="36" y="267"/>
                </a:cxn>
                <a:cxn ang="0">
                  <a:pos x="342" y="267"/>
                </a:cxn>
                <a:cxn ang="0">
                  <a:pos x="339" y="125"/>
                </a:cxn>
                <a:cxn ang="0">
                  <a:pos x="342" y="13"/>
                </a:cxn>
                <a:cxn ang="0">
                  <a:pos x="596" y="155"/>
                </a:cxn>
                <a:cxn ang="0">
                  <a:pos x="411" y="267"/>
                </a:cxn>
                <a:cxn ang="0">
                  <a:pos x="411" y="45"/>
                </a:cxn>
                <a:cxn ang="0">
                  <a:pos x="731" y="13"/>
                </a:cxn>
                <a:cxn ang="0">
                  <a:pos x="863" y="219"/>
                </a:cxn>
                <a:cxn ang="0">
                  <a:pos x="732" y="140"/>
                </a:cxn>
                <a:cxn ang="0">
                  <a:pos x="732" y="44"/>
                </a:cxn>
                <a:cxn ang="0">
                  <a:pos x="760" y="267"/>
                </a:cxn>
                <a:cxn ang="0">
                  <a:pos x="732" y="267"/>
                </a:cxn>
                <a:cxn ang="0">
                  <a:pos x="861" y="300"/>
                </a:cxn>
                <a:cxn ang="0">
                  <a:pos x="1064" y="228"/>
                </a:cxn>
                <a:cxn ang="0">
                  <a:pos x="1049" y="195"/>
                </a:cxn>
                <a:cxn ang="0">
                  <a:pos x="1267" y="45"/>
                </a:cxn>
                <a:cxn ang="0">
                  <a:pos x="1163" y="45"/>
                </a:cxn>
                <a:cxn ang="0">
                  <a:pos x="1322" y="128"/>
                </a:cxn>
                <a:cxn ang="0">
                  <a:pos x="1322" y="299"/>
                </a:cxn>
                <a:cxn ang="0">
                  <a:pos x="1494" y="299"/>
                </a:cxn>
                <a:cxn ang="0">
                  <a:pos x="1761" y="261"/>
                </a:cxn>
                <a:cxn ang="0">
                  <a:pos x="1656" y="132"/>
                </a:cxn>
                <a:cxn ang="0">
                  <a:pos x="1704" y="138"/>
                </a:cxn>
                <a:cxn ang="0">
                  <a:pos x="1786" y="236"/>
                </a:cxn>
                <a:cxn ang="0">
                  <a:pos x="1673" y="160"/>
                </a:cxn>
                <a:cxn ang="0">
                  <a:pos x="1677" y="158"/>
                </a:cxn>
                <a:cxn ang="0">
                  <a:pos x="1690" y="35"/>
                </a:cxn>
                <a:cxn ang="0">
                  <a:pos x="1689" y="110"/>
                </a:cxn>
              </a:cxnLst>
              <a:rect l="0" t="0" r="r" b="b"/>
              <a:pathLst>
                <a:path w="1864" h="581">
                  <a:moveTo>
                    <a:pt x="1" y="361"/>
                  </a:moveTo>
                  <a:lnTo>
                    <a:pt x="102" y="361"/>
                  </a:lnTo>
                  <a:cubicBezTo>
                    <a:pt x="148" y="361"/>
                    <a:pt x="195" y="371"/>
                    <a:pt x="195" y="421"/>
                  </a:cubicBezTo>
                  <a:cubicBezTo>
                    <a:pt x="195" y="440"/>
                    <a:pt x="185" y="459"/>
                    <a:pt x="164" y="465"/>
                  </a:cubicBezTo>
                  <a:lnTo>
                    <a:pt x="164" y="467"/>
                  </a:lnTo>
                  <a:cubicBezTo>
                    <a:pt x="190" y="475"/>
                    <a:pt x="206" y="493"/>
                    <a:pt x="206" y="518"/>
                  </a:cubicBezTo>
                  <a:cubicBezTo>
                    <a:pt x="206" y="563"/>
                    <a:pt x="160" y="578"/>
                    <a:pt x="119" y="578"/>
                  </a:cubicBezTo>
                  <a:lnTo>
                    <a:pt x="1" y="578"/>
                  </a:lnTo>
                  <a:lnTo>
                    <a:pt x="1" y="361"/>
                  </a:lnTo>
                  <a:moveTo>
                    <a:pt x="89" y="445"/>
                  </a:moveTo>
                  <a:cubicBezTo>
                    <a:pt x="102" y="445"/>
                    <a:pt x="116" y="443"/>
                    <a:pt x="116" y="429"/>
                  </a:cubicBezTo>
                  <a:cubicBezTo>
                    <a:pt x="116" y="412"/>
                    <a:pt x="100" y="413"/>
                    <a:pt x="87" y="413"/>
                  </a:cubicBezTo>
                  <a:lnTo>
                    <a:pt x="81" y="413"/>
                  </a:lnTo>
                  <a:lnTo>
                    <a:pt x="81" y="445"/>
                  </a:lnTo>
                  <a:lnTo>
                    <a:pt x="89" y="445"/>
                  </a:lnTo>
                  <a:close/>
                  <a:moveTo>
                    <a:pt x="81" y="526"/>
                  </a:moveTo>
                  <a:lnTo>
                    <a:pt x="91" y="526"/>
                  </a:lnTo>
                  <a:cubicBezTo>
                    <a:pt x="105" y="526"/>
                    <a:pt x="126" y="526"/>
                    <a:pt x="126" y="508"/>
                  </a:cubicBezTo>
                  <a:cubicBezTo>
                    <a:pt x="126" y="490"/>
                    <a:pt x="104" y="490"/>
                    <a:pt x="90" y="490"/>
                  </a:cubicBezTo>
                  <a:lnTo>
                    <a:pt x="81" y="490"/>
                  </a:lnTo>
                  <a:lnTo>
                    <a:pt x="81" y="526"/>
                  </a:lnTo>
                  <a:close/>
                  <a:moveTo>
                    <a:pt x="220" y="361"/>
                  </a:moveTo>
                  <a:lnTo>
                    <a:pt x="220" y="578"/>
                  </a:lnTo>
                  <a:lnTo>
                    <a:pt x="398" y="578"/>
                  </a:lnTo>
                  <a:lnTo>
                    <a:pt x="398" y="519"/>
                  </a:lnTo>
                  <a:lnTo>
                    <a:pt x="315" y="519"/>
                  </a:lnTo>
                  <a:lnTo>
                    <a:pt x="315" y="498"/>
                  </a:lnTo>
                  <a:lnTo>
                    <a:pt x="388" y="498"/>
                  </a:lnTo>
                  <a:lnTo>
                    <a:pt x="388" y="441"/>
                  </a:lnTo>
                  <a:lnTo>
                    <a:pt x="315" y="441"/>
                  </a:lnTo>
                  <a:lnTo>
                    <a:pt x="315" y="421"/>
                  </a:lnTo>
                  <a:lnTo>
                    <a:pt x="395" y="421"/>
                  </a:lnTo>
                  <a:lnTo>
                    <a:pt x="395" y="361"/>
                  </a:lnTo>
                  <a:lnTo>
                    <a:pt x="220" y="361"/>
                  </a:lnTo>
                  <a:moveTo>
                    <a:pt x="518" y="361"/>
                  </a:moveTo>
                  <a:lnTo>
                    <a:pt x="397" y="361"/>
                  </a:lnTo>
                  <a:lnTo>
                    <a:pt x="499" y="485"/>
                  </a:lnTo>
                  <a:lnTo>
                    <a:pt x="499" y="578"/>
                  </a:lnTo>
                  <a:lnTo>
                    <a:pt x="603" y="578"/>
                  </a:lnTo>
                  <a:lnTo>
                    <a:pt x="603" y="485"/>
                  </a:lnTo>
                  <a:lnTo>
                    <a:pt x="703" y="361"/>
                  </a:lnTo>
                  <a:lnTo>
                    <a:pt x="584" y="361"/>
                  </a:lnTo>
                  <a:lnTo>
                    <a:pt x="563" y="397"/>
                  </a:lnTo>
                  <a:cubicBezTo>
                    <a:pt x="559" y="404"/>
                    <a:pt x="556" y="411"/>
                    <a:pt x="553" y="418"/>
                  </a:cubicBezTo>
                  <a:lnTo>
                    <a:pt x="550" y="418"/>
                  </a:lnTo>
                  <a:lnTo>
                    <a:pt x="518" y="361"/>
                  </a:lnTo>
                  <a:moveTo>
                    <a:pt x="1004" y="470"/>
                  </a:moveTo>
                  <a:cubicBezTo>
                    <a:pt x="1004" y="540"/>
                    <a:pt x="926" y="581"/>
                    <a:pt x="830" y="581"/>
                  </a:cubicBezTo>
                  <a:cubicBezTo>
                    <a:pt x="735" y="581"/>
                    <a:pt x="657" y="540"/>
                    <a:pt x="657" y="470"/>
                  </a:cubicBezTo>
                  <a:cubicBezTo>
                    <a:pt x="657" y="402"/>
                    <a:pt x="735" y="358"/>
                    <a:pt x="830" y="358"/>
                  </a:cubicBezTo>
                  <a:cubicBezTo>
                    <a:pt x="926" y="358"/>
                    <a:pt x="1004" y="402"/>
                    <a:pt x="1004" y="470"/>
                  </a:cubicBezTo>
                  <a:moveTo>
                    <a:pt x="772" y="471"/>
                  </a:moveTo>
                  <a:cubicBezTo>
                    <a:pt x="772" y="496"/>
                    <a:pt x="796" y="513"/>
                    <a:pt x="830" y="513"/>
                  </a:cubicBezTo>
                  <a:cubicBezTo>
                    <a:pt x="865" y="513"/>
                    <a:pt x="889" y="496"/>
                    <a:pt x="889" y="471"/>
                  </a:cubicBezTo>
                  <a:cubicBezTo>
                    <a:pt x="889" y="448"/>
                    <a:pt x="867" y="429"/>
                    <a:pt x="830" y="429"/>
                  </a:cubicBezTo>
                  <a:cubicBezTo>
                    <a:pt x="794" y="429"/>
                    <a:pt x="772" y="448"/>
                    <a:pt x="772" y="471"/>
                  </a:cubicBezTo>
                  <a:close/>
                  <a:moveTo>
                    <a:pt x="1375" y="361"/>
                  </a:moveTo>
                  <a:lnTo>
                    <a:pt x="1555" y="361"/>
                  </a:lnTo>
                  <a:cubicBezTo>
                    <a:pt x="1719" y="361"/>
                    <a:pt x="1844" y="393"/>
                    <a:pt x="1844" y="473"/>
                  </a:cubicBezTo>
                  <a:cubicBezTo>
                    <a:pt x="1844" y="537"/>
                    <a:pt x="1742" y="578"/>
                    <a:pt x="1599" y="578"/>
                  </a:cubicBezTo>
                  <a:lnTo>
                    <a:pt x="1375" y="578"/>
                  </a:lnTo>
                  <a:lnTo>
                    <a:pt x="1375" y="361"/>
                  </a:lnTo>
                  <a:moveTo>
                    <a:pt x="1552" y="513"/>
                  </a:moveTo>
                  <a:lnTo>
                    <a:pt x="1563" y="513"/>
                  </a:lnTo>
                  <a:cubicBezTo>
                    <a:pt x="1622" y="513"/>
                    <a:pt x="1667" y="501"/>
                    <a:pt x="1667" y="473"/>
                  </a:cubicBezTo>
                  <a:cubicBezTo>
                    <a:pt x="1667" y="442"/>
                    <a:pt x="1627" y="429"/>
                    <a:pt x="1563" y="429"/>
                  </a:cubicBezTo>
                  <a:lnTo>
                    <a:pt x="1552" y="429"/>
                  </a:lnTo>
                  <a:lnTo>
                    <a:pt x="1552" y="513"/>
                  </a:lnTo>
                  <a:close/>
                  <a:moveTo>
                    <a:pt x="1806" y="364"/>
                  </a:moveTo>
                  <a:cubicBezTo>
                    <a:pt x="1806" y="348"/>
                    <a:pt x="1819" y="335"/>
                    <a:pt x="1835" y="335"/>
                  </a:cubicBezTo>
                  <a:cubicBezTo>
                    <a:pt x="1851" y="335"/>
                    <a:pt x="1864" y="347"/>
                    <a:pt x="1864" y="364"/>
                  </a:cubicBezTo>
                  <a:cubicBezTo>
                    <a:pt x="1864" y="380"/>
                    <a:pt x="1851" y="392"/>
                    <a:pt x="1835" y="392"/>
                  </a:cubicBezTo>
                  <a:cubicBezTo>
                    <a:pt x="1819" y="392"/>
                    <a:pt x="1806" y="380"/>
                    <a:pt x="1806" y="364"/>
                  </a:cubicBezTo>
                  <a:moveTo>
                    <a:pt x="1859" y="364"/>
                  </a:moveTo>
                  <a:cubicBezTo>
                    <a:pt x="1859" y="350"/>
                    <a:pt x="1848" y="339"/>
                    <a:pt x="1835" y="339"/>
                  </a:cubicBezTo>
                  <a:cubicBezTo>
                    <a:pt x="1822" y="339"/>
                    <a:pt x="1810" y="350"/>
                    <a:pt x="1810" y="364"/>
                  </a:cubicBezTo>
                  <a:cubicBezTo>
                    <a:pt x="1810" y="377"/>
                    <a:pt x="1822" y="388"/>
                    <a:pt x="1835" y="388"/>
                  </a:cubicBezTo>
                  <a:cubicBezTo>
                    <a:pt x="1848" y="388"/>
                    <a:pt x="1859" y="377"/>
                    <a:pt x="1859" y="364"/>
                  </a:cubicBezTo>
                  <a:close/>
                  <a:moveTo>
                    <a:pt x="1849" y="379"/>
                  </a:moveTo>
                  <a:lnTo>
                    <a:pt x="1843" y="379"/>
                  </a:lnTo>
                  <a:lnTo>
                    <a:pt x="1834" y="365"/>
                  </a:lnTo>
                  <a:lnTo>
                    <a:pt x="1828" y="365"/>
                  </a:lnTo>
                  <a:lnTo>
                    <a:pt x="1828" y="379"/>
                  </a:lnTo>
                  <a:lnTo>
                    <a:pt x="1824" y="379"/>
                  </a:lnTo>
                  <a:lnTo>
                    <a:pt x="1824" y="348"/>
                  </a:lnTo>
                  <a:lnTo>
                    <a:pt x="1838" y="348"/>
                  </a:lnTo>
                  <a:cubicBezTo>
                    <a:pt x="1843" y="348"/>
                    <a:pt x="1849" y="349"/>
                    <a:pt x="1849" y="356"/>
                  </a:cubicBezTo>
                  <a:cubicBezTo>
                    <a:pt x="1849" y="362"/>
                    <a:pt x="1845" y="365"/>
                    <a:pt x="1839" y="365"/>
                  </a:cubicBezTo>
                  <a:lnTo>
                    <a:pt x="1849" y="379"/>
                  </a:lnTo>
                  <a:close/>
                  <a:moveTo>
                    <a:pt x="1834" y="360"/>
                  </a:moveTo>
                  <a:cubicBezTo>
                    <a:pt x="1838" y="360"/>
                    <a:pt x="1845" y="361"/>
                    <a:pt x="1845" y="356"/>
                  </a:cubicBezTo>
                  <a:cubicBezTo>
                    <a:pt x="1845" y="353"/>
                    <a:pt x="1840" y="352"/>
                    <a:pt x="1837" y="352"/>
                  </a:cubicBezTo>
                  <a:lnTo>
                    <a:pt x="1828" y="352"/>
                  </a:lnTo>
                  <a:lnTo>
                    <a:pt x="1828" y="360"/>
                  </a:lnTo>
                  <a:lnTo>
                    <a:pt x="1834" y="360"/>
                  </a:lnTo>
                  <a:lnTo>
                    <a:pt x="1834" y="360"/>
                  </a:lnTo>
                  <a:close/>
                  <a:moveTo>
                    <a:pt x="1136" y="361"/>
                  </a:moveTo>
                  <a:lnTo>
                    <a:pt x="1018" y="361"/>
                  </a:lnTo>
                  <a:lnTo>
                    <a:pt x="1018" y="578"/>
                  </a:lnTo>
                  <a:lnTo>
                    <a:pt x="1135" y="578"/>
                  </a:lnTo>
                  <a:lnTo>
                    <a:pt x="1135" y="468"/>
                  </a:lnTo>
                  <a:lnTo>
                    <a:pt x="1239" y="578"/>
                  </a:lnTo>
                  <a:lnTo>
                    <a:pt x="1355" y="578"/>
                  </a:lnTo>
                  <a:lnTo>
                    <a:pt x="1355" y="361"/>
                  </a:lnTo>
                  <a:lnTo>
                    <a:pt x="1239" y="361"/>
                  </a:lnTo>
                  <a:lnTo>
                    <a:pt x="1239" y="474"/>
                  </a:lnTo>
                  <a:lnTo>
                    <a:pt x="1136" y="361"/>
                  </a:lnTo>
                  <a:moveTo>
                    <a:pt x="0" y="13"/>
                  </a:moveTo>
                  <a:lnTo>
                    <a:pt x="36" y="13"/>
                  </a:lnTo>
                  <a:cubicBezTo>
                    <a:pt x="89" y="13"/>
                    <a:pt x="140" y="27"/>
                    <a:pt x="140" y="91"/>
                  </a:cubicBezTo>
                  <a:cubicBezTo>
                    <a:pt x="140" y="112"/>
                    <a:pt x="129" y="137"/>
                    <a:pt x="109" y="146"/>
                  </a:cubicBezTo>
                  <a:lnTo>
                    <a:pt x="109" y="147"/>
                  </a:lnTo>
                  <a:cubicBezTo>
                    <a:pt x="143" y="153"/>
                    <a:pt x="167" y="186"/>
                    <a:pt x="167" y="219"/>
                  </a:cubicBezTo>
                  <a:cubicBezTo>
                    <a:pt x="167" y="277"/>
                    <a:pt x="118" y="299"/>
                    <a:pt x="67" y="299"/>
                  </a:cubicBezTo>
                  <a:lnTo>
                    <a:pt x="0" y="299"/>
                  </a:lnTo>
                  <a:lnTo>
                    <a:pt x="0" y="13"/>
                  </a:lnTo>
                  <a:moveTo>
                    <a:pt x="36" y="140"/>
                  </a:moveTo>
                  <a:lnTo>
                    <a:pt x="45" y="140"/>
                  </a:lnTo>
                  <a:cubicBezTo>
                    <a:pt x="79" y="140"/>
                    <a:pt x="107" y="133"/>
                    <a:pt x="107" y="92"/>
                  </a:cubicBezTo>
                  <a:cubicBezTo>
                    <a:pt x="107" y="51"/>
                    <a:pt x="79" y="44"/>
                    <a:pt x="46" y="44"/>
                  </a:cubicBezTo>
                  <a:lnTo>
                    <a:pt x="36" y="44"/>
                  </a:lnTo>
                  <a:lnTo>
                    <a:pt x="36" y="140"/>
                  </a:lnTo>
                  <a:close/>
                  <a:moveTo>
                    <a:pt x="36" y="267"/>
                  </a:moveTo>
                  <a:lnTo>
                    <a:pt x="63" y="267"/>
                  </a:lnTo>
                  <a:cubicBezTo>
                    <a:pt x="96" y="267"/>
                    <a:pt x="131" y="258"/>
                    <a:pt x="131" y="217"/>
                  </a:cubicBezTo>
                  <a:cubicBezTo>
                    <a:pt x="131" y="176"/>
                    <a:pt x="90" y="168"/>
                    <a:pt x="58" y="168"/>
                  </a:cubicBezTo>
                  <a:lnTo>
                    <a:pt x="36" y="168"/>
                  </a:lnTo>
                  <a:lnTo>
                    <a:pt x="36" y="267"/>
                  </a:lnTo>
                  <a:close/>
                  <a:moveTo>
                    <a:pt x="188" y="13"/>
                  </a:moveTo>
                  <a:lnTo>
                    <a:pt x="188" y="299"/>
                  </a:lnTo>
                  <a:lnTo>
                    <a:pt x="342" y="299"/>
                  </a:lnTo>
                  <a:lnTo>
                    <a:pt x="342" y="267"/>
                  </a:lnTo>
                  <a:lnTo>
                    <a:pt x="224" y="267"/>
                  </a:lnTo>
                  <a:lnTo>
                    <a:pt x="224" y="158"/>
                  </a:lnTo>
                  <a:lnTo>
                    <a:pt x="339" y="158"/>
                  </a:lnTo>
                  <a:lnTo>
                    <a:pt x="339" y="125"/>
                  </a:lnTo>
                  <a:lnTo>
                    <a:pt x="224" y="125"/>
                  </a:lnTo>
                  <a:lnTo>
                    <a:pt x="224" y="45"/>
                  </a:lnTo>
                  <a:lnTo>
                    <a:pt x="342" y="45"/>
                  </a:lnTo>
                  <a:lnTo>
                    <a:pt x="342" y="13"/>
                  </a:lnTo>
                  <a:lnTo>
                    <a:pt x="188" y="13"/>
                  </a:lnTo>
                  <a:moveTo>
                    <a:pt x="376" y="13"/>
                  </a:moveTo>
                  <a:lnTo>
                    <a:pt x="435" y="13"/>
                  </a:lnTo>
                  <a:cubicBezTo>
                    <a:pt x="523" y="13"/>
                    <a:pt x="596" y="59"/>
                    <a:pt x="596" y="155"/>
                  </a:cubicBezTo>
                  <a:cubicBezTo>
                    <a:pt x="596" y="252"/>
                    <a:pt x="524" y="300"/>
                    <a:pt x="434" y="300"/>
                  </a:cubicBezTo>
                  <a:lnTo>
                    <a:pt x="376" y="300"/>
                  </a:lnTo>
                  <a:lnTo>
                    <a:pt x="376" y="13"/>
                  </a:lnTo>
                  <a:moveTo>
                    <a:pt x="411" y="267"/>
                  </a:moveTo>
                  <a:lnTo>
                    <a:pt x="424" y="267"/>
                  </a:lnTo>
                  <a:cubicBezTo>
                    <a:pt x="497" y="267"/>
                    <a:pt x="560" y="239"/>
                    <a:pt x="560" y="156"/>
                  </a:cubicBezTo>
                  <a:cubicBezTo>
                    <a:pt x="560" y="72"/>
                    <a:pt x="497" y="45"/>
                    <a:pt x="424" y="45"/>
                  </a:cubicBezTo>
                  <a:lnTo>
                    <a:pt x="411" y="45"/>
                  </a:lnTo>
                  <a:lnTo>
                    <a:pt x="411" y="267"/>
                  </a:lnTo>
                  <a:lnTo>
                    <a:pt x="411" y="267"/>
                  </a:lnTo>
                  <a:close/>
                  <a:moveTo>
                    <a:pt x="697" y="13"/>
                  </a:moveTo>
                  <a:lnTo>
                    <a:pt x="731" y="13"/>
                  </a:lnTo>
                  <a:cubicBezTo>
                    <a:pt x="786" y="13"/>
                    <a:pt x="837" y="27"/>
                    <a:pt x="837" y="91"/>
                  </a:cubicBezTo>
                  <a:cubicBezTo>
                    <a:pt x="837" y="112"/>
                    <a:pt x="825" y="137"/>
                    <a:pt x="806" y="146"/>
                  </a:cubicBezTo>
                  <a:lnTo>
                    <a:pt x="806" y="147"/>
                  </a:lnTo>
                  <a:cubicBezTo>
                    <a:pt x="840" y="153"/>
                    <a:pt x="863" y="186"/>
                    <a:pt x="863" y="219"/>
                  </a:cubicBezTo>
                  <a:cubicBezTo>
                    <a:pt x="863" y="277"/>
                    <a:pt x="814" y="299"/>
                    <a:pt x="763" y="299"/>
                  </a:cubicBezTo>
                  <a:lnTo>
                    <a:pt x="697" y="299"/>
                  </a:lnTo>
                  <a:lnTo>
                    <a:pt x="697" y="13"/>
                  </a:lnTo>
                  <a:moveTo>
                    <a:pt x="732" y="140"/>
                  </a:moveTo>
                  <a:lnTo>
                    <a:pt x="741" y="140"/>
                  </a:lnTo>
                  <a:cubicBezTo>
                    <a:pt x="775" y="140"/>
                    <a:pt x="803" y="133"/>
                    <a:pt x="803" y="92"/>
                  </a:cubicBezTo>
                  <a:cubicBezTo>
                    <a:pt x="803" y="51"/>
                    <a:pt x="776" y="44"/>
                    <a:pt x="742" y="44"/>
                  </a:cubicBezTo>
                  <a:lnTo>
                    <a:pt x="732" y="44"/>
                  </a:lnTo>
                  <a:lnTo>
                    <a:pt x="732" y="140"/>
                  </a:lnTo>
                  <a:lnTo>
                    <a:pt x="732" y="140"/>
                  </a:lnTo>
                  <a:close/>
                  <a:moveTo>
                    <a:pt x="732" y="267"/>
                  </a:moveTo>
                  <a:lnTo>
                    <a:pt x="760" y="267"/>
                  </a:lnTo>
                  <a:cubicBezTo>
                    <a:pt x="793" y="267"/>
                    <a:pt x="828" y="258"/>
                    <a:pt x="828" y="217"/>
                  </a:cubicBezTo>
                  <a:cubicBezTo>
                    <a:pt x="828" y="176"/>
                    <a:pt x="786" y="168"/>
                    <a:pt x="754" y="168"/>
                  </a:cubicBezTo>
                  <a:lnTo>
                    <a:pt x="732" y="168"/>
                  </a:lnTo>
                  <a:lnTo>
                    <a:pt x="732" y="267"/>
                  </a:lnTo>
                  <a:lnTo>
                    <a:pt x="732" y="267"/>
                  </a:lnTo>
                  <a:close/>
                  <a:moveTo>
                    <a:pt x="933" y="228"/>
                  </a:moveTo>
                  <a:lnTo>
                    <a:pt x="900" y="300"/>
                  </a:lnTo>
                  <a:lnTo>
                    <a:pt x="861" y="300"/>
                  </a:lnTo>
                  <a:lnTo>
                    <a:pt x="998" y="0"/>
                  </a:lnTo>
                  <a:lnTo>
                    <a:pt x="1135" y="300"/>
                  </a:lnTo>
                  <a:lnTo>
                    <a:pt x="1097" y="300"/>
                  </a:lnTo>
                  <a:lnTo>
                    <a:pt x="1064" y="228"/>
                  </a:lnTo>
                  <a:lnTo>
                    <a:pt x="933" y="228"/>
                  </a:lnTo>
                  <a:moveTo>
                    <a:pt x="998" y="79"/>
                  </a:moveTo>
                  <a:lnTo>
                    <a:pt x="947" y="195"/>
                  </a:lnTo>
                  <a:lnTo>
                    <a:pt x="1049" y="195"/>
                  </a:lnTo>
                  <a:lnTo>
                    <a:pt x="998" y="79"/>
                  </a:lnTo>
                  <a:close/>
                  <a:moveTo>
                    <a:pt x="1199" y="299"/>
                  </a:moveTo>
                  <a:lnTo>
                    <a:pt x="1199" y="45"/>
                  </a:lnTo>
                  <a:lnTo>
                    <a:pt x="1267" y="45"/>
                  </a:lnTo>
                  <a:lnTo>
                    <a:pt x="1267" y="13"/>
                  </a:lnTo>
                  <a:lnTo>
                    <a:pt x="1095" y="13"/>
                  </a:lnTo>
                  <a:lnTo>
                    <a:pt x="1095" y="45"/>
                  </a:lnTo>
                  <a:lnTo>
                    <a:pt x="1163" y="45"/>
                  </a:lnTo>
                  <a:lnTo>
                    <a:pt x="1163" y="299"/>
                  </a:lnTo>
                  <a:lnTo>
                    <a:pt x="1199" y="299"/>
                  </a:lnTo>
                  <a:moveTo>
                    <a:pt x="1458" y="128"/>
                  </a:moveTo>
                  <a:lnTo>
                    <a:pt x="1322" y="128"/>
                  </a:lnTo>
                  <a:lnTo>
                    <a:pt x="1322" y="13"/>
                  </a:lnTo>
                  <a:lnTo>
                    <a:pt x="1286" y="13"/>
                  </a:lnTo>
                  <a:lnTo>
                    <a:pt x="1286" y="299"/>
                  </a:lnTo>
                  <a:lnTo>
                    <a:pt x="1322" y="299"/>
                  </a:lnTo>
                  <a:lnTo>
                    <a:pt x="1322" y="162"/>
                  </a:lnTo>
                  <a:lnTo>
                    <a:pt x="1458" y="162"/>
                  </a:lnTo>
                  <a:lnTo>
                    <a:pt x="1458" y="299"/>
                  </a:lnTo>
                  <a:lnTo>
                    <a:pt x="1494" y="299"/>
                  </a:lnTo>
                  <a:lnTo>
                    <a:pt x="1494" y="13"/>
                  </a:lnTo>
                  <a:lnTo>
                    <a:pt x="1458" y="13"/>
                  </a:lnTo>
                  <a:lnTo>
                    <a:pt x="1458" y="128"/>
                  </a:lnTo>
                  <a:moveTo>
                    <a:pt x="1761" y="261"/>
                  </a:moveTo>
                  <a:cubicBezTo>
                    <a:pt x="1740" y="286"/>
                    <a:pt x="1709" y="305"/>
                    <a:pt x="1676" y="305"/>
                  </a:cubicBezTo>
                  <a:cubicBezTo>
                    <a:pt x="1628" y="305"/>
                    <a:pt x="1588" y="270"/>
                    <a:pt x="1588" y="221"/>
                  </a:cubicBezTo>
                  <a:cubicBezTo>
                    <a:pt x="1588" y="184"/>
                    <a:pt x="1611" y="165"/>
                    <a:pt x="1638" y="145"/>
                  </a:cubicBezTo>
                  <a:lnTo>
                    <a:pt x="1656" y="132"/>
                  </a:lnTo>
                  <a:cubicBezTo>
                    <a:pt x="1639" y="115"/>
                    <a:pt x="1624" y="94"/>
                    <a:pt x="1624" y="69"/>
                  </a:cubicBezTo>
                  <a:cubicBezTo>
                    <a:pt x="1624" y="30"/>
                    <a:pt x="1653" y="6"/>
                    <a:pt x="1690" y="6"/>
                  </a:cubicBezTo>
                  <a:cubicBezTo>
                    <a:pt x="1725" y="6"/>
                    <a:pt x="1757" y="29"/>
                    <a:pt x="1757" y="66"/>
                  </a:cubicBezTo>
                  <a:cubicBezTo>
                    <a:pt x="1757" y="98"/>
                    <a:pt x="1729" y="120"/>
                    <a:pt x="1704" y="138"/>
                  </a:cubicBezTo>
                  <a:lnTo>
                    <a:pt x="1764" y="210"/>
                  </a:lnTo>
                  <a:lnTo>
                    <a:pt x="1798" y="171"/>
                  </a:lnTo>
                  <a:lnTo>
                    <a:pt x="1821" y="195"/>
                  </a:lnTo>
                  <a:lnTo>
                    <a:pt x="1786" y="236"/>
                  </a:lnTo>
                  <a:lnTo>
                    <a:pt x="1837" y="299"/>
                  </a:lnTo>
                  <a:lnTo>
                    <a:pt x="1793" y="299"/>
                  </a:lnTo>
                  <a:lnTo>
                    <a:pt x="1761" y="261"/>
                  </a:lnTo>
                  <a:moveTo>
                    <a:pt x="1673" y="160"/>
                  </a:moveTo>
                  <a:cubicBezTo>
                    <a:pt x="1654" y="174"/>
                    <a:pt x="1621" y="193"/>
                    <a:pt x="1621" y="221"/>
                  </a:cubicBezTo>
                  <a:cubicBezTo>
                    <a:pt x="1621" y="248"/>
                    <a:pt x="1647" y="274"/>
                    <a:pt x="1674" y="274"/>
                  </a:cubicBezTo>
                  <a:cubicBezTo>
                    <a:pt x="1701" y="274"/>
                    <a:pt x="1722" y="253"/>
                    <a:pt x="1740" y="236"/>
                  </a:cubicBezTo>
                  <a:lnTo>
                    <a:pt x="1677" y="158"/>
                  </a:lnTo>
                  <a:lnTo>
                    <a:pt x="1673" y="160"/>
                  </a:lnTo>
                  <a:close/>
                  <a:moveTo>
                    <a:pt x="1689" y="110"/>
                  </a:moveTo>
                  <a:cubicBezTo>
                    <a:pt x="1703" y="98"/>
                    <a:pt x="1723" y="87"/>
                    <a:pt x="1723" y="66"/>
                  </a:cubicBezTo>
                  <a:cubicBezTo>
                    <a:pt x="1723" y="46"/>
                    <a:pt x="1709" y="35"/>
                    <a:pt x="1690" y="35"/>
                  </a:cubicBezTo>
                  <a:cubicBezTo>
                    <a:pt x="1673" y="35"/>
                    <a:pt x="1658" y="47"/>
                    <a:pt x="1658" y="65"/>
                  </a:cubicBezTo>
                  <a:cubicBezTo>
                    <a:pt x="1658" y="79"/>
                    <a:pt x="1666" y="90"/>
                    <a:pt x="1675" y="101"/>
                  </a:cubicBezTo>
                  <a:lnTo>
                    <a:pt x="1684" y="113"/>
                  </a:lnTo>
                  <a:lnTo>
                    <a:pt x="1689" y="110"/>
                  </a:lnTo>
                  <a:close/>
                </a:path>
              </a:pathLst>
            </a:custGeom>
            <a:solidFill>
              <a:srgbClr val="334193"/>
            </a:solidFill>
            <a:ln w="0">
              <a:noFill/>
              <a:prstDash val="solid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94" name="Group 793"/>
          <p:cNvGrpSpPr/>
          <p:nvPr/>
        </p:nvGrpSpPr>
        <p:grpSpPr>
          <a:xfrm>
            <a:off x="152400" y="4267200"/>
            <a:ext cx="1371600" cy="133350"/>
            <a:chOff x="77788" y="4068763"/>
            <a:chExt cx="1371600" cy="133350"/>
          </a:xfrm>
        </p:grpSpPr>
        <p:sp>
          <p:nvSpPr>
            <p:cNvPr id="1756" name="Freeform 732"/>
            <p:cNvSpPr>
              <a:spLocks noEditPoints="1"/>
            </p:cNvSpPr>
            <p:nvPr/>
          </p:nvSpPr>
          <p:spPr bwMode="auto">
            <a:xfrm>
              <a:off x="77788" y="4070350"/>
              <a:ext cx="100013" cy="1031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6" y="0"/>
                </a:cxn>
                <a:cxn ang="0">
                  <a:pos x="166" y="44"/>
                </a:cxn>
                <a:cxn ang="0">
                  <a:pos x="137" y="82"/>
                </a:cxn>
                <a:cxn ang="0">
                  <a:pos x="176" y="130"/>
                </a:cxn>
                <a:cxn ang="0">
                  <a:pos x="120" y="181"/>
                </a:cxn>
                <a:cxn ang="0">
                  <a:pos x="0" y="181"/>
                </a:cxn>
                <a:cxn ang="0">
                  <a:pos x="0" y="0"/>
                </a:cxn>
                <a:cxn ang="0">
                  <a:pos x="82" y="75"/>
                </a:cxn>
                <a:cxn ang="0">
                  <a:pos x="110" y="52"/>
                </a:cxn>
                <a:cxn ang="0">
                  <a:pos x="82" y="28"/>
                </a:cxn>
                <a:cxn ang="0">
                  <a:pos x="64" y="28"/>
                </a:cxn>
                <a:cxn ang="0">
                  <a:pos x="64" y="75"/>
                </a:cxn>
                <a:cxn ang="0">
                  <a:pos x="82" y="75"/>
                </a:cxn>
                <a:cxn ang="0">
                  <a:pos x="83" y="154"/>
                </a:cxn>
                <a:cxn ang="0">
                  <a:pos x="115" y="127"/>
                </a:cxn>
                <a:cxn ang="0">
                  <a:pos x="84" y="103"/>
                </a:cxn>
                <a:cxn ang="0">
                  <a:pos x="64" y="103"/>
                </a:cxn>
                <a:cxn ang="0">
                  <a:pos x="64" y="154"/>
                </a:cxn>
                <a:cxn ang="0">
                  <a:pos x="83" y="154"/>
                </a:cxn>
              </a:cxnLst>
              <a:rect l="0" t="0" r="r" b="b"/>
              <a:pathLst>
                <a:path w="176" h="181">
                  <a:moveTo>
                    <a:pt x="0" y="0"/>
                  </a:moveTo>
                  <a:lnTo>
                    <a:pt x="106" y="0"/>
                  </a:lnTo>
                  <a:cubicBezTo>
                    <a:pt x="151" y="0"/>
                    <a:pt x="166" y="23"/>
                    <a:pt x="166" y="44"/>
                  </a:cubicBezTo>
                  <a:cubicBezTo>
                    <a:pt x="166" y="61"/>
                    <a:pt x="156" y="74"/>
                    <a:pt x="137" y="82"/>
                  </a:cubicBezTo>
                  <a:cubicBezTo>
                    <a:pt x="164" y="91"/>
                    <a:pt x="176" y="107"/>
                    <a:pt x="176" y="130"/>
                  </a:cubicBezTo>
                  <a:cubicBezTo>
                    <a:pt x="176" y="159"/>
                    <a:pt x="154" y="181"/>
                    <a:pt x="120" y="181"/>
                  </a:cubicBezTo>
                  <a:lnTo>
                    <a:pt x="0" y="181"/>
                  </a:lnTo>
                  <a:lnTo>
                    <a:pt x="0" y="0"/>
                  </a:lnTo>
                  <a:close/>
                  <a:moveTo>
                    <a:pt x="82" y="75"/>
                  </a:moveTo>
                  <a:cubicBezTo>
                    <a:pt x="103" y="75"/>
                    <a:pt x="110" y="64"/>
                    <a:pt x="110" y="52"/>
                  </a:cubicBezTo>
                  <a:cubicBezTo>
                    <a:pt x="110" y="38"/>
                    <a:pt x="102" y="28"/>
                    <a:pt x="82" y="28"/>
                  </a:cubicBezTo>
                  <a:lnTo>
                    <a:pt x="64" y="28"/>
                  </a:lnTo>
                  <a:lnTo>
                    <a:pt x="64" y="75"/>
                  </a:lnTo>
                  <a:lnTo>
                    <a:pt x="82" y="75"/>
                  </a:lnTo>
                  <a:close/>
                  <a:moveTo>
                    <a:pt x="83" y="154"/>
                  </a:moveTo>
                  <a:cubicBezTo>
                    <a:pt x="104" y="154"/>
                    <a:pt x="115" y="145"/>
                    <a:pt x="115" y="127"/>
                  </a:cubicBezTo>
                  <a:cubicBezTo>
                    <a:pt x="115" y="112"/>
                    <a:pt x="105" y="103"/>
                    <a:pt x="84" y="103"/>
                  </a:cubicBezTo>
                  <a:lnTo>
                    <a:pt x="64" y="103"/>
                  </a:lnTo>
                  <a:lnTo>
                    <a:pt x="64" y="154"/>
                  </a:lnTo>
                  <a:lnTo>
                    <a:pt x="83" y="154"/>
                  </a:lnTo>
                  <a:close/>
                </a:path>
              </a:pathLst>
            </a:custGeom>
            <a:solidFill>
              <a:srgbClr val="13110C"/>
            </a:solidFill>
            <a:ln w="0">
              <a:noFill/>
              <a:prstDash val="solid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7" name="Freeform 733"/>
            <p:cNvSpPr>
              <a:spLocks/>
            </p:cNvSpPr>
            <p:nvPr/>
          </p:nvSpPr>
          <p:spPr bwMode="auto">
            <a:xfrm>
              <a:off x="185738" y="4068763"/>
              <a:ext cx="96838" cy="106363"/>
            </a:xfrm>
            <a:custGeom>
              <a:avLst/>
              <a:gdLst/>
              <a:ahLst/>
              <a:cxnLst>
                <a:cxn ang="0">
                  <a:pos x="169" y="170"/>
                </a:cxn>
                <a:cxn ang="0">
                  <a:pos x="101" y="186"/>
                </a:cxn>
                <a:cxn ang="0">
                  <a:pos x="0" y="94"/>
                </a:cxn>
                <a:cxn ang="0">
                  <a:pos x="105" y="0"/>
                </a:cxn>
                <a:cxn ang="0">
                  <a:pos x="167" y="12"/>
                </a:cxn>
                <a:cxn ang="0">
                  <a:pos x="167" y="65"/>
                </a:cxn>
                <a:cxn ang="0">
                  <a:pos x="115" y="48"/>
                </a:cxn>
                <a:cxn ang="0">
                  <a:pos x="63" y="93"/>
                </a:cxn>
                <a:cxn ang="0">
                  <a:pos x="115" y="137"/>
                </a:cxn>
                <a:cxn ang="0">
                  <a:pos x="169" y="121"/>
                </a:cxn>
                <a:cxn ang="0">
                  <a:pos x="169" y="170"/>
                </a:cxn>
              </a:cxnLst>
              <a:rect l="0" t="0" r="r" b="b"/>
              <a:pathLst>
                <a:path w="169" h="186">
                  <a:moveTo>
                    <a:pt x="169" y="170"/>
                  </a:moveTo>
                  <a:cubicBezTo>
                    <a:pt x="150" y="180"/>
                    <a:pt x="126" y="186"/>
                    <a:pt x="101" y="186"/>
                  </a:cubicBezTo>
                  <a:cubicBezTo>
                    <a:pt x="26" y="186"/>
                    <a:pt x="0" y="135"/>
                    <a:pt x="0" y="94"/>
                  </a:cubicBezTo>
                  <a:cubicBezTo>
                    <a:pt x="0" y="41"/>
                    <a:pt x="38" y="0"/>
                    <a:pt x="105" y="0"/>
                  </a:cubicBezTo>
                  <a:cubicBezTo>
                    <a:pt x="128" y="0"/>
                    <a:pt x="150" y="4"/>
                    <a:pt x="167" y="12"/>
                  </a:cubicBezTo>
                  <a:lnTo>
                    <a:pt x="167" y="65"/>
                  </a:lnTo>
                  <a:cubicBezTo>
                    <a:pt x="149" y="53"/>
                    <a:pt x="133" y="48"/>
                    <a:pt x="115" y="48"/>
                  </a:cubicBezTo>
                  <a:cubicBezTo>
                    <a:pt x="83" y="48"/>
                    <a:pt x="63" y="65"/>
                    <a:pt x="63" y="93"/>
                  </a:cubicBezTo>
                  <a:cubicBezTo>
                    <a:pt x="63" y="120"/>
                    <a:pt x="83" y="137"/>
                    <a:pt x="115" y="137"/>
                  </a:cubicBezTo>
                  <a:cubicBezTo>
                    <a:pt x="134" y="137"/>
                    <a:pt x="148" y="133"/>
                    <a:pt x="169" y="121"/>
                  </a:cubicBezTo>
                  <a:lnTo>
                    <a:pt x="169" y="170"/>
                  </a:lnTo>
                  <a:close/>
                </a:path>
              </a:pathLst>
            </a:custGeom>
            <a:solidFill>
              <a:srgbClr val="13110C"/>
            </a:solidFill>
            <a:ln w="0">
              <a:noFill/>
              <a:prstDash val="solid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8" name="Freeform 734"/>
            <p:cNvSpPr>
              <a:spLocks/>
            </p:cNvSpPr>
            <p:nvPr/>
          </p:nvSpPr>
          <p:spPr bwMode="auto">
            <a:xfrm>
              <a:off x="339725" y="4070350"/>
              <a:ext cx="76200" cy="1031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4" y="0"/>
                </a:cxn>
                <a:cxn ang="0">
                  <a:pos x="64" y="136"/>
                </a:cxn>
                <a:cxn ang="0">
                  <a:pos x="135" y="136"/>
                </a:cxn>
                <a:cxn ang="0">
                  <a:pos x="135" y="181"/>
                </a:cxn>
                <a:cxn ang="0">
                  <a:pos x="0" y="181"/>
                </a:cxn>
                <a:cxn ang="0">
                  <a:pos x="0" y="0"/>
                </a:cxn>
              </a:cxnLst>
              <a:rect l="0" t="0" r="r" b="b"/>
              <a:pathLst>
                <a:path w="135" h="181">
                  <a:moveTo>
                    <a:pt x="0" y="0"/>
                  </a:moveTo>
                  <a:lnTo>
                    <a:pt x="64" y="0"/>
                  </a:lnTo>
                  <a:lnTo>
                    <a:pt x="64" y="136"/>
                  </a:lnTo>
                  <a:lnTo>
                    <a:pt x="135" y="136"/>
                  </a:lnTo>
                  <a:lnTo>
                    <a:pt x="135" y="181"/>
                  </a:lnTo>
                  <a:lnTo>
                    <a:pt x="0" y="1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3110C"/>
            </a:solidFill>
            <a:ln w="0">
              <a:noFill/>
              <a:prstDash val="solid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9" name="Rectangle 735"/>
            <p:cNvSpPr>
              <a:spLocks noChangeArrowheads="1"/>
            </p:cNvSpPr>
            <p:nvPr/>
          </p:nvSpPr>
          <p:spPr bwMode="auto">
            <a:xfrm>
              <a:off x="427038" y="4070350"/>
              <a:ext cx="36513" cy="103188"/>
            </a:xfrm>
            <a:prstGeom prst="rect">
              <a:avLst/>
            </a:prstGeom>
            <a:solidFill>
              <a:srgbClr val="13110C"/>
            </a:solidFill>
            <a:ln w="0">
              <a:noFill/>
              <a:prstDash val="solid"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0" name="Freeform 736"/>
            <p:cNvSpPr>
              <a:spLocks noEditPoints="1"/>
            </p:cNvSpPr>
            <p:nvPr/>
          </p:nvSpPr>
          <p:spPr bwMode="auto">
            <a:xfrm>
              <a:off x="477838" y="4068763"/>
              <a:ext cx="122238" cy="133350"/>
            </a:xfrm>
            <a:custGeom>
              <a:avLst/>
              <a:gdLst/>
              <a:ahLst/>
              <a:cxnLst>
                <a:cxn ang="0">
                  <a:pos x="174" y="234"/>
                </a:cxn>
                <a:cxn ang="0">
                  <a:pos x="69" y="192"/>
                </a:cxn>
                <a:cxn ang="0">
                  <a:pos x="0" y="92"/>
                </a:cxn>
                <a:cxn ang="0">
                  <a:pos x="100" y="0"/>
                </a:cxn>
                <a:cxn ang="0">
                  <a:pos x="202" y="94"/>
                </a:cxn>
                <a:cxn ang="0">
                  <a:pos x="155" y="171"/>
                </a:cxn>
                <a:cxn ang="0">
                  <a:pos x="215" y="196"/>
                </a:cxn>
                <a:cxn ang="0">
                  <a:pos x="174" y="234"/>
                </a:cxn>
                <a:cxn ang="0">
                  <a:pos x="101" y="134"/>
                </a:cxn>
                <a:cxn ang="0">
                  <a:pos x="138" y="93"/>
                </a:cxn>
                <a:cxn ang="0">
                  <a:pos x="100" y="53"/>
                </a:cxn>
                <a:cxn ang="0">
                  <a:pos x="64" y="94"/>
                </a:cxn>
                <a:cxn ang="0">
                  <a:pos x="101" y="134"/>
                </a:cxn>
              </a:cxnLst>
              <a:rect l="0" t="0" r="r" b="b"/>
              <a:pathLst>
                <a:path w="215" h="234">
                  <a:moveTo>
                    <a:pt x="174" y="234"/>
                  </a:moveTo>
                  <a:cubicBezTo>
                    <a:pt x="150" y="228"/>
                    <a:pt x="96" y="207"/>
                    <a:pt x="69" y="192"/>
                  </a:cubicBezTo>
                  <a:cubicBezTo>
                    <a:pt x="23" y="166"/>
                    <a:pt x="0" y="133"/>
                    <a:pt x="0" y="92"/>
                  </a:cubicBezTo>
                  <a:cubicBezTo>
                    <a:pt x="0" y="48"/>
                    <a:pt x="29" y="0"/>
                    <a:pt x="100" y="0"/>
                  </a:cubicBezTo>
                  <a:cubicBezTo>
                    <a:pt x="169" y="0"/>
                    <a:pt x="202" y="46"/>
                    <a:pt x="202" y="94"/>
                  </a:cubicBezTo>
                  <a:cubicBezTo>
                    <a:pt x="202" y="127"/>
                    <a:pt x="186" y="153"/>
                    <a:pt x="155" y="171"/>
                  </a:cubicBezTo>
                  <a:cubicBezTo>
                    <a:pt x="177" y="182"/>
                    <a:pt x="194" y="189"/>
                    <a:pt x="215" y="196"/>
                  </a:cubicBezTo>
                  <a:lnTo>
                    <a:pt x="174" y="234"/>
                  </a:lnTo>
                  <a:close/>
                  <a:moveTo>
                    <a:pt x="101" y="134"/>
                  </a:moveTo>
                  <a:cubicBezTo>
                    <a:pt x="124" y="134"/>
                    <a:pt x="138" y="118"/>
                    <a:pt x="138" y="93"/>
                  </a:cubicBezTo>
                  <a:cubicBezTo>
                    <a:pt x="138" y="69"/>
                    <a:pt x="123" y="53"/>
                    <a:pt x="100" y="53"/>
                  </a:cubicBezTo>
                  <a:cubicBezTo>
                    <a:pt x="78" y="53"/>
                    <a:pt x="64" y="69"/>
                    <a:pt x="64" y="94"/>
                  </a:cubicBezTo>
                  <a:cubicBezTo>
                    <a:pt x="64" y="117"/>
                    <a:pt x="79" y="134"/>
                    <a:pt x="101" y="134"/>
                  </a:cubicBezTo>
                </a:path>
              </a:pathLst>
            </a:custGeom>
            <a:solidFill>
              <a:srgbClr val="13110C"/>
            </a:solidFill>
            <a:ln w="0">
              <a:noFill/>
              <a:prstDash val="solid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1" name="Freeform 737"/>
            <p:cNvSpPr>
              <a:spLocks/>
            </p:cNvSpPr>
            <p:nvPr/>
          </p:nvSpPr>
          <p:spPr bwMode="auto">
            <a:xfrm>
              <a:off x="606425" y="4070350"/>
              <a:ext cx="111125" cy="104775"/>
            </a:xfrm>
            <a:custGeom>
              <a:avLst/>
              <a:gdLst/>
              <a:ahLst/>
              <a:cxnLst>
                <a:cxn ang="0">
                  <a:pos x="194" y="98"/>
                </a:cxn>
                <a:cxn ang="0">
                  <a:pos x="98" y="184"/>
                </a:cxn>
                <a:cxn ang="0">
                  <a:pos x="0" y="105"/>
                </a:cxn>
                <a:cxn ang="0">
                  <a:pos x="0" y="1"/>
                </a:cxn>
                <a:cxn ang="0">
                  <a:pos x="63" y="1"/>
                </a:cxn>
                <a:cxn ang="0">
                  <a:pos x="63" y="97"/>
                </a:cxn>
                <a:cxn ang="0">
                  <a:pos x="96" y="135"/>
                </a:cxn>
                <a:cxn ang="0">
                  <a:pos x="130" y="94"/>
                </a:cxn>
                <a:cxn ang="0">
                  <a:pos x="130" y="0"/>
                </a:cxn>
                <a:cxn ang="0">
                  <a:pos x="194" y="0"/>
                </a:cxn>
                <a:cxn ang="0">
                  <a:pos x="194" y="98"/>
                </a:cxn>
              </a:cxnLst>
              <a:rect l="0" t="0" r="r" b="b"/>
              <a:pathLst>
                <a:path w="194" h="184">
                  <a:moveTo>
                    <a:pt x="194" y="98"/>
                  </a:moveTo>
                  <a:cubicBezTo>
                    <a:pt x="194" y="151"/>
                    <a:pt x="161" y="184"/>
                    <a:pt x="98" y="184"/>
                  </a:cubicBezTo>
                  <a:cubicBezTo>
                    <a:pt x="35" y="184"/>
                    <a:pt x="0" y="154"/>
                    <a:pt x="0" y="105"/>
                  </a:cubicBezTo>
                  <a:lnTo>
                    <a:pt x="0" y="1"/>
                  </a:lnTo>
                  <a:lnTo>
                    <a:pt x="63" y="1"/>
                  </a:lnTo>
                  <a:lnTo>
                    <a:pt x="63" y="97"/>
                  </a:lnTo>
                  <a:cubicBezTo>
                    <a:pt x="63" y="122"/>
                    <a:pt x="77" y="135"/>
                    <a:pt x="96" y="135"/>
                  </a:cubicBezTo>
                  <a:cubicBezTo>
                    <a:pt x="116" y="135"/>
                    <a:pt x="130" y="122"/>
                    <a:pt x="130" y="94"/>
                  </a:cubicBezTo>
                  <a:lnTo>
                    <a:pt x="130" y="0"/>
                  </a:lnTo>
                  <a:lnTo>
                    <a:pt x="194" y="0"/>
                  </a:lnTo>
                  <a:lnTo>
                    <a:pt x="194" y="98"/>
                  </a:lnTo>
                  <a:close/>
                </a:path>
              </a:pathLst>
            </a:custGeom>
            <a:solidFill>
              <a:srgbClr val="13110C"/>
            </a:solidFill>
            <a:ln w="0">
              <a:noFill/>
              <a:prstDash val="solid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2" name="Freeform 738"/>
            <p:cNvSpPr>
              <a:spLocks noEditPoints="1"/>
            </p:cNvSpPr>
            <p:nvPr/>
          </p:nvSpPr>
          <p:spPr bwMode="auto">
            <a:xfrm>
              <a:off x="728663" y="4068763"/>
              <a:ext cx="111125" cy="106363"/>
            </a:xfrm>
            <a:custGeom>
              <a:avLst/>
              <a:gdLst/>
              <a:ahLst/>
              <a:cxnLst>
                <a:cxn ang="0">
                  <a:pos x="98" y="0"/>
                </a:cxn>
                <a:cxn ang="0">
                  <a:pos x="196" y="93"/>
                </a:cxn>
                <a:cxn ang="0">
                  <a:pos x="98" y="186"/>
                </a:cxn>
                <a:cxn ang="0">
                  <a:pos x="0" y="93"/>
                </a:cxn>
                <a:cxn ang="0">
                  <a:pos x="98" y="0"/>
                </a:cxn>
                <a:cxn ang="0">
                  <a:pos x="98" y="133"/>
                </a:cxn>
                <a:cxn ang="0">
                  <a:pos x="133" y="93"/>
                </a:cxn>
                <a:cxn ang="0">
                  <a:pos x="98" y="53"/>
                </a:cxn>
                <a:cxn ang="0">
                  <a:pos x="63" y="93"/>
                </a:cxn>
                <a:cxn ang="0">
                  <a:pos x="98" y="133"/>
                </a:cxn>
              </a:cxnLst>
              <a:rect l="0" t="0" r="r" b="b"/>
              <a:pathLst>
                <a:path w="196" h="186">
                  <a:moveTo>
                    <a:pt x="98" y="0"/>
                  </a:moveTo>
                  <a:cubicBezTo>
                    <a:pt x="166" y="0"/>
                    <a:pt x="196" y="46"/>
                    <a:pt x="196" y="93"/>
                  </a:cubicBezTo>
                  <a:cubicBezTo>
                    <a:pt x="196" y="139"/>
                    <a:pt x="167" y="186"/>
                    <a:pt x="98" y="186"/>
                  </a:cubicBezTo>
                  <a:cubicBezTo>
                    <a:pt x="33" y="186"/>
                    <a:pt x="0" y="143"/>
                    <a:pt x="0" y="93"/>
                  </a:cubicBezTo>
                  <a:cubicBezTo>
                    <a:pt x="0" y="45"/>
                    <a:pt x="31" y="0"/>
                    <a:pt x="98" y="0"/>
                  </a:cubicBezTo>
                  <a:moveTo>
                    <a:pt x="98" y="133"/>
                  </a:moveTo>
                  <a:cubicBezTo>
                    <a:pt x="120" y="133"/>
                    <a:pt x="133" y="117"/>
                    <a:pt x="133" y="93"/>
                  </a:cubicBezTo>
                  <a:cubicBezTo>
                    <a:pt x="133" y="69"/>
                    <a:pt x="120" y="53"/>
                    <a:pt x="98" y="53"/>
                  </a:cubicBezTo>
                  <a:cubicBezTo>
                    <a:pt x="76" y="53"/>
                    <a:pt x="63" y="69"/>
                    <a:pt x="63" y="93"/>
                  </a:cubicBezTo>
                  <a:cubicBezTo>
                    <a:pt x="63" y="117"/>
                    <a:pt x="76" y="133"/>
                    <a:pt x="98" y="133"/>
                  </a:cubicBezTo>
                </a:path>
              </a:pathLst>
            </a:custGeom>
            <a:solidFill>
              <a:srgbClr val="13110C"/>
            </a:solidFill>
            <a:ln w="0">
              <a:noFill/>
              <a:prstDash val="solid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3" name="Freeform 739"/>
            <p:cNvSpPr>
              <a:spLocks noEditPoints="1"/>
            </p:cNvSpPr>
            <p:nvPr/>
          </p:nvSpPr>
          <p:spPr bwMode="auto">
            <a:xfrm>
              <a:off x="850900" y="4070350"/>
              <a:ext cx="111125" cy="1031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3" y="0"/>
                </a:cxn>
                <a:cxn ang="0">
                  <a:pos x="173" y="52"/>
                </a:cxn>
                <a:cxn ang="0">
                  <a:pos x="144" y="94"/>
                </a:cxn>
                <a:cxn ang="0">
                  <a:pos x="174" y="133"/>
                </a:cxn>
                <a:cxn ang="0">
                  <a:pos x="195" y="181"/>
                </a:cxn>
                <a:cxn ang="0">
                  <a:pos x="133" y="181"/>
                </a:cxn>
                <a:cxn ang="0">
                  <a:pos x="121" y="155"/>
                </a:cxn>
                <a:cxn ang="0">
                  <a:pos x="81" y="106"/>
                </a:cxn>
                <a:cxn ang="0">
                  <a:pos x="64" y="106"/>
                </a:cxn>
                <a:cxn ang="0">
                  <a:pos x="64" y="181"/>
                </a:cxn>
                <a:cxn ang="0">
                  <a:pos x="0" y="181"/>
                </a:cxn>
                <a:cxn ang="0">
                  <a:pos x="0" y="0"/>
                </a:cxn>
                <a:cxn ang="0">
                  <a:pos x="81" y="78"/>
                </a:cxn>
                <a:cxn ang="0">
                  <a:pos x="113" y="53"/>
                </a:cxn>
                <a:cxn ang="0">
                  <a:pos x="82" y="30"/>
                </a:cxn>
                <a:cxn ang="0">
                  <a:pos x="64" y="30"/>
                </a:cxn>
                <a:cxn ang="0">
                  <a:pos x="64" y="78"/>
                </a:cxn>
                <a:cxn ang="0">
                  <a:pos x="81" y="78"/>
                </a:cxn>
              </a:cxnLst>
              <a:rect l="0" t="0" r="r" b="b"/>
              <a:pathLst>
                <a:path w="195" h="181">
                  <a:moveTo>
                    <a:pt x="0" y="0"/>
                  </a:moveTo>
                  <a:lnTo>
                    <a:pt x="103" y="0"/>
                  </a:lnTo>
                  <a:cubicBezTo>
                    <a:pt x="152" y="0"/>
                    <a:pt x="173" y="24"/>
                    <a:pt x="173" y="52"/>
                  </a:cubicBezTo>
                  <a:cubicBezTo>
                    <a:pt x="173" y="71"/>
                    <a:pt x="163" y="85"/>
                    <a:pt x="144" y="94"/>
                  </a:cubicBezTo>
                  <a:cubicBezTo>
                    <a:pt x="157" y="99"/>
                    <a:pt x="164" y="112"/>
                    <a:pt x="174" y="133"/>
                  </a:cubicBezTo>
                  <a:lnTo>
                    <a:pt x="195" y="181"/>
                  </a:lnTo>
                  <a:lnTo>
                    <a:pt x="133" y="181"/>
                  </a:lnTo>
                  <a:lnTo>
                    <a:pt x="121" y="155"/>
                  </a:lnTo>
                  <a:cubicBezTo>
                    <a:pt x="108" y="123"/>
                    <a:pt x="98" y="106"/>
                    <a:pt x="81" y="106"/>
                  </a:cubicBezTo>
                  <a:lnTo>
                    <a:pt x="64" y="106"/>
                  </a:lnTo>
                  <a:lnTo>
                    <a:pt x="64" y="181"/>
                  </a:lnTo>
                  <a:lnTo>
                    <a:pt x="0" y="181"/>
                  </a:lnTo>
                  <a:lnTo>
                    <a:pt x="0" y="0"/>
                  </a:lnTo>
                  <a:close/>
                  <a:moveTo>
                    <a:pt x="81" y="78"/>
                  </a:moveTo>
                  <a:cubicBezTo>
                    <a:pt x="101" y="78"/>
                    <a:pt x="113" y="69"/>
                    <a:pt x="113" y="53"/>
                  </a:cubicBezTo>
                  <a:cubicBezTo>
                    <a:pt x="113" y="38"/>
                    <a:pt x="102" y="30"/>
                    <a:pt x="82" y="30"/>
                  </a:cubicBezTo>
                  <a:lnTo>
                    <a:pt x="64" y="30"/>
                  </a:lnTo>
                  <a:lnTo>
                    <a:pt x="64" y="78"/>
                  </a:lnTo>
                  <a:lnTo>
                    <a:pt x="81" y="78"/>
                  </a:lnTo>
                  <a:close/>
                </a:path>
              </a:pathLst>
            </a:custGeom>
            <a:solidFill>
              <a:srgbClr val="13110C"/>
            </a:solidFill>
            <a:ln w="0">
              <a:noFill/>
              <a:prstDash val="solid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4" name="Freeform 740"/>
            <p:cNvSpPr>
              <a:spLocks/>
            </p:cNvSpPr>
            <p:nvPr/>
          </p:nvSpPr>
          <p:spPr bwMode="auto">
            <a:xfrm>
              <a:off x="968375" y="4068763"/>
              <a:ext cx="58738" cy="104775"/>
            </a:xfrm>
            <a:custGeom>
              <a:avLst/>
              <a:gdLst/>
              <a:ahLst/>
              <a:cxnLst>
                <a:cxn ang="0">
                  <a:pos x="95" y="42"/>
                </a:cxn>
                <a:cxn ang="0">
                  <a:pos x="53" y="24"/>
                </a:cxn>
                <a:cxn ang="0">
                  <a:pos x="24" y="45"/>
                </a:cxn>
                <a:cxn ang="0">
                  <a:pos x="102" y="137"/>
                </a:cxn>
                <a:cxn ang="0">
                  <a:pos x="52" y="185"/>
                </a:cxn>
                <a:cxn ang="0">
                  <a:pos x="1" y="169"/>
                </a:cxn>
                <a:cxn ang="0">
                  <a:pos x="1" y="136"/>
                </a:cxn>
                <a:cxn ang="0">
                  <a:pos x="48" y="162"/>
                </a:cxn>
                <a:cxn ang="0">
                  <a:pos x="78" y="139"/>
                </a:cxn>
                <a:cxn ang="0">
                  <a:pos x="0" y="48"/>
                </a:cxn>
                <a:cxn ang="0">
                  <a:pos x="55" y="0"/>
                </a:cxn>
                <a:cxn ang="0">
                  <a:pos x="95" y="13"/>
                </a:cxn>
                <a:cxn ang="0">
                  <a:pos x="95" y="42"/>
                </a:cxn>
              </a:cxnLst>
              <a:rect l="0" t="0" r="r" b="b"/>
              <a:pathLst>
                <a:path w="102" h="185">
                  <a:moveTo>
                    <a:pt x="95" y="42"/>
                  </a:moveTo>
                  <a:cubicBezTo>
                    <a:pt x="80" y="28"/>
                    <a:pt x="65" y="24"/>
                    <a:pt x="53" y="24"/>
                  </a:cubicBezTo>
                  <a:cubicBezTo>
                    <a:pt x="36" y="24"/>
                    <a:pt x="24" y="32"/>
                    <a:pt x="24" y="45"/>
                  </a:cubicBezTo>
                  <a:cubicBezTo>
                    <a:pt x="24" y="79"/>
                    <a:pt x="102" y="79"/>
                    <a:pt x="102" y="137"/>
                  </a:cubicBezTo>
                  <a:cubicBezTo>
                    <a:pt x="102" y="165"/>
                    <a:pt x="81" y="185"/>
                    <a:pt x="52" y="185"/>
                  </a:cubicBezTo>
                  <a:cubicBezTo>
                    <a:pt x="32" y="185"/>
                    <a:pt x="16" y="180"/>
                    <a:pt x="1" y="169"/>
                  </a:cubicBezTo>
                  <a:lnTo>
                    <a:pt x="1" y="136"/>
                  </a:lnTo>
                  <a:cubicBezTo>
                    <a:pt x="14" y="153"/>
                    <a:pt x="31" y="162"/>
                    <a:pt x="48" y="162"/>
                  </a:cubicBezTo>
                  <a:cubicBezTo>
                    <a:pt x="69" y="162"/>
                    <a:pt x="78" y="149"/>
                    <a:pt x="78" y="139"/>
                  </a:cubicBezTo>
                  <a:cubicBezTo>
                    <a:pt x="78" y="102"/>
                    <a:pt x="0" y="98"/>
                    <a:pt x="0" y="48"/>
                  </a:cubicBezTo>
                  <a:cubicBezTo>
                    <a:pt x="0" y="19"/>
                    <a:pt x="22" y="0"/>
                    <a:pt x="55" y="0"/>
                  </a:cubicBezTo>
                  <a:cubicBezTo>
                    <a:pt x="69" y="0"/>
                    <a:pt x="82" y="4"/>
                    <a:pt x="95" y="13"/>
                  </a:cubicBezTo>
                  <a:lnTo>
                    <a:pt x="95" y="42"/>
                  </a:lnTo>
                  <a:close/>
                </a:path>
              </a:pathLst>
            </a:custGeom>
            <a:solidFill>
              <a:srgbClr val="13110C"/>
            </a:solidFill>
            <a:ln w="0">
              <a:noFill/>
              <a:prstDash val="solid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5" name="Freeform 741"/>
            <p:cNvSpPr>
              <a:spLocks/>
            </p:cNvSpPr>
            <p:nvPr/>
          </p:nvSpPr>
          <p:spPr bwMode="auto">
            <a:xfrm>
              <a:off x="1030288" y="4070350"/>
              <a:ext cx="87313" cy="103188"/>
            </a:xfrm>
            <a:custGeom>
              <a:avLst/>
              <a:gdLst/>
              <a:ahLst/>
              <a:cxnLst>
                <a:cxn ang="0">
                  <a:pos x="152" y="24"/>
                </a:cxn>
                <a:cxn ang="0">
                  <a:pos x="89" y="24"/>
                </a:cxn>
                <a:cxn ang="0">
                  <a:pos x="89" y="181"/>
                </a:cxn>
                <a:cxn ang="0">
                  <a:pos x="63" y="181"/>
                </a:cxn>
                <a:cxn ang="0">
                  <a:pos x="63" y="24"/>
                </a:cxn>
                <a:cxn ang="0">
                  <a:pos x="0" y="24"/>
                </a:cxn>
                <a:cxn ang="0">
                  <a:pos x="0" y="0"/>
                </a:cxn>
                <a:cxn ang="0">
                  <a:pos x="152" y="0"/>
                </a:cxn>
                <a:cxn ang="0">
                  <a:pos x="152" y="24"/>
                </a:cxn>
              </a:cxnLst>
              <a:rect l="0" t="0" r="r" b="b"/>
              <a:pathLst>
                <a:path w="152" h="181">
                  <a:moveTo>
                    <a:pt x="152" y="24"/>
                  </a:moveTo>
                  <a:lnTo>
                    <a:pt x="89" y="24"/>
                  </a:lnTo>
                  <a:lnTo>
                    <a:pt x="89" y="181"/>
                  </a:lnTo>
                  <a:lnTo>
                    <a:pt x="63" y="181"/>
                  </a:lnTo>
                  <a:lnTo>
                    <a:pt x="63" y="24"/>
                  </a:lnTo>
                  <a:lnTo>
                    <a:pt x="0" y="24"/>
                  </a:lnTo>
                  <a:lnTo>
                    <a:pt x="0" y="0"/>
                  </a:lnTo>
                  <a:lnTo>
                    <a:pt x="152" y="0"/>
                  </a:lnTo>
                  <a:lnTo>
                    <a:pt x="152" y="24"/>
                  </a:lnTo>
                  <a:close/>
                </a:path>
              </a:pathLst>
            </a:custGeom>
            <a:solidFill>
              <a:srgbClr val="13110C"/>
            </a:solidFill>
            <a:ln w="0">
              <a:noFill/>
              <a:prstDash val="solid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6" name="Freeform 742"/>
            <p:cNvSpPr>
              <a:spLocks noEditPoints="1"/>
            </p:cNvSpPr>
            <p:nvPr/>
          </p:nvSpPr>
          <p:spPr bwMode="auto">
            <a:xfrm>
              <a:off x="1111250" y="4068763"/>
              <a:ext cx="111125" cy="106363"/>
            </a:xfrm>
            <a:custGeom>
              <a:avLst/>
              <a:gdLst/>
              <a:ahLst/>
              <a:cxnLst>
                <a:cxn ang="0">
                  <a:pos x="97" y="0"/>
                </a:cxn>
                <a:cxn ang="0">
                  <a:pos x="195" y="93"/>
                </a:cxn>
                <a:cxn ang="0">
                  <a:pos x="97" y="186"/>
                </a:cxn>
                <a:cxn ang="0">
                  <a:pos x="0" y="93"/>
                </a:cxn>
                <a:cxn ang="0">
                  <a:pos x="97" y="0"/>
                </a:cxn>
                <a:cxn ang="0">
                  <a:pos x="97" y="162"/>
                </a:cxn>
                <a:cxn ang="0">
                  <a:pos x="168" y="93"/>
                </a:cxn>
                <a:cxn ang="0">
                  <a:pos x="97" y="24"/>
                </a:cxn>
                <a:cxn ang="0">
                  <a:pos x="27" y="93"/>
                </a:cxn>
                <a:cxn ang="0">
                  <a:pos x="97" y="162"/>
                </a:cxn>
              </a:cxnLst>
              <a:rect l="0" t="0" r="r" b="b"/>
              <a:pathLst>
                <a:path w="195" h="186">
                  <a:moveTo>
                    <a:pt x="97" y="0"/>
                  </a:moveTo>
                  <a:cubicBezTo>
                    <a:pt x="157" y="0"/>
                    <a:pt x="195" y="42"/>
                    <a:pt x="195" y="93"/>
                  </a:cubicBezTo>
                  <a:cubicBezTo>
                    <a:pt x="195" y="142"/>
                    <a:pt x="158" y="186"/>
                    <a:pt x="97" y="186"/>
                  </a:cubicBezTo>
                  <a:cubicBezTo>
                    <a:pt x="38" y="186"/>
                    <a:pt x="0" y="142"/>
                    <a:pt x="0" y="93"/>
                  </a:cubicBezTo>
                  <a:cubicBezTo>
                    <a:pt x="0" y="43"/>
                    <a:pt x="39" y="0"/>
                    <a:pt x="97" y="0"/>
                  </a:cubicBezTo>
                  <a:moveTo>
                    <a:pt x="97" y="162"/>
                  </a:moveTo>
                  <a:cubicBezTo>
                    <a:pt x="138" y="162"/>
                    <a:pt x="168" y="132"/>
                    <a:pt x="168" y="93"/>
                  </a:cubicBezTo>
                  <a:cubicBezTo>
                    <a:pt x="168" y="53"/>
                    <a:pt x="138" y="24"/>
                    <a:pt x="97" y="24"/>
                  </a:cubicBezTo>
                  <a:cubicBezTo>
                    <a:pt x="57" y="24"/>
                    <a:pt x="27" y="53"/>
                    <a:pt x="27" y="93"/>
                  </a:cubicBezTo>
                  <a:cubicBezTo>
                    <a:pt x="27" y="132"/>
                    <a:pt x="57" y="162"/>
                    <a:pt x="97" y="162"/>
                  </a:cubicBezTo>
                </a:path>
              </a:pathLst>
            </a:custGeom>
            <a:solidFill>
              <a:srgbClr val="13110C"/>
            </a:solidFill>
            <a:ln w="0">
              <a:noFill/>
              <a:prstDash val="solid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7" name="Freeform 743"/>
            <p:cNvSpPr>
              <a:spLocks noEditPoints="1"/>
            </p:cNvSpPr>
            <p:nvPr/>
          </p:nvSpPr>
          <p:spPr bwMode="auto">
            <a:xfrm>
              <a:off x="1233488" y="4070350"/>
              <a:ext cx="79375" cy="103188"/>
            </a:xfrm>
            <a:custGeom>
              <a:avLst/>
              <a:gdLst/>
              <a:ahLst/>
              <a:cxnLst>
                <a:cxn ang="0">
                  <a:pos x="45" y="0"/>
                </a:cxn>
                <a:cxn ang="0">
                  <a:pos x="105" y="51"/>
                </a:cxn>
                <a:cxn ang="0">
                  <a:pos x="74" y="95"/>
                </a:cxn>
                <a:cxn ang="0">
                  <a:pos x="115" y="145"/>
                </a:cxn>
                <a:cxn ang="0">
                  <a:pos x="139" y="181"/>
                </a:cxn>
                <a:cxn ang="0">
                  <a:pos x="108" y="181"/>
                </a:cxn>
                <a:cxn ang="0">
                  <a:pos x="85" y="144"/>
                </a:cxn>
                <a:cxn ang="0">
                  <a:pos x="37" y="103"/>
                </a:cxn>
                <a:cxn ang="0">
                  <a:pos x="26" y="103"/>
                </a:cxn>
                <a:cxn ang="0">
                  <a:pos x="26" y="181"/>
                </a:cxn>
                <a:cxn ang="0">
                  <a:pos x="0" y="181"/>
                </a:cxn>
                <a:cxn ang="0">
                  <a:pos x="0" y="0"/>
                </a:cxn>
                <a:cxn ang="0">
                  <a:pos x="45" y="0"/>
                </a:cxn>
                <a:cxn ang="0">
                  <a:pos x="26" y="79"/>
                </a:cxn>
                <a:cxn ang="0">
                  <a:pos x="43" y="79"/>
                </a:cxn>
                <a:cxn ang="0">
                  <a:pos x="78" y="50"/>
                </a:cxn>
                <a:cxn ang="0">
                  <a:pos x="43" y="23"/>
                </a:cxn>
                <a:cxn ang="0">
                  <a:pos x="26" y="23"/>
                </a:cxn>
                <a:cxn ang="0">
                  <a:pos x="26" y="79"/>
                </a:cxn>
              </a:cxnLst>
              <a:rect l="0" t="0" r="r" b="b"/>
              <a:pathLst>
                <a:path w="139" h="181">
                  <a:moveTo>
                    <a:pt x="45" y="0"/>
                  </a:moveTo>
                  <a:cubicBezTo>
                    <a:pt x="82" y="0"/>
                    <a:pt x="105" y="20"/>
                    <a:pt x="105" y="51"/>
                  </a:cubicBezTo>
                  <a:cubicBezTo>
                    <a:pt x="105" y="72"/>
                    <a:pt x="94" y="88"/>
                    <a:pt x="74" y="95"/>
                  </a:cubicBezTo>
                  <a:cubicBezTo>
                    <a:pt x="91" y="106"/>
                    <a:pt x="101" y="123"/>
                    <a:pt x="115" y="145"/>
                  </a:cubicBezTo>
                  <a:cubicBezTo>
                    <a:pt x="122" y="158"/>
                    <a:pt x="127" y="164"/>
                    <a:pt x="139" y="181"/>
                  </a:cubicBezTo>
                  <a:lnTo>
                    <a:pt x="108" y="181"/>
                  </a:lnTo>
                  <a:lnTo>
                    <a:pt x="85" y="144"/>
                  </a:lnTo>
                  <a:cubicBezTo>
                    <a:pt x="61" y="107"/>
                    <a:pt x="50" y="103"/>
                    <a:pt x="37" y="103"/>
                  </a:cubicBezTo>
                  <a:lnTo>
                    <a:pt x="26" y="103"/>
                  </a:lnTo>
                  <a:lnTo>
                    <a:pt x="26" y="181"/>
                  </a:lnTo>
                  <a:lnTo>
                    <a:pt x="0" y="181"/>
                  </a:lnTo>
                  <a:lnTo>
                    <a:pt x="0" y="0"/>
                  </a:lnTo>
                  <a:lnTo>
                    <a:pt x="45" y="0"/>
                  </a:lnTo>
                  <a:close/>
                  <a:moveTo>
                    <a:pt x="26" y="79"/>
                  </a:moveTo>
                  <a:lnTo>
                    <a:pt x="43" y="79"/>
                  </a:lnTo>
                  <a:cubicBezTo>
                    <a:pt x="70" y="79"/>
                    <a:pt x="78" y="65"/>
                    <a:pt x="78" y="50"/>
                  </a:cubicBezTo>
                  <a:cubicBezTo>
                    <a:pt x="78" y="33"/>
                    <a:pt x="68" y="23"/>
                    <a:pt x="43" y="23"/>
                  </a:cubicBezTo>
                  <a:lnTo>
                    <a:pt x="26" y="23"/>
                  </a:lnTo>
                  <a:lnTo>
                    <a:pt x="26" y="79"/>
                  </a:lnTo>
                  <a:close/>
                </a:path>
              </a:pathLst>
            </a:custGeom>
            <a:solidFill>
              <a:srgbClr val="13110C"/>
            </a:solidFill>
            <a:ln w="0">
              <a:noFill/>
              <a:prstDash val="solid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8" name="Freeform 744"/>
            <p:cNvSpPr>
              <a:spLocks/>
            </p:cNvSpPr>
            <p:nvPr/>
          </p:nvSpPr>
          <p:spPr bwMode="auto">
            <a:xfrm>
              <a:off x="1320800" y="4070350"/>
              <a:ext cx="60325" cy="103188"/>
            </a:xfrm>
            <a:custGeom>
              <a:avLst/>
              <a:gdLst/>
              <a:ahLst/>
              <a:cxnLst>
                <a:cxn ang="0">
                  <a:pos x="102" y="24"/>
                </a:cxn>
                <a:cxn ang="0">
                  <a:pos x="26" y="24"/>
                </a:cxn>
                <a:cxn ang="0">
                  <a:pos x="26" y="78"/>
                </a:cxn>
                <a:cxn ang="0">
                  <a:pos x="99" y="78"/>
                </a:cxn>
                <a:cxn ang="0">
                  <a:pos x="99" y="102"/>
                </a:cxn>
                <a:cxn ang="0">
                  <a:pos x="26" y="102"/>
                </a:cxn>
                <a:cxn ang="0">
                  <a:pos x="26" y="158"/>
                </a:cxn>
                <a:cxn ang="0">
                  <a:pos x="105" y="158"/>
                </a:cxn>
                <a:cxn ang="0">
                  <a:pos x="105" y="181"/>
                </a:cxn>
                <a:cxn ang="0">
                  <a:pos x="0" y="181"/>
                </a:cxn>
                <a:cxn ang="0">
                  <a:pos x="0" y="0"/>
                </a:cxn>
                <a:cxn ang="0">
                  <a:pos x="102" y="0"/>
                </a:cxn>
                <a:cxn ang="0">
                  <a:pos x="102" y="24"/>
                </a:cxn>
              </a:cxnLst>
              <a:rect l="0" t="0" r="r" b="b"/>
              <a:pathLst>
                <a:path w="105" h="181">
                  <a:moveTo>
                    <a:pt x="102" y="24"/>
                  </a:moveTo>
                  <a:lnTo>
                    <a:pt x="26" y="24"/>
                  </a:lnTo>
                  <a:lnTo>
                    <a:pt x="26" y="78"/>
                  </a:lnTo>
                  <a:lnTo>
                    <a:pt x="99" y="78"/>
                  </a:lnTo>
                  <a:lnTo>
                    <a:pt x="99" y="102"/>
                  </a:lnTo>
                  <a:lnTo>
                    <a:pt x="26" y="102"/>
                  </a:lnTo>
                  <a:lnTo>
                    <a:pt x="26" y="158"/>
                  </a:lnTo>
                  <a:lnTo>
                    <a:pt x="105" y="158"/>
                  </a:lnTo>
                  <a:lnTo>
                    <a:pt x="105" y="181"/>
                  </a:lnTo>
                  <a:lnTo>
                    <a:pt x="0" y="181"/>
                  </a:lnTo>
                  <a:lnTo>
                    <a:pt x="0" y="0"/>
                  </a:lnTo>
                  <a:lnTo>
                    <a:pt x="102" y="0"/>
                  </a:lnTo>
                  <a:lnTo>
                    <a:pt x="102" y="24"/>
                  </a:lnTo>
                  <a:close/>
                </a:path>
              </a:pathLst>
            </a:custGeom>
            <a:solidFill>
              <a:srgbClr val="13110C"/>
            </a:solidFill>
            <a:ln w="0">
              <a:noFill/>
              <a:prstDash val="solid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9" name="Freeform 745"/>
            <p:cNvSpPr>
              <a:spLocks/>
            </p:cNvSpPr>
            <p:nvPr/>
          </p:nvSpPr>
          <p:spPr bwMode="auto">
            <a:xfrm>
              <a:off x="1390650" y="4068763"/>
              <a:ext cx="58738" cy="104775"/>
            </a:xfrm>
            <a:custGeom>
              <a:avLst/>
              <a:gdLst/>
              <a:ahLst/>
              <a:cxnLst>
                <a:cxn ang="0">
                  <a:pos x="95" y="42"/>
                </a:cxn>
                <a:cxn ang="0">
                  <a:pos x="53" y="24"/>
                </a:cxn>
                <a:cxn ang="0">
                  <a:pos x="24" y="45"/>
                </a:cxn>
                <a:cxn ang="0">
                  <a:pos x="102" y="137"/>
                </a:cxn>
                <a:cxn ang="0">
                  <a:pos x="51" y="185"/>
                </a:cxn>
                <a:cxn ang="0">
                  <a:pos x="1" y="169"/>
                </a:cxn>
                <a:cxn ang="0">
                  <a:pos x="1" y="136"/>
                </a:cxn>
                <a:cxn ang="0">
                  <a:pos x="49" y="162"/>
                </a:cxn>
                <a:cxn ang="0">
                  <a:pos x="78" y="139"/>
                </a:cxn>
                <a:cxn ang="0">
                  <a:pos x="0" y="48"/>
                </a:cxn>
                <a:cxn ang="0">
                  <a:pos x="55" y="0"/>
                </a:cxn>
                <a:cxn ang="0">
                  <a:pos x="95" y="13"/>
                </a:cxn>
                <a:cxn ang="0">
                  <a:pos x="95" y="42"/>
                </a:cxn>
              </a:cxnLst>
              <a:rect l="0" t="0" r="r" b="b"/>
              <a:pathLst>
                <a:path w="102" h="185">
                  <a:moveTo>
                    <a:pt x="95" y="42"/>
                  </a:moveTo>
                  <a:cubicBezTo>
                    <a:pt x="80" y="28"/>
                    <a:pt x="65" y="24"/>
                    <a:pt x="53" y="24"/>
                  </a:cubicBezTo>
                  <a:cubicBezTo>
                    <a:pt x="36" y="24"/>
                    <a:pt x="24" y="32"/>
                    <a:pt x="24" y="45"/>
                  </a:cubicBezTo>
                  <a:cubicBezTo>
                    <a:pt x="24" y="79"/>
                    <a:pt x="102" y="79"/>
                    <a:pt x="102" y="137"/>
                  </a:cubicBezTo>
                  <a:cubicBezTo>
                    <a:pt x="102" y="165"/>
                    <a:pt x="81" y="185"/>
                    <a:pt x="51" y="185"/>
                  </a:cubicBezTo>
                  <a:cubicBezTo>
                    <a:pt x="32" y="185"/>
                    <a:pt x="16" y="180"/>
                    <a:pt x="1" y="169"/>
                  </a:cubicBezTo>
                  <a:lnTo>
                    <a:pt x="1" y="136"/>
                  </a:lnTo>
                  <a:cubicBezTo>
                    <a:pt x="14" y="153"/>
                    <a:pt x="31" y="162"/>
                    <a:pt x="49" y="162"/>
                  </a:cubicBezTo>
                  <a:cubicBezTo>
                    <a:pt x="69" y="162"/>
                    <a:pt x="78" y="149"/>
                    <a:pt x="78" y="139"/>
                  </a:cubicBezTo>
                  <a:cubicBezTo>
                    <a:pt x="78" y="102"/>
                    <a:pt x="0" y="98"/>
                    <a:pt x="0" y="48"/>
                  </a:cubicBezTo>
                  <a:cubicBezTo>
                    <a:pt x="0" y="19"/>
                    <a:pt x="22" y="0"/>
                    <a:pt x="55" y="0"/>
                  </a:cubicBezTo>
                  <a:cubicBezTo>
                    <a:pt x="68" y="0"/>
                    <a:pt x="82" y="4"/>
                    <a:pt x="95" y="13"/>
                  </a:cubicBezTo>
                  <a:lnTo>
                    <a:pt x="95" y="42"/>
                  </a:lnTo>
                  <a:close/>
                </a:path>
              </a:pathLst>
            </a:custGeom>
            <a:solidFill>
              <a:srgbClr val="13110C"/>
            </a:solidFill>
            <a:ln w="0">
              <a:noFill/>
              <a:prstDash val="solid"/>
              <a:round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01" name="Rectangle 800"/>
          <p:cNvSpPr/>
          <p:nvPr/>
        </p:nvSpPr>
        <p:spPr>
          <a:xfrm>
            <a:off x="1219200" y="0"/>
            <a:ext cx="6477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5400" b="1" smtClean="0">
                <a:ln w="1905"/>
                <a:gradFill>
                  <a:gsLst>
                    <a:gs pos="0">
                      <a:srgbClr val="F79646">
                        <a:shade val="20000"/>
                        <a:satMod val="200000"/>
                      </a:srgbClr>
                    </a:gs>
                    <a:gs pos="78000">
                      <a:srgbClr val="F79646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79646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Vector Logos in PPT</a:t>
            </a:r>
            <a:endParaRPr lang="en-US" sz="5400" b="1">
              <a:ln w="1905"/>
              <a:gradFill>
                <a:gsLst>
                  <a:gs pos="0">
                    <a:srgbClr val="F79646">
                      <a:shade val="20000"/>
                      <a:satMod val="200000"/>
                    </a:srgbClr>
                  </a:gs>
                  <a:gs pos="78000">
                    <a:srgbClr val="F79646">
                      <a:tint val="90000"/>
                      <a:shade val="89000"/>
                      <a:satMod val="220000"/>
                    </a:srgbClr>
                  </a:gs>
                  <a:gs pos="100000">
                    <a:srgbClr val="F79646">
                      <a:tint val="12000"/>
                      <a:satMod val="255000"/>
                    </a:srgb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589</TotalTime>
  <Words>5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 Mohan</dc:creator>
  <dcterms:created xsi:type="dcterms:W3CDTF">2013-09-07T13:54:16Z</dcterms:created>
  <dcterms:modified xsi:type="dcterms:W3CDTF">2013-09-20T18:31:42Z</dcterms:modified>
</cp:coreProperties>
</file>