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Freeform 32"/>
          <p:cNvSpPr>
            <a:spLocks/>
          </p:cNvSpPr>
          <p:nvPr/>
        </p:nvSpPr>
        <p:spPr bwMode="auto">
          <a:xfrm>
            <a:off x="4762499" y="4350953"/>
            <a:ext cx="2171701" cy="1924050"/>
          </a:xfrm>
          <a:custGeom>
            <a:avLst/>
            <a:gdLst/>
            <a:ahLst/>
            <a:cxnLst>
              <a:cxn ang="0">
                <a:pos x="423" y="33"/>
              </a:cxn>
              <a:cxn ang="0">
                <a:pos x="408" y="14"/>
              </a:cxn>
              <a:cxn ang="0">
                <a:pos x="401" y="0"/>
              </a:cxn>
              <a:cxn ang="0">
                <a:pos x="14" y="15"/>
              </a:cxn>
              <a:cxn ang="0">
                <a:pos x="0" y="15"/>
              </a:cxn>
              <a:cxn ang="0">
                <a:pos x="8" y="30"/>
              </a:cxn>
              <a:cxn ang="0">
                <a:pos x="7" y="44"/>
              </a:cxn>
              <a:cxn ang="0">
                <a:pos x="22" y="67"/>
              </a:cxn>
              <a:cxn ang="0">
                <a:pos x="40" y="92"/>
              </a:cxn>
              <a:cxn ang="0">
                <a:pos x="59" y="109"/>
              </a:cxn>
              <a:cxn ang="0">
                <a:pos x="72" y="110"/>
              </a:cxn>
              <a:cxn ang="0">
                <a:pos x="81" y="116"/>
              </a:cxn>
              <a:cxn ang="0">
                <a:pos x="81" y="133"/>
              </a:cxn>
              <a:cxn ang="0">
                <a:pos x="70" y="143"/>
              </a:cxn>
              <a:cxn ang="0">
                <a:pos x="67" y="157"/>
              </a:cxn>
              <a:cxn ang="0">
                <a:pos x="79" y="177"/>
              </a:cxn>
              <a:cxn ang="0">
                <a:pos x="95" y="195"/>
              </a:cxn>
              <a:cxn ang="0">
                <a:pos x="110" y="206"/>
              </a:cxn>
              <a:cxn ang="0">
                <a:pos x="118" y="276"/>
              </a:cxn>
              <a:cxn ang="0">
                <a:pos x="120" y="493"/>
              </a:cxn>
              <a:cxn ang="0">
                <a:pos x="121" y="521"/>
              </a:cxn>
              <a:cxn ang="0">
                <a:pos x="124" y="553"/>
              </a:cxn>
              <a:cxn ang="0">
                <a:pos x="259" y="548"/>
              </a:cxn>
              <a:cxn ang="0">
                <a:pos x="398" y="544"/>
              </a:cxn>
              <a:cxn ang="0">
                <a:pos x="523" y="539"/>
              </a:cxn>
              <a:cxn ang="0">
                <a:pos x="593" y="538"/>
              </a:cxn>
              <a:cxn ang="0">
                <a:pos x="606" y="558"/>
              </a:cxn>
              <a:cxn ang="0">
                <a:pos x="602" y="578"/>
              </a:cxn>
              <a:cxn ang="0">
                <a:pos x="583" y="592"/>
              </a:cxn>
              <a:cxn ang="0">
                <a:pos x="580" y="603"/>
              </a:cxn>
              <a:cxn ang="0">
                <a:pos x="612" y="606"/>
              </a:cxn>
              <a:cxn ang="0">
                <a:pos x="636" y="602"/>
              </a:cxn>
              <a:cxn ang="0">
                <a:pos x="646" y="569"/>
              </a:cxn>
              <a:cxn ang="0">
                <a:pos x="650" y="534"/>
              </a:cxn>
              <a:cxn ang="0">
                <a:pos x="663" y="519"/>
              </a:cxn>
              <a:cxn ang="0">
                <a:pos x="678" y="510"/>
              </a:cxn>
              <a:cxn ang="0">
                <a:pos x="678" y="491"/>
              </a:cxn>
              <a:cxn ang="0">
                <a:pos x="684" y="480"/>
              </a:cxn>
              <a:cxn ang="0">
                <a:pos x="674" y="464"/>
              </a:cxn>
              <a:cxn ang="0">
                <a:pos x="666" y="470"/>
              </a:cxn>
              <a:cxn ang="0">
                <a:pos x="654" y="457"/>
              </a:cxn>
              <a:cxn ang="0">
                <a:pos x="647" y="428"/>
              </a:cxn>
              <a:cxn ang="0">
                <a:pos x="651" y="413"/>
              </a:cxn>
              <a:cxn ang="0">
                <a:pos x="640" y="393"/>
              </a:cxn>
              <a:cxn ang="0">
                <a:pos x="629" y="365"/>
              </a:cxn>
              <a:cxn ang="0">
                <a:pos x="600" y="361"/>
              </a:cxn>
              <a:cxn ang="0">
                <a:pos x="558" y="327"/>
              </a:cxn>
              <a:cxn ang="0">
                <a:pos x="548" y="302"/>
              </a:cxn>
              <a:cxn ang="0">
                <a:pos x="552" y="283"/>
              </a:cxn>
              <a:cxn ang="0">
                <a:pos x="565" y="247"/>
              </a:cxn>
              <a:cxn ang="0">
                <a:pos x="568" y="229"/>
              </a:cxn>
              <a:cxn ang="0">
                <a:pos x="556" y="223"/>
              </a:cxn>
              <a:cxn ang="0">
                <a:pos x="515" y="218"/>
              </a:cxn>
              <a:cxn ang="0">
                <a:pos x="509" y="208"/>
              </a:cxn>
              <a:cxn ang="0">
                <a:pos x="508" y="183"/>
              </a:cxn>
              <a:cxn ang="0">
                <a:pos x="475" y="162"/>
              </a:cxn>
              <a:cxn ang="0">
                <a:pos x="433" y="116"/>
              </a:cxn>
              <a:cxn ang="0">
                <a:pos x="419" y="71"/>
              </a:cxn>
              <a:cxn ang="0">
                <a:pos x="418" y="46"/>
              </a:cxn>
              <a:cxn ang="0">
                <a:pos x="423" y="33"/>
              </a:cxn>
            </a:cxnLst>
            <a:rect l="0" t="0" r="r" b="b"/>
            <a:pathLst>
              <a:path w="684" h="606">
                <a:moveTo>
                  <a:pt x="423" y="33"/>
                </a:moveTo>
                <a:lnTo>
                  <a:pt x="408" y="14"/>
                </a:lnTo>
                <a:lnTo>
                  <a:pt x="401" y="0"/>
                </a:lnTo>
                <a:lnTo>
                  <a:pt x="14" y="15"/>
                </a:lnTo>
                <a:lnTo>
                  <a:pt x="0" y="15"/>
                </a:lnTo>
                <a:lnTo>
                  <a:pt x="8" y="30"/>
                </a:lnTo>
                <a:lnTo>
                  <a:pt x="7" y="44"/>
                </a:lnTo>
                <a:lnTo>
                  <a:pt x="22" y="67"/>
                </a:lnTo>
                <a:lnTo>
                  <a:pt x="40" y="92"/>
                </a:lnTo>
                <a:lnTo>
                  <a:pt x="59" y="109"/>
                </a:lnTo>
                <a:lnTo>
                  <a:pt x="72" y="110"/>
                </a:lnTo>
                <a:lnTo>
                  <a:pt x="81" y="116"/>
                </a:lnTo>
                <a:lnTo>
                  <a:pt x="81" y="133"/>
                </a:lnTo>
                <a:lnTo>
                  <a:pt x="70" y="143"/>
                </a:lnTo>
                <a:lnTo>
                  <a:pt x="67" y="157"/>
                </a:lnTo>
                <a:lnTo>
                  <a:pt x="79" y="177"/>
                </a:lnTo>
                <a:lnTo>
                  <a:pt x="95" y="195"/>
                </a:lnTo>
                <a:lnTo>
                  <a:pt x="110" y="206"/>
                </a:lnTo>
                <a:lnTo>
                  <a:pt x="118" y="276"/>
                </a:lnTo>
                <a:lnTo>
                  <a:pt x="120" y="493"/>
                </a:lnTo>
                <a:lnTo>
                  <a:pt x="121" y="521"/>
                </a:lnTo>
                <a:lnTo>
                  <a:pt x="124" y="553"/>
                </a:lnTo>
                <a:lnTo>
                  <a:pt x="259" y="548"/>
                </a:lnTo>
                <a:lnTo>
                  <a:pt x="398" y="544"/>
                </a:lnTo>
                <a:lnTo>
                  <a:pt x="523" y="539"/>
                </a:lnTo>
                <a:lnTo>
                  <a:pt x="593" y="538"/>
                </a:lnTo>
                <a:lnTo>
                  <a:pt x="606" y="558"/>
                </a:lnTo>
                <a:lnTo>
                  <a:pt x="602" y="578"/>
                </a:lnTo>
                <a:lnTo>
                  <a:pt x="583" y="592"/>
                </a:lnTo>
                <a:lnTo>
                  <a:pt x="580" y="603"/>
                </a:lnTo>
                <a:lnTo>
                  <a:pt x="612" y="606"/>
                </a:lnTo>
                <a:lnTo>
                  <a:pt x="636" y="602"/>
                </a:lnTo>
                <a:lnTo>
                  <a:pt x="646" y="569"/>
                </a:lnTo>
                <a:lnTo>
                  <a:pt x="650" y="534"/>
                </a:lnTo>
                <a:lnTo>
                  <a:pt x="663" y="519"/>
                </a:lnTo>
                <a:lnTo>
                  <a:pt x="678" y="510"/>
                </a:lnTo>
                <a:lnTo>
                  <a:pt x="678" y="491"/>
                </a:lnTo>
                <a:lnTo>
                  <a:pt x="684" y="480"/>
                </a:lnTo>
                <a:lnTo>
                  <a:pt x="674" y="464"/>
                </a:lnTo>
                <a:lnTo>
                  <a:pt x="666" y="470"/>
                </a:lnTo>
                <a:lnTo>
                  <a:pt x="654" y="457"/>
                </a:lnTo>
                <a:lnTo>
                  <a:pt x="647" y="428"/>
                </a:lnTo>
                <a:lnTo>
                  <a:pt x="651" y="413"/>
                </a:lnTo>
                <a:lnTo>
                  <a:pt x="640" y="393"/>
                </a:lnTo>
                <a:lnTo>
                  <a:pt x="629" y="365"/>
                </a:lnTo>
                <a:lnTo>
                  <a:pt x="600" y="361"/>
                </a:lnTo>
                <a:lnTo>
                  <a:pt x="558" y="327"/>
                </a:lnTo>
                <a:lnTo>
                  <a:pt x="548" y="302"/>
                </a:lnTo>
                <a:lnTo>
                  <a:pt x="552" y="283"/>
                </a:lnTo>
                <a:lnTo>
                  <a:pt x="565" y="247"/>
                </a:lnTo>
                <a:lnTo>
                  <a:pt x="568" y="229"/>
                </a:lnTo>
                <a:lnTo>
                  <a:pt x="556" y="223"/>
                </a:lnTo>
                <a:lnTo>
                  <a:pt x="515" y="218"/>
                </a:lnTo>
                <a:lnTo>
                  <a:pt x="509" y="208"/>
                </a:lnTo>
                <a:lnTo>
                  <a:pt x="508" y="183"/>
                </a:lnTo>
                <a:lnTo>
                  <a:pt x="475" y="162"/>
                </a:lnTo>
                <a:lnTo>
                  <a:pt x="433" y="116"/>
                </a:lnTo>
                <a:lnTo>
                  <a:pt x="419" y="71"/>
                </a:lnTo>
                <a:lnTo>
                  <a:pt x="418" y="46"/>
                </a:lnTo>
                <a:lnTo>
                  <a:pt x="423" y="33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3" name="Freeform 39"/>
          <p:cNvSpPr>
            <a:spLocks/>
          </p:cNvSpPr>
          <p:nvPr/>
        </p:nvSpPr>
        <p:spPr bwMode="auto">
          <a:xfrm>
            <a:off x="4486273" y="3144453"/>
            <a:ext cx="1984377" cy="1311276"/>
          </a:xfrm>
          <a:custGeom>
            <a:avLst/>
            <a:gdLst/>
            <a:ahLst/>
            <a:cxnLst>
              <a:cxn ang="0">
                <a:pos x="574" y="121"/>
              </a:cxn>
              <a:cxn ang="0">
                <a:pos x="576" y="138"/>
              </a:cxn>
              <a:cxn ang="0">
                <a:pos x="589" y="141"/>
              </a:cxn>
              <a:cxn ang="0">
                <a:pos x="595" y="149"/>
              </a:cxn>
              <a:cxn ang="0">
                <a:pos x="598" y="160"/>
              </a:cxn>
              <a:cxn ang="0">
                <a:pos x="621" y="180"/>
              </a:cxn>
              <a:cxn ang="0">
                <a:pos x="625" y="194"/>
              </a:cxn>
              <a:cxn ang="0">
                <a:pos x="621" y="215"/>
              </a:cxn>
              <a:cxn ang="0">
                <a:pos x="611" y="234"/>
              </a:cxn>
              <a:cxn ang="0">
                <a:pos x="607" y="251"/>
              </a:cxn>
              <a:cxn ang="0">
                <a:pos x="594" y="260"/>
              </a:cxn>
              <a:cxn ang="0">
                <a:pos x="583" y="264"/>
              </a:cxn>
              <a:cxn ang="0">
                <a:pos x="550" y="275"/>
              </a:cxn>
              <a:cxn ang="0">
                <a:pos x="541" y="298"/>
              </a:cxn>
              <a:cxn ang="0">
                <a:pos x="546" y="306"/>
              </a:cxn>
              <a:cxn ang="0">
                <a:pos x="557" y="316"/>
              </a:cxn>
              <a:cxn ang="0">
                <a:pos x="555" y="341"/>
              </a:cxn>
              <a:cxn ang="0">
                <a:pos x="545" y="350"/>
              </a:cxn>
              <a:cxn ang="0">
                <a:pos x="540" y="360"/>
              </a:cxn>
              <a:cxn ang="0">
                <a:pos x="541" y="376"/>
              </a:cxn>
              <a:cxn ang="0">
                <a:pos x="529" y="379"/>
              </a:cxn>
              <a:cxn ang="0">
                <a:pos x="519" y="386"/>
              </a:cxn>
              <a:cxn ang="0">
                <a:pos x="518" y="394"/>
              </a:cxn>
              <a:cxn ang="0">
                <a:pos x="519" y="407"/>
              </a:cxn>
              <a:cxn ang="0">
                <a:pos x="510" y="413"/>
              </a:cxn>
              <a:cxn ang="0">
                <a:pos x="495" y="394"/>
              </a:cxn>
              <a:cxn ang="0">
                <a:pos x="488" y="380"/>
              </a:cxn>
              <a:cxn ang="0">
                <a:pos x="93" y="395"/>
              </a:cxn>
              <a:cxn ang="0">
                <a:pos x="87" y="396"/>
              </a:cxn>
              <a:cxn ang="0">
                <a:pos x="75" y="369"/>
              </a:cxn>
              <a:cxn ang="0">
                <a:pos x="74" y="329"/>
              </a:cxn>
              <a:cxn ang="0">
                <a:pos x="64" y="304"/>
              </a:cxn>
              <a:cxn ang="0">
                <a:pos x="60" y="273"/>
              </a:cxn>
              <a:cxn ang="0">
                <a:pos x="46" y="251"/>
              </a:cxn>
              <a:cxn ang="0">
                <a:pos x="41" y="222"/>
              </a:cxn>
              <a:cxn ang="0">
                <a:pos x="24" y="177"/>
              </a:cxn>
              <a:cxn ang="0">
                <a:pos x="17" y="144"/>
              </a:cxn>
              <a:cxn ang="0">
                <a:pos x="9" y="131"/>
              </a:cxn>
              <a:cxn ang="0">
                <a:pos x="0" y="115"/>
              </a:cxn>
              <a:cxn ang="0">
                <a:pos x="11" y="86"/>
              </a:cxn>
              <a:cxn ang="0">
                <a:pos x="20" y="51"/>
              </a:cxn>
              <a:cxn ang="0">
                <a:pos x="3" y="39"/>
              </a:cxn>
              <a:cxn ang="0">
                <a:pos x="0" y="23"/>
              </a:cxn>
              <a:cxn ang="0">
                <a:pos x="6" y="8"/>
              </a:cxn>
              <a:cxn ang="0">
                <a:pos x="16" y="8"/>
              </a:cxn>
              <a:cxn ang="0">
                <a:pos x="513" y="0"/>
              </a:cxn>
              <a:cxn ang="0">
                <a:pos x="518" y="25"/>
              </a:cxn>
              <a:cxn ang="0">
                <a:pos x="531" y="34"/>
              </a:cxn>
              <a:cxn ang="0">
                <a:pos x="533" y="43"/>
              </a:cxn>
              <a:cxn ang="0">
                <a:pos x="521" y="63"/>
              </a:cxn>
              <a:cxn ang="0">
                <a:pos x="522" y="83"/>
              </a:cxn>
              <a:cxn ang="0">
                <a:pos x="537" y="105"/>
              </a:cxn>
              <a:cxn ang="0">
                <a:pos x="552" y="113"/>
              </a:cxn>
              <a:cxn ang="0">
                <a:pos x="570" y="116"/>
              </a:cxn>
              <a:cxn ang="0">
                <a:pos x="574" y="121"/>
              </a:cxn>
            </a:cxnLst>
            <a:rect l="0" t="0" r="r" b="b"/>
            <a:pathLst>
              <a:path w="625" h="413">
                <a:moveTo>
                  <a:pt x="574" y="121"/>
                </a:moveTo>
                <a:lnTo>
                  <a:pt x="576" y="138"/>
                </a:lnTo>
                <a:lnTo>
                  <a:pt x="589" y="141"/>
                </a:lnTo>
                <a:lnTo>
                  <a:pt x="595" y="149"/>
                </a:lnTo>
                <a:lnTo>
                  <a:pt x="598" y="160"/>
                </a:lnTo>
                <a:lnTo>
                  <a:pt x="621" y="180"/>
                </a:lnTo>
                <a:lnTo>
                  <a:pt x="625" y="194"/>
                </a:lnTo>
                <a:lnTo>
                  <a:pt x="621" y="215"/>
                </a:lnTo>
                <a:lnTo>
                  <a:pt x="611" y="234"/>
                </a:lnTo>
                <a:lnTo>
                  <a:pt x="607" y="251"/>
                </a:lnTo>
                <a:lnTo>
                  <a:pt x="594" y="260"/>
                </a:lnTo>
                <a:lnTo>
                  <a:pt x="583" y="264"/>
                </a:lnTo>
                <a:lnTo>
                  <a:pt x="550" y="275"/>
                </a:lnTo>
                <a:lnTo>
                  <a:pt x="541" y="298"/>
                </a:lnTo>
                <a:lnTo>
                  <a:pt x="546" y="306"/>
                </a:lnTo>
                <a:lnTo>
                  <a:pt x="557" y="316"/>
                </a:lnTo>
                <a:lnTo>
                  <a:pt x="555" y="341"/>
                </a:lnTo>
                <a:lnTo>
                  <a:pt x="545" y="350"/>
                </a:lnTo>
                <a:lnTo>
                  <a:pt x="540" y="360"/>
                </a:lnTo>
                <a:lnTo>
                  <a:pt x="541" y="376"/>
                </a:lnTo>
                <a:lnTo>
                  <a:pt x="529" y="379"/>
                </a:lnTo>
                <a:lnTo>
                  <a:pt x="519" y="386"/>
                </a:lnTo>
                <a:lnTo>
                  <a:pt x="518" y="394"/>
                </a:lnTo>
                <a:lnTo>
                  <a:pt x="519" y="407"/>
                </a:lnTo>
                <a:lnTo>
                  <a:pt x="510" y="413"/>
                </a:lnTo>
                <a:lnTo>
                  <a:pt x="495" y="394"/>
                </a:lnTo>
                <a:lnTo>
                  <a:pt x="488" y="380"/>
                </a:lnTo>
                <a:lnTo>
                  <a:pt x="93" y="395"/>
                </a:lnTo>
                <a:lnTo>
                  <a:pt x="87" y="396"/>
                </a:lnTo>
                <a:lnTo>
                  <a:pt x="75" y="369"/>
                </a:lnTo>
                <a:lnTo>
                  <a:pt x="74" y="329"/>
                </a:lnTo>
                <a:lnTo>
                  <a:pt x="64" y="304"/>
                </a:lnTo>
                <a:lnTo>
                  <a:pt x="60" y="273"/>
                </a:lnTo>
                <a:lnTo>
                  <a:pt x="46" y="251"/>
                </a:lnTo>
                <a:lnTo>
                  <a:pt x="41" y="222"/>
                </a:lnTo>
                <a:lnTo>
                  <a:pt x="24" y="177"/>
                </a:lnTo>
                <a:lnTo>
                  <a:pt x="17" y="144"/>
                </a:lnTo>
                <a:lnTo>
                  <a:pt x="9" y="131"/>
                </a:lnTo>
                <a:lnTo>
                  <a:pt x="0" y="115"/>
                </a:lnTo>
                <a:lnTo>
                  <a:pt x="11" y="86"/>
                </a:lnTo>
                <a:lnTo>
                  <a:pt x="20" y="51"/>
                </a:lnTo>
                <a:lnTo>
                  <a:pt x="3" y="39"/>
                </a:lnTo>
                <a:lnTo>
                  <a:pt x="0" y="23"/>
                </a:lnTo>
                <a:lnTo>
                  <a:pt x="6" y="8"/>
                </a:lnTo>
                <a:lnTo>
                  <a:pt x="16" y="8"/>
                </a:lnTo>
                <a:lnTo>
                  <a:pt x="513" y="0"/>
                </a:lnTo>
                <a:lnTo>
                  <a:pt x="518" y="25"/>
                </a:lnTo>
                <a:lnTo>
                  <a:pt x="531" y="34"/>
                </a:lnTo>
                <a:lnTo>
                  <a:pt x="533" y="43"/>
                </a:lnTo>
                <a:lnTo>
                  <a:pt x="521" y="63"/>
                </a:lnTo>
                <a:lnTo>
                  <a:pt x="522" y="83"/>
                </a:lnTo>
                <a:lnTo>
                  <a:pt x="537" y="105"/>
                </a:lnTo>
                <a:lnTo>
                  <a:pt x="552" y="113"/>
                </a:lnTo>
                <a:lnTo>
                  <a:pt x="570" y="116"/>
                </a:lnTo>
                <a:lnTo>
                  <a:pt x="574" y="121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4" name="Freeform 40"/>
          <p:cNvSpPr>
            <a:spLocks/>
          </p:cNvSpPr>
          <p:nvPr/>
        </p:nvSpPr>
        <p:spPr bwMode="auto">
          <a:xfrm>
            <a:off x="4343399" y="740977"/>
            <a:ext cx="2187577" cy="2425700"/>
          </a:xfrm>
          <a:custGeom>
            <a:avLst/>
            <a:gdLst/>
            <a:ahLst/>
            <a:cxnLst>
              <a:cxn ang="0">
                <a:pos x="52" y="403"/>
              </a:cxn>
              <a:cxn ang="0">
                <a:pos x="30" y="278"/>
              </a:cxn>
              <a:cxn ang="0">
                <a:pos x="17" y="198"/>
              </a:cxn>
              <a:cxn ang="0">
                <a:pos x="7" y="106"/>
              </a:cxn>
              <a:cxn ang="0">
                <a:pos x="0" y="50"/>
              </a:cxn>
              <a:cxn ang="0">
                <a:pos x="183" y="1"/>
              </a:cxn>
              <a:cxn ang="0">
                <a:pos x="201" y="3"/>
              </a:cxn>
              <a:cxn ang="0">
                <a:pos x="217" y="41"/>
              </a:cxn>
              <a:cxn ang="0">
                <a:pos x="235" y="87"/>
              </a:cxn>
              <a:cxn ang="0">
                <a:pos x="267" y="96"/>
              </a:cxn>
              <a:cxn ang="0">
                <a:pos x="304" y="111"/>
              </a:cxn>
              <a:cxn ang="0">
                <a:pos x="336" y="103"/>
              </a:cxn>
              <a:cxn ang="0">
                <a:pos x="356" y="92"/>
              </a:cxn>
              <a:cxn ang="0">
                <a:pos x="381" y="98"/>
              </a:cxn>
              <a:cxn ang="0">
                <a:pos x="437" y="128"/>
              </a:cxn>
              <a:cxn ang="0">
                <a:pos x="454" y="125"/>
              </a:cxn>
              <a:cxn ang="0">
                <a:pos x="466" y="140"/>
              </a:cxn>
              <a:cxn ang="0">
                <a:pos x="484" y="145"/>
              </a:cxn>
              <a:cxn ang="0">
                <a:pos x="492" y="158"/>
              </a:cxn>
              <a:cxn ang="0">
                <a:pos x="526" y="164"/>
              </a:cxn>
              <a:cxn ang="0">
                <a:pos x="555" y="140"/>
              </a:cxn>
              <a:cxn ang="0">
                <a:pos x="575" y="147"/>
              </a:cxn>
              <a:cxn ang="0">
                <a:pos x="584" y="155"/>
              </a:cxn>
              <a:cxn ang="0">
                <a:pos x="643" y="148"/>
              </a:cxn>
              <a:cxn ang="0">
                <a:pos x="658" y="167"/>
              </a:cxn>
              <a:cxn ang="0">
                <a:pos x="689" y="158"/>
              </a:cxn>
              <a:cxn ang="0">
                <a:pos x="662" y="183"/>
              </a:cxn>
              <a:cxn ang="0">
                <a:pos x="577" y="219"/>
              </a:cxn>
              <a:cxn ang="0">
                <a:pos x="544" y="256"/>
              </a:cxn>
              <a:cxn ang="0">
                <a:pos x="520" y="284"/>
              </a:cxn>
              <a:cxn ang="0">
                <a:pos x="485" y="315"/>
              </a:cxn>
              <a:cxn ang="0">
                <a:pos x="444" y="351"/>
              </a:cxn>
              <a:cxn ang="0">
                <a:pos x="443" y="419"/>
              </a:cxn>
              <a:cxn ang="0">
                <a:pos x="405" y="451"/>
              </a:cxn>
              <a:cxn ang="0">
                <a:pos x="408" y="500"/>
              </a:cxn>
              <a:cxn ang="0">
                <a:pos x="401" y="539"/>
              </a:cxn>
              <a:cxn ang="0">
                <a:pos x="405" y="602"/>
              </a:cxn>
              <a:cxn ang="0">
                <a:pos x="443" y="620"/>
              </a:cxn>
              <a:cxn ang="0">
                <a:pos x="474" y="642"/>
              </a:cxn>
              <a:cxn ang="0">
                <a:pos x="540" y="701"/>
              </a:cxn>
              <a:cxn ang="0">
                <a:pos x="557" y="757"/>
              </a:cxn>
              <a:cxn ang="0">
                <a:pos x="67" y="550"/>
              </a:cxn>
              <a:cxn ang="0">
                <a:pos x="40" y="511"/>
              </a:cxn>
              <a:cxn ang="0">
                <a:pos x="33" y="490"/>
              </a:cxn>
              <a:cxn ang="0">
                <a:pos x="54" y="473"/>
              </a:cxn>
            </a:cxnLst>
            <a:rect l="0" t="0" r="r" b="b"/>
            <a:pathLst>
              <a:path w="689" h="764">
                <a:moveTo>
                  <a:pt x="55" y="453"/>
                </a:moveTo>
                <a:lnTo>
                  <a:pt x="52" y="403"/>
                </a:lnTo>
                <a:lnTo>
                  <a:pt x="41" y="359"/>
                </a:lnTo>
                <a:lnTo>
                  <a:pt x="30" y="278"/>
                </a:lnTo>
                <a:lnTo>
                  <a:pt x="28" y="219"/>
                </a:lnTo>
                <a:lnTo>
                  <a:pt x="17" y="198"/>
                </a:lnTo>
                <a:lnTo>
                  <a:pt x="7" y="168"/>
                </a:lnTo>
                <a:lnTo>
                  <a:pt x="7" y="106"/>
                </a:lnTo>
                <a:lnTo>
                  <a:pt x="11" y="83"/>
                </a:lnTo>
                <a:lnTo>
                  <a:pt x="0" y="50"/>
                </a:lnTo>
                <a:lnTo>
                  <a:pt x="181" y="50"/>
                </a:lnTo>
                <a:lnTo>
                  <a:pt x="183" y="1"/>
                </a:lnTo>
                <a:lnTo>
                  <a:pt x="187" y="0"/>
                </a:lnTo>
                <a:lnTo>
                  <a:pt x="201" y="3"/>
                </a:lnTo>
                <a:lnTo>
                  <a:pt x="212" y="8"/>
                </a:lnTo>
                <a:lnTo>
                  <a:pt x="217" y="41"/>
                </a:lnTo>
                <a:lnTo>
                  <a:pt x="226" y="78"/>
                </a:lnTo>
                <a:lnTo>
                  <a:pt x="235" y="87"/>
                </a:lnTo>
                <a:lnTo>
                  <a:pt x="265" y="87"/>
                </a:lnTo>
                <a:lnTo>
                  <a:pt x="267" y="96"/>
                </a:lnTo>
                <a:lnTo>
                  <a:pt x="304" y="98"/>
                </a:lnTo>
                <a:lnTo>
                  <a:pt x="304" y="111"/>
                </a:lnTo>
                <a:lnTo>
                  <a:pt x="334" y="111"/>
                </a:lnTo>
                <a:lnTo>
                  <a:pt x="336" y="103"/>
                </a:lnTo>
                <a:lnTo>
                  <a:pt x="342" y="96"/>
                </a:lnTo>
                <a:lnTo>
                  <a:pt x="356" y="92"/>
                </a:lnTo>
                <a:lnTo>
                  <a:pt x="364" y="98"/>
                </a:lnTo>
                <a:lnTo>
                  <a:pt x="381" y="98"/>
                </a:lnTo>
                <a:lnTo>
                  <a:pt x="404" y="113"/>
                </a:lnTo>
                <a:lnTo>
                  <a:pt x="437" y="128"/>
                </a:lnTo>
                <a:lnTo>
                  <a:pt x="451" y="131"/>
                </a:lnTo>
                <a:lnTo>
                  <a:pt x="454" y="125"/>
                </a:lnTo>
                <a:lnTo>
                  <a:pt x="463" y="122"/>
                </a:lnTo>
                <a:lnTo>
                  <a:pt x="466" y="140"/>
                </a:lnTo>
                <a:lnTo>
                  <a:pt x="481" y="147"/>
                </a:lnTo>
                <a:lnTo>
                  <a:pt x="484" y="145"/>
                </a:lnTo>
                <a:lnTo>
                  <a:pt x="492" y="145"/>
                </a:lnTo>
                <a:lnTo>
                  <a:pt x="492" y="158"/>
                </a:lnTo>
                <a:lnTo>
                  <a:pt x="507" y="164"/>
                </a:lnTo>
                <a:lnTo>
                  <a:pt x="526" y="164"/>
                </a:lnTo>
                <a:lnTo>
                  <a:pt x="536" y="159"/>
                </a:lnTo>
                <a:lnTo>
                  <a:pt x="555" y="140"/>
                </a:lnTo>
                <a:lnTo>
                  <a:pt x="570" y="137"/>
                </a:lnTo>
                <a:lnTo>
                  <a:pt x="575" y="147"/>
                </a:lnTo>
                <a:lnTo>
                  <a:pt x="578" y="155"/>
                </a:lnTo>
                <a:lnTo>
                  <a:pt x="584" y="155"/>
                </a:lnTo>
                <a:lnTo>
                  <a:pt x="590" y="150"/>
                </a:lnTo>
                <a:lnTo>
                  <a:pt x="643" y="148"/>
                </a:lnTo>
                <a:lnTo>
                  <a:pt x="654" y="167"/>
                </a:lnTo>
                <a:lnTo>
                  <a:pt x="658" y="167"/>
                </a:lnTo>
                <a:lnTo>
                  <a:pt x="662" y="160"/>
                </a:lnTo>
                <a:lnTo>
                  <a:pt x="689" y="158"/>
                </a:lnTo>
                <a:lnTo>
                  <a:pt x="685" y="172"/>
                </a:lnTo>
                <a:lnTo>
                  <a:pt x="662" y="183"/>
                </a:lnTo>
                <a:lnTo>
                  <a:pt x="606" y="207"/>
                </a:lnTo>
                <a:lnTo>
                  <a:pt x="577" y="219"/>
                </a:lnTo>
                <a:lnTo>
                  <a:pt x="559" y="235"/>
                </a:lnTo>
                <a:lnTo>
                  <a:pt x="544" y="256"/>
                </a:lnTo>
                <a:lnTo>
                  <a:pt x="531" y="279"/>
                </a:lnTo>
                <a:lnTo>
                  <a:pt x="520" y="284"/>
                </a:lnTo>
                <a:lnTo>
                  <a:pt x="493" y="314"/>
                </a:lnTo>
                <a:lnTo>
                  <a:pt x="485" y="315"/>
                </a:lnTo>
                <a:lnTo>
                  <a:pt x="459" y="332"/>
                </a:lnTo>
                <a:lnTo>
                  <a:pt x="444" y="351"/>
                </a:lnTo>
                <a:lnTo>
                  <a:pt x="443" y="370"/>
                </a:lnTo>
                <a:lnTo>
                  <a:pt x="443" y="419"/>
                </a:lnTo>
                <a:lnTo>
                  <a:pt x="435" y="429"/>
                </a:lnTo>
                <a:lnTo>
                  <a:pt x="405" y="451"/>
                </a:lnTo>
                <a:lnTo>
                  <a:pt x="391" y="487"/>
                </a:lnTo>
                <a:lnTo>
                  <a:pt x="408" y="500"/>
                </a:lnTo>
                <a:lnTo>
                  <a:pt x="413" y="520"/>
                </a:lnTo>
                <a:lnTo>
                  <a:pt x="401" y="539"/>
                </a:lnTo>
                <a:lnTo>
                  <a:pt x="403" y="562"/>
                </a:lnTo>
                <a:lnTo>
                  <a:pt x="405" y="602"/>
                </a:lnTo>
                <a:lnTo>
                  <a:pt x="423" y="620"/>
                </a:lnTo>
                <a:lnTo>
                  <a:pt x="443" y="620"/>
                </a:lnTo>
                <a:lnTo>
                  <a:pt x="454" y="639"/>
                </a:lnTo>
                <a:lnTo>
                  <a:pt x="474" y="642"/>
                </a:lnTo>
                <a:lnTo>
                  <a:pt x="498" y="676"/>
                </a:lnTo>
                <a:lnTo>
                  <a:pt x="540" y="701"/>
                </a:lnTo>
                <a:lnTo>
                  <a:pt x="553" y="718"/>
                </a:lnTo>
                <a:lnTo>
                  <a:pt x="557" y="757"/>
                </a:lnTo>
                <a:lnTo>
                  <a:pt x="70" y="764"/>
                </a:lnTo>
                <a:lnTo>
                  <a:pt x="67" y="550"/>
                </a:lnTo>
                <a:lnTo>
                  <a:pt x="65" y="532"/>
                </a:lnTo>
                <a:lnTo>
                  <a:pt x="40" y="511"/>
                </a:lnTo>
                <a:lnTo>
                  <a:pt x="33" y="500"/>
                </a:lnTo>
                <a:lnTo>
                  <a:pt x="33" y="490"/>
                </a:lnTo>
                <a:lnTo>
                  <a:pt x="45" y="481"/>
                </a:lnTo>
                <a:lnTo>
                  <a:pt x="54" y="473"/>
                </a:lnTo>
                <a:lnTo>
                  <a:pt x="55" y="453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8" name="Freeform 44"/>
          <p:cNvSpPr>
            <a:spLocks/>
          </p:cNvSpPr>
          <p:nvPr/>
        </p:nvSpPr>
        <p:spPr bwMode="auto">
          <a:xfrm>
            <a:off x="2701922" y="4608127"/>
            <a:ext cx="2438401" cy="1304926"/>
          </a:xfrm>
          <a:custGeom>
            <a:avLst/>
            <a:gdLst/>
            <a:ahLst/>
            <a:cxnLst>
              <a:cxn ang="0">
                <a:pos x="768" y="409"/>
              </a:cxn>
              <a:cxn ang="0">
                <a:pos x="692" y="411"/>
              </a:cxn>
              <a:cxn ang="0">
                <a:pos x="416" y="408"/>
              </a:cxn>
              <a:cxn ang="0">
                <a:pos x="148" y="395"/>
              </a:cxn>
              <a:cxn ang="0">
                <a:pos x="0" y="388"/>
              </a:cxn>
              <a:cxn ang="0">
                <a:pos x="23" y="0"/>
              </a:cxn>
              <a:cxn ang="0">
                <a:pos x="156" y="4"/>
              </a:cxn>
              <a:cxn ang="0">
                <a:pos x="398" y="9"/>
              </a:cxn>
              <a:cxn ang="0">
                <a:pos x="664" y="15"/>
              </a:cxn>
              <a:cxn ang="0">
                <a:pos x="695" y="15"/>
              </a:cxn>
              <a:cxn ang="0">
                <a:pos x="708" y="28"/>
              </a:cxn>
              <a:cxn ang="0">
                <a:pos x="720" y="28"/>
              </a:cxn>
              <a:cxn ang="0">
                <a:pos x="730" y="34"/>
              </a:cxn>
              <a:cxn ang="0">
                <a:pos x="729" y="52"/>
              </a:cxn>
              <a:cxn ang="0">
                <a:pos x="718" y="63"/>
              </a:cxn>
              <a:cxn ang="0">
                <a:pos x="716" y="76"/>
              </a:cxn>
              <a:cxn ang="0">
                <a:pos x="727" y="96"/>
              </a:cxn>
              <a:cxn ang="0">
                <a:pos x="745" y="116"/>
              </a:cxn>
              <a:cxn ang="0">
                <a:pos x="759" y="125"/>
              </a:cxn>
              <a:cxn ang="0">
                <a:pos x="767" y="193"/>
              </a:cxn>
              <a:cxn ang="0">
                <a:pos x="768" y="409"/>
              </a:cxn>
            </a:cxnLst>
            <a:rect l="0" t="0" r="r" b="b"/>
            <a:pathLst>
              <a:path w="768" h="411">
                <a:moveTo>
                  <a:pt x="768" y="409"/>
                </a:moveTo>
                <a:lnTo>
                  <a:pt x="692" y="411"/>
                </a:lnTo>
                <a:lnTo>
                  <a:pt x="416" y="408"/>
                </a:lnTo>
                <a:lnTo>
                  <a:pt x="148" y="395"/>
                </a:lnTo>
                <a:lnTo>
                  <a:pt x="0" y="388"/>
                </a:lnTo>
                <a:lnTo>
                  <a:pt x="23" y="0"/>
                </a:lnTo>
                <a:lnTo>
                  <a:pt x="156" y="4"/>
                </a:lnTo>
                <a:lnTo>
                  <a:pt x="398" y="9"/>
                </a:lnTo>
                <a:lnTo>
                  <a:pt x="664" y="15"/>
                </a:lnTo>
                <a:lnTo>
                  <a:pt x="695" y="15"/>
                </a:lnTo>
                <a:lnTo>
                  <a:pt x="708" y="28"/>
                </a:lnTo>
                <a:lnTo>
                  <a:pt x="720" y="28"/>
                </a:lnTo>
                <a:lnTo>
                  <a:pt x="730" y="34"/>
                </a:lnTo>
                <a:lnTo>
                  <a:pt x="729" y="52"/>
                </a:lnTo>
                <a:lnTo>
                  <a:pt x="718" y="63"/>
                </a:lnTo>
                <a:lnTo>
                  <a:pt x="716" y="76"/>
                </a:lnTo>
                <a:lnTo>
                  <a:pt x="727" y="96"/>
                </a:lnTo>
                <a:lnTo>
                  <a:pt x="745" y="116"/>
                </a:lnTo>
                <a:lnTo>
                  <a:pt x="759" y="125"/>
                </a:lnTo>
                <a:lnTo>
                  <a:pt x="767" y="193"/>
                </a:lnTo>
                <a:lnTo>
                  <a:pt x="768" y="409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9" name="Freeform 45"/>
          <p:cNvSpPr>
            <a:spLocks/>
          </p:cNvSpPr>
          <p:nvPr/>
        </p:nvSpPr>
        <p:spPr bwMode="auto">
          <a:xfrm>
            <a:off x="2178048" y="3303203"/>
            <a:ext cx="2724151" cy="1352550"/>
          </a:xfrm>
          <a:custGeom>
            <a:avLst/>
            <a:gdLst/>
            <a:ahLst/>
            <a:cxnLst>
              <a:cxn ang="0">
                <a:pos x="802" y="318"/>
              </a:cxn>
              <a:cxn ang="0">
                <a:pos x="822" y="360"/>
              </a:cxn>
              <a:cxn ang="0">
                <a:pos x="821" y="374"/>
              </a:cxn>
              <a:cxn ang="0">
                <a:pos x="842" y="407"/>
              </a:cxn>
              <a:cxn ang="0">
                <a:pos x="858" y="426"/>
              </a:cxn>
              <a:cxn ang="0">
                <a:pos x="828" y="426"/>
              </a:cxn>
              <a:cxn ang="0">
                <a:pos x="567" y="420"/>
              </a:cxn>
              <a:cxn ang="0">
                <a:pos x="322" y="415"/>
              </a:cxn>
              <a:cxn ang="0">
                <a:pos x="188" y="410"/>
              </a:cxn>
              <a:cxn ang="0">
                <a:pos x="194" y="282"/>
              </a:cxn>
              <a:cxn ang="0">
                <a:pos x="0" y="265"/>
              </a:cxn>
              <a:cxn ang="0">
                <a:pos x="27" y="0"/>
              </a:cxn>
              <a:cxn ang="0">
                <a:pos x="120" y="7"/>
              </a:cxn>
              <a:cxn ang="0">
                <a:pos x="241" y="14"/>
              </a:cxn>
              <a:cxn ang="0">
                <a:pos x="348" y="20"/>
              </a:cxn>
              <a:cxn ang="0">
                <a:pos x="491" y="27"/>
              </a:cxn>
              <a:cxn ang="0">
                <a:pos x="555" y="24"/>
              </a:cxn>
              <a:cxn ang="0">
                <a:pos x="567" y="38"/>
              </a:cxn>
              <a:cxn ang="0">
                <a:pos x="596" y="56"/>
              </a:cxn>
              <a:cxn ang="0">
                <a:pos x="603" y="61"/>
              </a:cxn>
              <a:cxn ang="0">
                <a:pos x="629" y="53"/>
              </a:cxn>
              <a:cxn ang="0">
                <a:pos x="653" y="51"/>
              </a:cxn>
              <a:cxn ang="0">
                <a:pos x="669" y="49"/>
              </a:cxn>
              <a:cxn ang="0">
                <a:pos x="680" y="57"/>
              </a:cxn>
              <a:cxn ang="0">
                <a:pos x="704" y="67"/>
              </a:cxn>
              <a:cxn ang="0">
                <a:pos x="722" y="76"/>
              </a:cxn>
              <a:cxn ang="0">
                <a:pos x="725" y="86"/>
              </a:cxn>
              <a:cxn ang="0">
                <a:pos x="730" y="99"/>
              </a:cxn>
              <a:cxn ang="0">
                <a:pos x="742" y="99"/>
              </a:cxn>
              <a:cxn ang="0">
                <a:pos x="746" y="99"/>
              </a:cxn>
              <a:cxn ang="0">
                <a:pos x="752" y="127"/>
              </a:cxn>
              <a:cxn ang="0">
                <a:pos x="769" y="178"/>
              </a:cxn>
              <a:cxn ang="0">
                <a:pos x="773" y="200"/>
              </a:cxn>
              <a:cxn ang="0">
                <a:pos x="788" y="223"/>
              </a:cxn>
              <a:cxn ang="0">
                <a:pos x="791" y="254"/>
              </a:cxn>
              <a:cxn ang="0">
                <a:pos x="801" y="279"/>
              </a:cxn>
              <a:cxn ang="0">
                <a:pos x="802" y="318"/>
              </a:cxn>
            </a:cxnLst>
            <a:rect l="0" t="0" r="r" b="b"/>
            <a:pathLst>
              <a:path w="858" h="426">
                <a:moveTo>
                  <a:pt x="802" y="318"/>
                </a:moveTo>
                <a:lnTo>
                  <a:pt x="822" y="360"/>
                </a:lnTo>
                <a:lnTo>
                  <a:pt x="821" y="374"/>
                </a:lnTo>
                <a:lnTo>
                  <a:pt x="842" y="407"/>
                </a:lnTo>
                <a:lnTo>
                  <a:pt x="858" y="426"/>
                </a:lnTo>
                <a:lnTo>
                  <a:pt x="828" y="426"/>
                </a:lnTo>
                <a:lnTo>
                  <a:pt x="567" y="420"/>
                </a:lnTo>
                <a:lnTo>
                  <a:pt x="322" y="415"/>
                </a:lnTo>
                <a:lnTo>
                  <a:pt x="188" y="410"/>
                </a:lnTo>
                <a:lnTo>
                  <a:pt x="194" y="282"/>
                </a:lnTo>
                <a:lnTo>
                  <a:pt x="0" y="265"/>
                </a:lnTo>
                <a:lnTo>
                  <a:pt x="27" y="0"/>
                </a:lnTo>
                <a:lnTo>
                  <a:pt x="120" y="7"/>
                </a:lnTo>
                <a:lnTo>
                  <a:pt x="241" y="14"/>
                </a:lnTo>
                <a:lnTo>
                  <a:pt x="348" y="20"/>
                </a:lnTo>
                <a:lnTo>
                  <a:pt x="491" y="27"/>
                </a:lnTo>
                <a:lnTo>
                  <a:pt x="555" y="24"/>
                </a:lnTo>
                <a:lnTo>
                  <a:pt x="567" y="38"/>
                </a:lnTo>
                <a:lnTo>
                  <a:pt x="596" y="56"/>
                </a:lnTo>
                <a:lnTo>
                  <a:pt x="603" y="61"/>
                </a:lnTo>
                <a:lnTo>
                  <a:pt x="629" y="53"/>
                </a:lnTo>
                <a:lnTo>
                  <a:pt x="653" y="51"/>
                </a:lnTo>
                <a:lnTo>
                  <a:pt x="669" y="49"/>
                </a:lnTo>
                <a:lnTo>
                  <a:pt x="680" y="57"/>
                </a:lnTo>
                <a:lnTo>
                  <a:pt x="704" y="67"/>
                </a:lnTo>
                <a:lnTo>
                  <a:pt x="722" y="76"/>
                </a:lnTo>
                <a:lnTo>
                  <a:pt x="725" y="86"/>
                </a:lnTo>
                <a:lnTo>
                  <a:pt x="730" y="99"/>
                </a:lnTo>
                <a:lnTo>
                  <a:pt x="742" y="99"/>
                </a:lnTo>
                <a:lnTo>
                  <a:pt x="746" y="99"/>
                </a:lnTo>
                <a:lnTo>
                  <a:pt x="752" y="127"/>
                </a:lnTo>
                <a:lnTo>
                  <a:pt x="769" y="178"/>
                </a:lnTo>
                <a:lnTo>
                  <a:pt x="773" y="200"/>
                </a:lnTo>
                <a:lnTo>
                  <a:pt x="788" y="223"/>
                </a:lnTo>
                <a:lnTo>
                  <a:pt x="791" y="254"/>
                </a:lnTo>
                <a:lnTo>
                  <a:pt x="801" y="279"/>
                </a:lnTo>
                <a:lnTo>
                  <a:pt x="802" y="318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0" name="Freeform 46"/>
          <p:cNvSpPr>
            <a:spLocks/>
          </p:cNvSpPr>
          <p:nvPr/>
        </p:nvSpPr>
        <p:spPr bwMode="auto">
          <a:xfrm>
            <a:off x="2260598" y="2093527"/>
            <a:ext cx="2305051" cy="1524000"/>
          </a:xfrm>
          <a:custGeom>
            <a:avLst/>
            <a:gdLst/>
            <a:ahLst/>
            <a:cxnLst>
              <a:cxn ang="0">
                <a:pos x="718" y="479"/>
              </a:cxn>
              <a:cxn ang="0">
                <a:pos x="718" y="475"/>
              </a:cxn>
              <a:cxn ang="0">
                <a:pos x="701" y="446"/>
              </a:cxn>
              <a:cxn ang="0">
                <a:pos x="712" y="418"/>
              </a:cxn>
              <a:cxn ang="0">
                <a:pos x="721" y="383"/>
              </a:cxn>
              <a:cxn ang="0">
                <a:pos x="704" y="370"/>
              </a:cxn>
              <a:cxn ang="0">
                <a:pos x="702" y="354"/>
              </a:cxn>
              <a:cxn ang="0">
                <a:pos x="707" y="338"/>
              </a:cxn>
              <a:cxn ang="0">
                <a:pos x="726" y="338"/>
              </a:cxn>
              <a:cxn ang="0">
                <a:pos x="725" y="308"/>
              </a:cxn>
              <a:cxn ang="0">
                <a:pos x="723" y="127"/>
              </a:cxn>
              <a:cxn ang="0">
                <a:pos x="719" y="105"/>
              </a:cxn>
              <a:cxn ang="0">
                <a:pos x="695" y="85"/>
              </a:cxn>
              <a:cxn ang="0">
                <a:pos x="689" y="75"/>
              </a:cxn>
              <a:cxn ang="0">
                <a:pos x="688" y="65"/>
              </a:cxn>
              <a:cxn ang="0">
                <a:pos x="701" y="56"/>
              </a:cxn>
              <a:cxn ang="0">
                <a:pos x="710" y="46"/>
              </a:cxn>
              <a:cxn ang="0">
                <a:pos x="711" y="30"/>
              </a:cxn>
              <a:cxn ang="0">
                <a:pos x="361" y="20"/>
              </a:cxn>
              <a:cxn ang="0">
                <a:pos x="32" y="0"/>
              </a:cxn>
              <a:cxn ang="0">
                <a:pos x="0" y="382"/>
              </a:cxn>
              <a:cxn ang="0">
                <a:pos x="88" y="387"/>
              </a:cxn>
              <a:cxn ang="0">
                <a:pos x="208" y="395"/>
              </a:cxn>
              <a:cxn ang="0">
                <a:pos x="314" y="400"/>
              </a:cxn>
              <a:cxn ang="0">
                <a:pos x="457" y="408"/>
              </a:cxn>
              <a:cxn ang="0">
                <a:pos x="529" y="405"/>
              </a:cxn>
              <a:cxn ang="0">
                <a:pos x="541" y="419"/>
              </a:cxn>
              <a:cxn ang="0">
                <a:pos x="572" y="438"/>
              </a:cxn>
              <a:cxn ang="0">
                <a:pos x="577" y="443"/>
              </a:cxn>
              <a:cxn ang="0">
                <a:pos x="604" y="434"/>
              </a:cxn>
              <a:cxn ang="0">
                <a:pos x="643" y="430"/>
              </a:cxn>
              <a:cxn ang="0">
                <a:pos x="653" y="438"/>
              </a:cxn>
              <a:cxn ang="0">
                <a:pos x="679" y="448"/>
              </a:cxn>
              <a:cxn ang="0">
                <a:pos x="696" y="458"/>
              </a:cxn>
              <a:cxn ang="0">
                <a:pos x="699" y="467"/>
              </a:cxn>
              <a:cxn ang="0">
                <a:pos x="705" y="480"/>
              </a:cxn>
              <a:cxn ang="0">
                <a:pos x="718" y="479"/>
              </a:cxn>
            </a:cxnLst>
            <a:rect l="0" t="0" r="r" b="b"/>
            <a:pathLst>
              <a:path w="726" h="480">
                <a:moveTo>
                  <a:pt x="718" y="479"/>
                </a:moveTo>
                <a:lnTo>
                  <a:pt x="718" y="475"/>
                </a:lnTo>
                <a:lnTo>
                  <a:pt x="701" y="446"/>
                </a:lnTo>
                <a:lnTo>
                  <a:pt x="712" y="418"/>
                </a:lnTo>
                <a:lnTo>
                  <a:pt x="721" y="383"/>
                </a:lnTo>
                <a:lnTo>
                  <a:pt x="704" y="370"/>
                </a:lnTo>
                <a:lnTo>
                  <a:pt x="702" y="354"/>
                </a:lnTo>
                <a:lnTo>
                  <a:pt x="707" y="338"/>
                </a:lnTo>
                <a:lnTo>
                  <a:pt x="726" y="338"/>
                </a:lnTo>
                <a:lnTo>
                  <a:pt x="725" y="308"/>
                </a:lnTo>
                <a:lnTo>
                  <a:pt x="723" y="127"/>
                </a:lnTo>
                <a:lnTo>
                  <a:pt x="719" y="105"/>
                </a:lnTo>
                <a:lnTo>
                  <a:pt x="695" y="85"/>
                </a:lnTo>
                <a:lnTo>
                  <a:pt x="689" y="75"/>
                </a:lnTo>
                <a:lnTo>
                  <a:pt x="688" y="65"/>
                </a:lnTo>
                <a:lnTo>
                  <a:pt x="701" y="56"/>
                </a:lnTo>
                <a:lnTo>
                  <a:pt x="710" y="46"/>
                </a:lnTo>
                <a:lnTo>
                  <a:pt x="711" y="30"/>
                </a:lnTo>
                <a:lnTo>
                  <a:pt x="361" y="20"/>
                </a:lnTo>
                <a:lnTo>
                  <a:pt x="32" y="0"/>
                </a:lnTo>
                <a:lnTo>
                  <a:pt x="0" y="382"/>
                </a:lnTo>
                <a:lnTo>
                  <a:pt x="88" y="387"/>
                </a:lnTo>
                <a:lnTo>
                  <a:pt x="208" y="395"/>
                </a:lnTo>
                <a:lnTo>
                  <a:pt x="314" y="400"/>
                </a:lnTo>
                <a:lnTo>
                  <a:pt x="457" y="408"/>
                </a:lnTo>
                <a:lnTo>
                  <a:pt x="529" y="405"/>
                </a:lnTo>
                <a:lnTo>
                  <a:pt x="541" y="419"/>
                </a:lnTo>
                <a:lnTo>
                  <a:pt x="572" y="438"/>
                </a:lnTo>
                <a:lnTo>
                  <a:pt x="577" y="443"/>
                </a:lnTo>
                <a:lnTo>
                  <a:pt x="604" y="434"/>
                </a:lnTo>
                <a:lnTo>
                  <a:pt x="643" y="430"/>
                </a:lnTo>
                <a:lnTo>
                  <a:pt x="653" y="438"/>
                </a:lnTo>
                <a:lnTo>
                  <a:pt x="679" y="448"/>
                </a:lnTo>
                <a:lnTo>
                  <a:pt x="696" y="458"/>
                </a:lnTo>
                <a:lnTo>
                  <a:pt x="699" y="467"/>
                </a:lnTo>
                <a:lnTo>
                  <a:pt x="705" y="480"/>
                </a:lnTo>
                <a:lnTo>
                  <a:pt x="718" y="479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1" name="Freeform 47"/>
          <p:cNvSpPr>
            <a:spLocks/>
          </p:cNvSpPr>
          <p:nvPr/>
        </p:nvSpPr>
        <p:spPr bwMode="auto">
          <a:xfrm>
            <a:off x="2365372" y="810827"/>
            <a:ext cx="2152651" cy="1371600"/>
          </a:xfrm>
          <a:custGeom>
            <a:avLst/>
            <a:gdLst/>
            <a:ahLst/>
            <a:cxnLst>
              <a:cxn ang="0">
                <a:pos x="678" y="432"/>
              </a:cxn>
              <a:cxn ang="0">
                <a:pos x="675" y="381"/>
              </a:cxn>
              <a:cxn ang="0">
                <a:pos x="665" y="340"/>
              </a:cxn>
              <a:cxn ang="0">
                <a:pos x="653" y="262"/>
              </a:cxn>
              <a:cxn ang="0">
                <a:pos x="651" y="196"/>
              </a:cxn>
              <a:cxn ang="0">
                <a:pos x="640" y="178"/>
              </a:cxn>
              <a:cxn ang="0">
                <a:pos x="630" y="147"/>
              </a:cxn>
              <a:cxn ang="0">
                <a:pos x="630" y="84"/>
              </a:cxn>
              <a:cxn ang="0">
                <a:pos x="634" y="61"/>
              </a:cxn>
              <a:cxn ang="0">
                <a:pos x="622" y="28"/>
              </a:cxn>
              <a:cxn ang="0">
                <a:pos x="451" y="25"/>
              </a:cxn>
              <a:cxn ang="0">
                <a:pos x="339" y="21"/>
              </a:cxn>
              <a:cxn ang="0">
                <a:pos x="180" y="13"/>
              </a:cxn>
              <a:cxn ang="0">
                <a:pos x="42" y="0"/>
              </a:cxn>
              <a:cxn ang="0">
                <a:pos x="0" y="404"/>
              </a:cxn>
              <a:cxn ang="0">
                <a:pos x="330" y="424"/>
              </a:cxn>
              <a:cxn ang="0">
                <a:pos x="678" y="432"/>
              </a:cxn>
            </a:cxnLst>
            <a:rect l="0" t="0" r="r" b="b"/>
            <a:pathLst>
              <a:path w="678" h="432">
                <a:moveTo>
                  <a:pt x="678" y="432"/>
                </a:moveTo>
                <a:lnTo>
                  <a:pt x="675" y="381"/>
                </a:lnTo>
                <a:lnTo>
                  <a:pt x="665" y="340"/>
                </a:lnTo>
                <a:lnTo>
                  <a:pt x="653" y="262"/>
                </a:lnTo>
                <a:lnTo>
                  <a:pt x="651" y="196"/>
                </a:lnTo>
                <a:lnTo>
                  <a:pt x="640" y="178"/>
                </a:lnTo>
                <a:lnTo>
                  <a:pt x="630" y="147"/>
                </a:lnTo>
                <a:lnTo>
                  <a:pt x="630" y="84"/>
                </a:lnTo>
                <a:lnTo>
                  <a:pt x="634" y="61"/>
                </a:lnTo>
                <a:lnTo>
                  <a:pt x="622" y="28"/>
                </a:lnTo>
                <a:lnTo>
                  <a:pt x="451" y="25"/>
                </a:lnTo>
                <a:lnTo>
                  <a:pt x="339" y="21"/>
                </a:lnTo>
                <a:lnTo>
                  <a:pt x="180" y="13"/>
                </a:lnTo>
                <a:lnTo>
                  <a:pt x="42" y="0"/>
                </a:lnTo>
                <a:lnTo>
                  <a:pt x="0" y="404"/>
                </a:lnTo>
                <a:lnTo>
                  <a:pt x="330" y="424"/>
                </a:lnTo>
                <a:lnTo>
                  <a:pt x="678" y="432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89"/>
          <p:cNvGrpSpPr/>
          <p:nvPr/>
        </p:nvGrpSpPr>
        <p:grpSpPr>
          <a:xfrm>
            <a:off x="3810000" y="6249601"/>
            <a:ext cx="2184305" cy="455999"/>
            <a:chOff x="2955925" y="6369050"/>
            <a:chExt cx="2184305" cy="455999"/>
          </a:xfrm>
        </p:grpSpPr>
        <p:sp>
          <p:nvSpPr>
            <p:cNvPr id="121" name="Line 645"/>
            <p:cNvSpPr>
              <a:spLocks noChangeShapeType="1"/>
            </p:cNvSpPr>
            <p:nvPr/>
          </p:nvSpPr>
          <p:spPr bwMode="auto">
            <a:xfrm>
              <a:off x="2990851" y="6591300"/>
              <a:ext cx="1765301" cy="317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2" name="Line 646"/>
            <p:cNvSpPr>
              <a:spLocks noChangeShapeType="1"/>
            </p:cNvSpPr>
            <p:nvPr/>
          </p:nvSpPr>
          <p:spPr bwMode="auto">
            <a:xfrm flipV="1">
              <a:off x="4752976" y="6477000"/>
              <a:ext cx="3176" cy="11112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3" name="Line 647"/>
            <p:cNvSpPr>
              <a:spLocks noChangeShapeType="1"/>
            </p:cNvSpPr>
            <p:nvPr/>
          </p:nvSpPr>
          <p:spPr bwMode="auto">
            <a:xfrm flipV="1">
              <a:off x="2990851" y="6483350"/>
              <a:ext cx="3176" cy="21907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4" name="Line 648"/>
            <p:cNvSpPr>
              <a:spLocks noChangeShapeType="1"/>
            </p:cNvSpPr>
            <p:nvPr/>
          </p:nvSpPr>
          <p:spPr bwMode="auto">
            <a:xfrm flipV="1">
              <a:off x="4108452" y="6594476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5" name="Line 649"/>
            <p:cNvSpPr>
              <a:spLocks noChangeShapeType="1"/>
            </p:cNvSpPr>
            <p:nvPr/>
          </p:nvSpPr>
          <p:spPr bwMode="auto">
            <a:xfrm flipV="1">
              <a:off x="3736975" y="6594476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6" name="Line 650"/>
            <p:cNvSpPr>
              <a:spLocks noChangeShapeType="1"/>
            </p:cNvSpPr>
            <p:nvPr/>
          </p:nvSpPr>
          <p:spPr bwMode="auto">
            <a:xfrm flipV="1">
              <a:off x="3365501" y="6594476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7" name="Line 651"/>
            <p:cNvSpPr>
              <a:spLocks noChangeShapeType="1"/>
            </p:cNvSpPr>
            <p:nvPr/>
          </p:nvSpPr>
          <p:spPr bwMode="auto">
            <a:xfrm flipV="1">
              <a:off x="4165602" y="6483350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8" name="Line 652"/>
            <p:cNvSpPr>
              <a:spLocks noChangeShapeType="1"/>
            </p:cNvSpPr>
            <p:nvPr/>
          </p:nvSpPr>
          <p:spPr bwMode="auto">
            <a:xfrm flipV="1">
              <a:off x="3578225" y="6483350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7" name="Rectangle 661"/>
            <p:cNvSpPr>
              <a:spLocks noChangeArrowheads="1"/>
            </p:cNvSpPr>
            <p:nvPr/>
          </p:nvSpPr>
          <p:spPr bwMode="auto">
            <a:xfrm>
              <a:off x="2959101" y="6369050"/>
              <a:ext cx="137858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662"/>
            <p:cNvSpPr>
              <a:spLocks noChangeArrowheads="1"/>
            </p:cNvSpPr>
            <p:nvPr/>
          </p:nvSpPr>
          <p:spPr bwMode="auto">
            <a:xfrm>
              <a:off x="2955925" y="6686550"/>
              <a:ext cx="137858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663"/>
            <p:cNvSpPr>
              <a:spLocks noChangeArrowheads="1"/>
            </p:cNvSpPr>
            <p:nvPr/>
          </p:nvSpPr>
          <p:spPr bwMode="auto">
            <a:xfrm>
              <a:off x="3263901" y="6686550"/>
              <a:ext cx="27571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664"/>
            <p:cNvSpPr>
              <a:spLocks noChangeArrowheads="1"/>
            </p:cNvSpPr>
            <p:nvPr/>
          </p:nvSpPr>
          <p:spPr bwMode="auto">
            <a:xfrm>
              <a:off x="3482975" y="6369050"/>
              <a:ext cx="27571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665"/>
            <p:cNvSpPr>
              <a:spLocks noChangeArrowheads="1"/>
            </p:cNvSpPr>
            <p:nvPr/>
          </p:nvSpPr>
          <p:spPr bwMode="auto">
            <a:xfrm>
              <a:off x="3644901" y="6686550"/>
              <a:ext cx="27571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666"/>
            <p:cNvSpPr>
              <a:spLocks noChangeArrowheads="1"/>
            </p:cNvSpPr>
            <p:nvPr/>
          </p:nvSpPr>
          <p:spPr bwMode="auto">
            <a:xfrm>
              <a:off x="4016375" y="6686550"/>
              <a:ext cx="482504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km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667"/>
            <p:cNvSpPr>
              <a:spLocks noChangeArrowheads="1"/>
            </p:cNvSpPr>
            <p:nvPr/>
          </p:nvSpPr>
          <p:spPr bwMode="auto">
            <a:xfrm>
              <a:off x="4657726" y="6369050"/>
              <a:ext cx="482504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mi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668"/>
            <p:cNvSpPr>
              <a:spLocks noChangeArrowheads="1"/>
            </p:cNvSpPr>
            <p:nvPr/>
          </p:nvSpPr>
          <p:spPr bwMode="auto">
            <a:xfrm>
              <a:off x="4073526" y="6369050"/>
              <a:ext cx="27571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438400" y="0"/>
            <a:ext cx="44196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smtClean="0"/>
              <a:t>West North Central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400" smtClean="0"/>
              <a:t>I am sure you want to create the following types of slides.</a:t>
            </a:r>
          </a:p>
          <a:p>
            <a:r>
              <a:rPr lang="en-US" sz="4400" smtClean="0"/>
              <a:t>This is what vector images can do.</a:t>
            </a:r>
          </a:p>
          <a:p>
            <a:r>
              <a:rPr lang="en-US" sz="4400" smtClean="0"/>
              <a:t>You can change the colors, font and add effects and so on….</a:t>
            </a:r>
            <a:endParaRPr lang="en-US"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3600" smtClean="0"/>
              <a:t>These are not vector, my sincere apologies.</a:t>
            </a:r>
          </a:p>
          <a:p>
            <a:r>
              <a:rPr lang="en-US" sz="3600" smtClean="0"/>
              <a:t>You want to buy them, available at $9.95, in structured layered format. The small state abbreviations in separate layers, so that you can change the typeface, size and so on.</a:t>
            </a:r>
          </a:p>
          <a:p>
            <a:r>
              <a:rPr lang="en-US" sz="3600" smtClean="0"/>
              <a:t>Other websites cell at $50 to $150. We give you at $9.95.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111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cp:lastModifiedBy>Sanjay Mohan</cp:lastModifiedBy>
  <cp:revision>22</cp:revision>
  <dcterms:created xsi:type="dcterms:W3CDTF">2013-09-13T10:57:51Z</dcterms:created>
  <dcterms:modified xsi:type="dcterms:W3CDTF">2014-03-15T05:37:37Z</dcterms:modified>
</cp:coreProperties>
</file>