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Freeform 31"/>
          <p:cNvSpPr>
            <a:spLocks/>
          </p:cNvSpPr>
          <p:nvPr/>
        </p:nvSpPr>
        <p:spPr bwMode="auto">
          <a:xfrm>
            <a:off x="5822856" y="1164894"/>
            <a:ext cx="1971331" cy="1735546"/>
          </a:xfrm>
          <a:custGeom>
            <a:avLst/>
            <a:gdLst/>
            <a:ahLst/>
            <a:cxnLst>
              <a:cxn ang="0">
                <a:pos x="510" y="64"/>
              </a:cxn>
              <a:cxn ang="0">
                <a:pos x="486" y="69"/>
              </a:cxn>
              <a:cxn ang="0">
                <a:pos x="456" y="65"/>
              </a:cxn>
              <a:cxn ang="0">
                <a:pos x="458" y="55"/>
              </a:cxn>
              <a:cxn ang="0">
                <a:pos x="476" y="40"/>
              </a:cxn>
              <a:cxn ang="0">
                <a:pos x="482" y="18"/>
              </a:cxn>
              <a:cxn ang="0">
                <a:pos x="471" y="0"/>
              </a:cxn>
              <a:cxn ang="0">
                <a:pos x="0" y="15"/>
              </a:cxn>
              <a:cxn ang="0">
                <a:pos x="9" y="56"/>
              </a:cxn>
              <a:cxn ang="0">
                <a:pos x="9" y="106"/>
              </a:cxn>
              <a:cxn ang="0">
                <a:pos x="18" y="172"/>
              </a:cxn>
              <a:cxn ang="0">
                <a:pos x="19" y="399"/>
              </a:cxn>
              <a:cxn ang="0">
                <a:pos x="33" y="410"/>
              </a:cxn>
              <a:cxn ang="0">
                <a:pos x="51" y="402"/>
              </a:cxn>
              <a:cxn ang="0">
                <a:pos x="67" y="409"/>
              </a:cxn>
              <a:cxn ang="0">
                <a:pos x="71" y="449"/>
              </a:cxn>
              <a:cxn ang="0">
                <a:pos x="405" y="442"/>
              </a:cxn>
              <a:cxn ang="0">
                <a:pos x="412" y="429"/>
              </a:cxn>
              <a:cxn ang="0">
                <a:pos x="410" y="408"/>
              </a:cxn>
              <a:cxn ang="0">
                <a:pos x="399" y="390"/>
              </a:cxn>
              <a:cxn ang="0">
                <a:pos x="409" y="381"/>
              </a:cxn>
              <a:cxn ang="0">
                <a:pos x="399" y="366"/>
              </a:cxn>
              <a:cxn ang="0">
                <a:pos x="403" y="351"/>
              </a:cxn>
              <a:cxn ang="0">
                <a:pos x="412" y="317"/>
              </a:cxn>
              <a:cxn ang="0">
                <a:pos x="427" y="305"/>
              </a:cxn>
              <a:cxn ang="0">
                <a:pos x="423" y="291"/>
              </a:cxn>
              <a:cxn ang="0">
                <a:pos x="445" y="259"/>
              </a:cxn>
              <a:cxn ang="0">
                <a:pos x="461" y="251"/>
              </a:cxn>
              <a:cxn ang="0">
                <a:pos x="460" y="242"/>
              </a:cxn>
              <a:cxn ang="0">
                <a:pos x="459" y="231"/>
              </a:cxn>
              <a:cxn ang="0">
                <a:pos x="476" y="197"/>
              </a:cxn>
              <a:cxn ang="0">
                <a:pos x="490" y="190"/>
              </a:cxn>
              <a:cxn ang="0">
                <a:pos x="492" y="169"/>
              </a:cxn>
              <a:cxn ang="0">
                <a:pos x="503" y="162"/>
              </a:cxn>
              <a:cxn ang="0">
                <a:pos x="484" y="159"/>
              </a:cxn>
              <a:cxn ang="0">
                <a:pos x="476" y="135"/>
              </a:cxn>
              <a:cxn ang="0">
                <a:pos x="493" y="120"/>
              </a:cxn>
              <a:cxn ang="0">
                <a:pos x="496" y="108"/>
              </a:cxn>
              <a:cxn ang="0">
                <a:pos x="504" y="84"/>
              </a:cxn>
              <a:cxn ang="0">
                <a:pos x="510" y="64"/>
              </a:cxn>
            </a:cxnLst>
            <a:rect l="0" t="0" r="r" b="b"/>
            <a:pathLst>
              <a:path w="510" h="449">
                <a:moveTo>
                  <a:pt x="510" y="64"/>
                </a:moveTo>
                <a:lnTo>
                  <a:pt x="486" y="69"/>
                </a:lnTo>
                <a:lnTo>
                  <a:pt x="456" y="65"/>
                </a:lnTo>
                <a:lnTo>
                  <a:pt x="458" y="55"/>
                </a:lnTo>
                <a:lnTo>
                  <a:pt x="476" y="40"/>
                </a:lnTo>
                <a:lnTo>
                  <a:pt x="482" y="18"/>
                </a:lnTo>
                <a:lnTo>
                  <a:pt x="471" y="0"/>
                </a:lnTo>
                <a:lnTo>
                  <a:pt x="0" y="15"/>
                </a:lnTo>
                <a:lnTo>
                  <a:pt x="9" y="56"/>
                </a:lnTo>
                <a:lnTo>
                  <a:pt x="9" y="106"/>
                </a:lnTo>
                <a:lnTo>
                  <a:pt x="18" y="172"/>
                </a:lnTo>
                <a:lnTo>
                  <a:pt x="19" y="399"/>
                </a:lnTo>
                <a:lnTo>
                  <a:pt x="33" y="410"/>
                </a:lnTo>
                <a:lnTo>
                  <a:pt x="51" y="402"/>
                </a:lnTo>
                <a:lnTo>
                  <a:pt x="67" y="409"/>
                </a:lnTo>
                <a:lnTo>
                  <a:pt x="71" y="449"/>
                </a:lnTo>
                <a:lnTo>
                  <a:pt x="405" y="442"/>
                </a:lnTo>
                <a:lnTo>
                  <a:pt x="412" y="429"/>
                </a:lnTo>
                <a:lnTo>
                  <a:pt x="410" y="408"/>
                </a:lnTo>
                <a:lnTo>
                  <a:pt x="399" y="390"/>
                </a:lnTo>
                <a:lnTo>
                  <a:pt x="409" y="381"/>
                </a:lnTo>
                <a:lnTo>
                  <a:pt x="399" y="366"/>
                </a:lnTo>
                <a:lnTo>
                  <a:pt x="403" y="351"/>
                </a:lnTo>
                <a:lnTo>
                  <a:pt x="412" y="317"/>
                </a:lnTo>
                <a:lnTo>
                  <a:pt x="427" y="305"/>
                </a:lnTo>
                <a:lnTo>
                  <a:pt x="423" y="291"/>
                </a:lnTo>
                <a:lnTo>
                  <a:pt x="445" y="259"/>
                </a:lnTo>
                <a:lnTo>
                  <a:pt x="461" y="251"/>
                </a:lnTo>
                <a:lnTo>
                  <a:pt x="460" y="242"/>
                </a:lnTo>
                <a:lnTo>
                  <a:pt x="459" y="231"/>
                </a:lnTo>
                <a:lnTo>
                  <a:pt x="476" y="197"/>
                </a:lnTo>
                <a:lnTo>
                  <a:pt x="490" y="190"/>
                </a:lnTo>
                <a:lnTo>
                  <a:pt x="492" y="169"/>
                </a:lnTo>
                <a:lnTo>
                  <a:pt x="503" y="162"/>
                </a:lnTo>
                <a:lnTo>
                  <a:pt x="484" y="159"/>
                </a:lnTo>
                <a:lnTo>
                  <a:pt x="476" y="135"/>
                </a:lnTo>
                <a:lnTo>
                  <a:pt x="493" y="120"/>
                </a:lnTo>
                <a:lnTo>
                  <a:pt x="496" y="108"/>
                </a:lnTo>
                <a:lnTo>
                  <a:pt x="504" y="84"/>
                </a:lnTo>
                <a:lnTo>
                  <a:pt x="510" y="6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1" name="Freeform 37"/>
          <p:cNvSpPr>
            <a:spLocks/>
          </p:cNvSpPr>
          <p:nvPr/>
        </p:nvSpPr>
        <p:spPr bwMode="auto">
          <a:xfrm>
            <a:off x="6097297" y="2873381"/>
            <a:ext cx="2377195" cy="2021582"/>
          </a:xfrm>
          <a:custGeom>
            <a:avLst/>
            <a:gdLst/>
            <a:ahLst/>
            <a:cxnLst>
              <a:cxn ang="0">
                <a:pos x="2372" y="1414"/>
              </a:cxn>
              <a:cxn ang="0">
                <a:pos x="2382" y="1234"/>
              </a:cxn>
              <a:cxn ang="0">
                <a:pos x="1415" y="1275"/>
              </a:cxn>
              <a:cxn ang="0">
                <a:pos x="1421" y="969"/>
              </a:cxn>
              <a:cxn ang="0">
                <a:pos x="1657" y="556"/>
              </a:cxn>
              <a:cxn ang="0">
                <a:pos x="1676" y="469"/>
              </a:cxn>
              <a:cxn ang="0">
                <a:pos x="1624" y="356"/>
              </a:cxn>
              <a:cxn ang="0">
                <a:pos x="1569" y="179"/>
              </a:cxn>
              <a:cxn ang="0">
                <a:pos x="0" y="26"/>
              </a:cxn>
              <a:cxn ang="0">
                <a:pos x="20" y="560"/>
              </a:cxn>
              <a:cxn ang="0">
                <a:pos x="110" y="786"/>
              </a:cxn>
              <a:cxn ang="0">
                <a:pos x="259" y="1083"/>
              </a:cxn>
              <a:cxn ang="0">
                <a:pos x="284" y="1193"/>
              </a:cxn>
              <a:cxn ang="0">
                <a:pos x="181" y="1573"/>
              </a:cxn>
              <a:cxn ang="0">
                <a:pos x="207" y="1703"/>
              </a:cxn>
              <a:cxn ang="0">
                <a:pos x="149" y="1999"/>
              </a:cxn>
              <a:cxn ang="0">
                <a:pos x="285" y="2058"/>
              </a:cxn>
              <a:cxn ang="0">
                <a:pos x="919" y="2165"/>
              </a:cxn>
              <a:cxn ang="0">
                <a:pos x="1206" y="2156"/>
              </a:cxn>
              <a:cxn ang="0">
                <a:pos x="1388" y="2215"/>
              </a:cxn>
              <a:cxn ang="0">
                <a:pos x="1320" y="2124"/>
              </a:cxn>
              <a:cxn ang="0">
                <a:pos x="1169" y="2092"/>
              </a:cxn>
              <a:cxn ang="0">
                <a:pos x="1279" y="2023"/>
              </a:cxn>
              <a:cxn ang="0">
                <a:pos x="1379" y="2037"/>
              </a:cxn>
              <a:cxn ang="0">
                <a:pos x="1512" y="2124"/>
              </a:cxn>
              <a:cxn ang="0">
                <a:pos x="1649" y="2197"/>
              </a:cxn>
              <a:cxn ang="0">
                <a:pos x="1676" y="2292"/>
              </a:cxn>
              <a:cxn ang="0">
                <a:pos x="1685" y="2361"/>
              </a:cxn>
              <a:cxn ang="0">
                <a:pos x="2023" y="2425"/>
              </a:cxn>
              <a:cxn ang="0">
                <a:pos x="2123" y="2338"/>
              </a:cxn>
              <a:cxn ang="0">
                <a:pos x="2210" y="2324"/>
              </a:cxn>
              <a:cxn ang="0">
                <a:pos x="2169" y="2429"/>
              </a:cxn>
              <a:cxn ang="0">
                <a:pos x="2283" y="2411"/>
              </a:cxn>
              <a:cxn ang="0">
                <a:pos x="2369" y="2302"/>
              </a:cxn>
              <a:cxn ang="0">
                <a:pos x="2333" y="2247"/>
              </a:cxn>
              <a:cxn ang="0">
                <a:pos x="2388" y="2192"/>
              </a:cxn>
              <a:cxn ang="0">
                <a:pos x="2438" y="2178"/>
              </a:cxn>
              <a:cxn ang="0">
                <a:pos x="2575" y="2283"/>
              </a:cxn>
              <a:cxn ang="0">
                <a:pos x="2716" y="2379"/>
              </a:cxn>
              <a:cxn ang="0">
                <a:pos x="2830" y="2407"/>
              </a:cxn>
              <a:cxn ang="0">
                <a:pos x="2894" y="2279"/>
              </a:cxn>
              <a:cxn ang="0">
                <a:pos x="2762" y="2201"/>
              </a:cxn>
              <a:cxn ang="0">
                <a:pos x="2506" y="2115"/>
              </a:cxn>
              <a:cxn ang="0">
                <a:pos x="2602" y="2046"/>
              </a:cxn>
              <a:cxn ang="0">
                <a:pos x="2556" y="2000"/>
              </a:cxn>
              <a:cxn ang="0">
                <a:pos x="2648" y="1987"/>
              </a:cxn>
              <a:cxn ang="0">
                <a:pos x="2661" y="1845"/>
              </a:cxn>
              <a:cxn ang="0">
                <a:pos x="2611" y="1772"/>
              </a:cxn>
              <a:cxn ang="0">
                <a:pos x="2538" y="1905"/>
              </a:cxn>
              <a:cxn ang="0">
                <a:pos x="2424" y="1836"/>
              </a:cxn>
              <a:cxn ang="0">
                <a:pos x="2528" y="1684"/>
              </a:cxn>
              <a:cxn ang="0">
                <a:pos x="2465" y="1504"/>
              </a:cxn>
            </a:cxnLst>
            <a:rect l="0" t="0" r="r" b="b"/>
            <a:pathLst>
              <a:path w="2894" h="2461">
                <a:moveTo>
                  <a:pt x="2465" y="1504"/>
                </a:moveTo>
                <a:lnTo>
                  <a:pt x="2372" y="1414"/>
                </a:lnTo>
                <a:lnTo>
                  <a:pt x="2401" y="1259"/>
                </a:lnTo>
                <a:lnTo>
                  <a:pt x="2382" y="1234"/>
                </a:lnTo>
                <a:lnTo>
                  <a:pt x="2121" y="1262"/>
                </a:lnTo>
                <a:lnTo>
                  <a:pt x="1415" y="1275"/>
                </a:lnTo>
                <a:lnTo>
                  <a:pt x="1395" y="1208"/>
                </a:lnTo>
                <a:lnTo>
                  <a:pt x="1421" y="969"/>
                </a:lnTo>
                <a:lnTo>
                  <a:pt x="1515" y="801"/>
                </a:lnTo>
                <a:lnTo>
                  <a:pt x="1657" y="556"/>
                </a:lnTo>
                <a:lnTo>
                  <a:pt x="1640" y="488"/>
                </a:lnTo>
                <a:lnTo>
                  <a:pt x="1676" y="469"/>
                </a:lnTo>
                <a:lnTo>
                  <a:pt x="1689" y="414"/>
                </a:lnTo>
                <a:lnTo>
                  <a:pt x="1624" y="356"/>
                </a:lnTo>
                <a:lnTo>
                  <a:pt x="1621" y="301"/>
                </a:lnTo>
                <a:lnTo>
                  <a:pt x="1569" y="179"/>
                </a:lnTo>
                <a:lnTo>
                  <a:pt x="1565" y="0"/>
                </a:lnTo>
                <a:lnTo>
                  <a:pt x="0" y="26"/>
                </a:lnTo>
                <a:lnTo>
                  <a:pt x="1" y="296"/>
                </a:lnTo>
                <a:lnTo>
                  <a:pt x="20" y="560"/>
                </a:lnTo>
                <a:lnTo>
                  <a:pt x="39" y="670"/>
                </a:lnTo>
                <a:lnTo>
                  <a:pt x="110" y="786"/>
                </a:lnTo>
                <a:lnTo>
                  <a:pt x="136" y="928"/>
                </a:lnTo>
                <a:lnTo>
                  <a:pt x="259" y="1083"/>
                </a:lnTo>
                <a:lnTo>
                  <a:pt x="265" y="1173"/>
                </a:lnTo>
                <a:lnTo>
                  <a:pt x="284" y="1193"/>
                </a:lnTo>
                <a:lnTo>
                  <a:pt x="265" y="1432"/>
                </a:lnTo>
                <a:lnTo>
                  <a:pt x="181" y="1573"/>
                </a:lnTo>
                <a:lnTo>
                  <a:pt x="226" y="1632"/>
                </a:lnTo>
                <a:lnTo>
                  <a:pt x="207" y="1703"/>
                </a:lnTo>
                <a:lnTo>
                  <a:pt x="188" y="1909"/>
                </a:lnTo>
                <a:lnTo>
                  <a:pt x="149" y="1999"/>
                </a:lnTo>
                <a:lnTo>
                  <a:pt x="152" y="2101"/>
                </a:lnTo>
                <a:lnTo>
                  <a:pt x="285" y="2058"/>
                </a:lnTo>
                <a:lnTo>
                  <a:pt x="627" y="2064"/>
                </a:lnTo>
                <a:lnTo>
                  <a:pt x="919" y="2165"/>
                </a:lnTo>
                <a:lnTo>
                  <a:pt x="1101" y="2197"/>
                </a:lnTo>
                <a:lnTo>
                  <a:pt x="1206" y="2156"/>
                </a:lnTo>
                <a:lnTo>
                  <a:pt x="1297" y="2188"/>
                </a:lnTo>
                <a:lnTo>
                  <a:pt x="1388" y="2215"/>
                </a:lnTo>
                <a:lnTo>
                  <a:pt x="1411" y="2156"/>
                </a:lnTo>
                <a:lnTo>
                  <a:pt x="1320" y="2124"/>
                </a:lnTo>
                <a:lnTo>
                  <a:pt x="1247" y="2137"/>
                </a:lnTo>
                <a:lnTo>
                  <a:pt x="1169" y="2092"/>
                </a:lnTo>
                <a:cubicBezTo>
                  <a:pt x="1169" y="2092"/>
                  <a:pt x="1174" y="2055"/>
                  <a:pt x="1192" y="2051"/>
                </a:cubicBezTo>
                <a:cubicBezTo>
                  <a:pt x="1211" y="2046"/>
                  <a:pt x="1279" y="2023"/>
                  <a:pt x="1279" y="2023"/>
                </a:cubicBezTo>
                <a:lnTo>
                  <a:pt x="1329" y="2064"/>
                </a:lnTo>
                <a:lnTo>
                  <a:pt x="1379" y="2037"/>
                </a:lnTo>
                <a:lnTo>
                  <a:pt x="1471" y="2055"/>
                </a:lnTo>
                <a:lnTo>
                  <a:pt x="1512" y="2124"/>
                </a:lnTo>
                <a:lnTo>
                  <a:pt x="1521" y="2188"/>
                </a:lnTo>
                <a:lnTo>
                  <a:pt x="1649" y="2197"/>
                </a:lnTo>
                <a:lnTo>
                  <a:pt x="1699" y="2247"/>
                </a:lnTo>
                <a:lnTo>
                  <a:pt x="1676" y="2292"/>
                </a:lnTo>
                <a:lnTo>
                  <a:pt x="1639" y="2315"/>
                </a:lnTo>
                <a:lnTo>
                  <a:pt x="1685" y="2361"/>
                </a:lnTo>
                <a:lnTo>
                  <a:pt x="1922" y="2461"/>
                </a:lnTo>
                <a:lnTo>
                  <a:pt x="2023" y="2425"/>
                </a:lnTo>
                <a:lnTo>
                  <a:pt x="2050" y="2356"/>
                </a:lnTo>
                <a:lnTo>
                  <a:pt x="2123" y="2338"/>
                </a:lnTo>
                <a:lnTo>
                  <a:pt x="2173" y="2297"/>
                </a:lnTo>
                <a:lnTo>
                  <a:pt x="2210" y="2324"/>
                </a:lnTo>
                <a:lnTo>
                  <a:pt x="2233" y="2407"/>
                </a:lnTo>
                <a:lnTo>
                  <a:pt x="2169" y="2429"/>
                </a:lnTo>
                <a:lnTo>
                  <a:pt x="2187" y="2448"/>
                </a:lnTo>
                <a:lnTo>
                  <a:pt x="2283" y="2411"/>
                </a:lnTo>
                <a:lnTo>
                  <a:pt x="2347" y="2315"/>
                </a:lnTo>
                <a:lnTo>
                  <a:pt x="2369" y="2302"/>
                </a:lnTo>
                <a:lnTo>
                  <a:pt x="2310" y="2292"/>
                </a:lnTo>
                <a:lnTo>
                  <a:pt x="2333" y="2247"/>
                </a:lnTo>
                <a:lnTo>
                  <a:pt x="2328" y="2206"/>
                </a:lnTo>
                <a:lnTo>
                  <a:pt x="2388" y="2192"/>
                </a:lnTo>
                <a:lnTo>
                  <a:pt x="2420" y="2156"/>
                </a:lnTo>
                <a:lnTo>
                  <a:pt x="2438" y="2178"/>
                </a:lnTo>
                <a:cubicBezTo>
                  <a:pt x="2438" y="2178"/>
                  <a:pt x="2433" y="2265"/>
                  <a:pt x="2456" y="2265"/>
                </a:cubicBezTo>
                <a:cubicBezTo>
                  <a:pt x="2479" y="2265"/>
                  <a:pt x="2575" y="2283"/>
                  <a:pt x="2575" y="2283"/>
                </a:cubicBezTo>
                <a:lnTo>
                  <a:pt x="2689" y="2338"/>
                </a:lnTo>
                <a:lnTo>
                  <a:pt x="2716" y="2379"/>
                </a:lnTo>
                <a:lnTo>
                  <a:pt x="2798" y="2379"/>
                </a:lnTo>
                <a:lnTo>
                  <a:pt x="2830" y="2407"/>
                </a:lnTo>
                <a:lnTo>
                  <a:pt x="2894" y="2320"/>
                </a:lnTo>
                <a:lnTo>
                  <a:pt x="2894" y="2279"/>
                </a:lnTo>
                <a:lnTo>
                  <a:pt x="2858" y="2279"/>
                </a:lnTo>
                <a:lnTo>
                  <a:pt x="2762" y="2201"/>
                </a:lnTo>
                <a:lnTo>
                  <a:pt x="2597" y="2178"/>
                </a:lnTo>
                <a:lnTo>
                  <a:pt x="2506" y="2115"/>
                </a:lnTo>
                <a:lnTo>
                  <a:pt x="2538" y="2037"/>
                </a:lnTo>
                <a:lnTo>
                  <a:pt x="2602" y="2046"/>
                </a:lnTo>
                <a:lnTo>
                  <a:pt x="2607" y="2028"/>
                </a:lnTo>
                <a:lnTo>
                  <a:pt x="2556" y="2000"/>
                </a:lnTo>
                <a:lnTo>
                  <a:pt x="2556" y="1987"/>
                </a:lnTo>
                <a:lnTo>
                  <a:pt x="2648" y="1987"/>
                </a:lnTo>
                <a:lnTo>
                  <a:pt x="2698" y="1900"/>
                </a:lnTo>
                <a:lnTo>
                  <a:pt x="2661" y="1845"/>
                </a:lnTo>
                <a:lnTo>
                  <a:pt x="2652" y="1768"/>
                </a:lnTo>
                <a:lnTo>
                  <a:pt x="2611" y="1772"/>
                </a:lnTo>
                <a:lnTo>
                  <a:pt x="2556" y="1832"/>
                </a:lnTo>
                <a:lnTo>
                  <a:pt x="2538" y="1905"/>
                </a:lnTo>
                <a:lnTo>
                  <a:pt x="2451" y="1886"/>
                </a:lnTo>
                <a:lnTo>
                  <a:pt x="2424" y="1836"/>
                </a:lnTo>
                <a:lnTo>
                  <a:pt x="2474" y="1781"/>
                </a:lnTo>
                <a:lnTo>
                  <a:pt x="2528" y="1684"/>
                </a:lnTo>
                <a:lnTo>
                  <a:pt x="2498" y="1616"/>
                </a:lnTo>
                <a:lnTo>
                  <a:pt x="2465" y="150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" name="Freeform 41"/>
          <p:cNvSpPr>
            <a:spLocks/>
          </p:cNvSpPr>
          <p:nvPr/>
        </p:nvSpPr>
        <p:spPr bwMode="auto">
          <a:xfrm>
            <a:off x="2432941" y="867260"/>
            <a:ext cx="3471089" cy="1843776"/>
          </a:xfrm>
          <a:custGeom>
            <a:avLst/>
            <a:gdLst/>
            <a:ahLst/>
            <a:cxnLst>
              <a:cxn ang="0">
                <a:pos x="105" y="8"/>
              </a:cxn>
              <a:cxn ang="0">
                <a:pos x="5" y="0"/>
              </a:cxn>
              <a:cxn ang="0">
                <a:pos x="0" y="66"/>
              </a:cxn>
              <a:cxn ang="0">
                <a:pos x="123" y="73"/>
              </a:cxn>
              <a:cxn ang="0">
                <a:pos x="315" y="81"/>
              </a:cxn>
              <a:cxn ang="0">
                <a:pos x="301" y="227"/>
              </a:cxn>
              <a:cxn ang="0">
                <a:pos x="298" y="335"/>
              </a:cxn>
              <a:cxn ang="0">
                <a:pos x="300" y="344"/>
              </a:cxn>
              <a:cxn ang="0">
                <a:pos x="326" y="366"/>
              </a:cxn>
              <a:cxn ang="0">
                <a:pos x="338" y="373"/>
              </a:cxn>
              <a:cxn ang="0">
                <a:pos x="342" y="372"/>
              </a:cxn>
              <a:cxn ang="0">
                <a:pos x="346" y="359"/>
              </a:cxn>
              <a:cxn ang="0">
                <a:pos x="355" y="370"/>
              </a:cxn>
              <a:cxn ang="0">
                <a:pos x="367" y="370"/>
              </a:cxn>
              <a:cxn ang="0">
                <a:pos x="367" y="362"/>
              </a:cxn>
              <a:cxn ang="0">
                <a:pos x="384" y="370"/>
              </a:cxn>
              <a:cxn ang="0">
                <a:pos x="381" y="393"/>
              </a:cxn>
              <a:cxn ang="0">
                <a:pos x="405" y="395"/>
              </a:cxn>
              <a:cxn ang="0">
                <a:pos x="421" y="402"/>
              </a:cxn>
              <a:cxn ang="0">
                <a:pos x="445" y="406"/>
              </a:cxn>
              <a:cxn ang="0">
                <a:pos x="460" y="417"/>
              </a:cxn>
              <a:cxn ang="0">
                <a:pos x="474" y="405"/>
              </a:cxn>
              <a:cxn ang="0">
                <a:pos x="495" y="409"/>
              </a:cxn>
              <a:cxn ang="0">
                <a:pos x="510" y="429"/>
              </a:cxn>
              <a:cxn ang="0">
                <a:pos x="515" y="429"/>
              </a:cxn>
              <a:cxn ang="0">
                <a:pos x="515" y="443"/>
              </a:cxn>
              <a:cxn ang="0">
                <a:pos x="529" y="447"/>
              </a:cxn>
              <a:cxn ang="0">
                <a:pos x="543" y="433"/>
              </a:cxn>
              <a:cxn ang="0">
                <a:pos x="554" y="437"/>
              </a:cxn>
              <a:cxn ang="0">
                <a:pos x="569" y="437"/>
              </a:cxn>
              <a:cxn ang="0">
                <a:pos x="574" y="452"/>
              </a:cxn>
              <a:cxn ang="0">
                <a:pos x="612" y="465"/>
              </a:cxn>
              <a:cxn ang="0">
                <a:pos x="620" y="461"/>
              </a:cxn>
              <a:cxn ang="0">
                <a:pos x="631" y="436"/>
              </a:cxn>
              <a:cxn ang="0">
                <a:pos x="638" y="436"/>
              </a:cxn>
              <a:cxn ang="0">
                <a:pos x="645" y="449"/>
              </a:cxn>
              <a:cxn ang="0">
                <a:pos x="670" y="453"/>
              </a:cxn>
              <a:cxn ang="0">
                <a:pos x="692" y="461"/>
              </a:cxn>
              <a:cxn ang="0">
                <a:pos x="710" y="466"/>
              </a:cxn>
              <a:cxn ang="0">
                <a:pos x="721" y="461"/>
              </a:cxn>
              <a:cxn ang="0">
                <a:pos x="725" y="446"/>
              </a:cxn>
              <a:cxn ang="0">
                <a:pos x="751" y="446"/>
              </a:cxn>
              <a:cxn ang="0">
                <a:pos x="763" y="451"/>
              </a:cxn>
              <a:cxn ang="0">
                <a:pos x="780" y="439"/>
              </a:cxn>
              <a:cxn ang="0">
                <a:pos x="787" y="439"/>
              </a:cxn>
              <a:cxn ang="0">
                <a:pos x="791" y="449"/>
              </a:cxn>
              <a:cxn ang="0">
                <a:pos x="815" y="449"/>
              </a:cxn>
              <a:cxn ang="0">
                <a:pos x="825" y="436"/>
              </a:cxn>
              <a:cxn ang="0">
                <a:pos x="836" y="439"/>
              </a:cxn>
              <a:cxn ang="0">
                <a:pos x="848" y="454"/>
              </a:cxn>
              <a:cxn ang="0">
                <a:pos x="868" y="465"/>
              </a:cxn>
              <a:cxn ang="0">
                <a:pos x="887" y="470"/>
              </a:cxn>
              <a:cxn ang="0">
                <a:pos x="898" y="477"/>
              </a:cxn>
              <a:cxn ang="0">
                <a:pos x="896" y="254"/>
              </a:cxn>
              <a:cxn ang="0">
                <a:pos x="888" y="188"/>
              </a:cxn>
              <a:cxn ang="0">
                <a:pos x="887" y="135"/>
              </a:cxn>
              <a:cxn ang="0">
                <a:pos x="878" y="95"/>
              </a:cxn>
              <a:cxn ang="0">
                <a:pos x="874" y="52"/>
              </a:cxn>
              <a:cxn ang="0">
                <a:pos x="873" y="29"/>
              </a:cxn>
              <a:cxn ang="0">
                <a:pos x="800" y="31"/>
              </a:cxn>
              <a:cxn ang="0">
                <a:pos x="522" y="28"/>
              </a:cxn>
              <a:cxn ang="0">
                <a:pos x="251" y="16"/>
              </a:cxn>
              <a:cxn ang="0">
                <a:pos x="105" y="8"/>
              </a:cxn>
            </a:cxnLst>
            <a:rect l="0" t="0" r="r" b="b"/>
            <a:pathLst>
              <a:path w="898" h="477">
                <a:moveTo>
                  <a:pt x="105" y="8"/>
                </a:moveTo>
                <a:lnTo>
                  <a:pt x="5" y="0"/>
                </a:lnTo>
                <a:lnTo>
                  <a:pt x="0" y="66"/>
                </a:lnTo>
                <a:lnTo>
                  <a:pt x="123" y="73"/>
                </a:lnTo>
                <a:lnTo>
                  <a:pt x="315" y="81"/>
                </a:lnTo>
                <a:lnTo>
                  <a:pt x="301" y="227"/>
                </a:lnTo>
                <a:lnTo>
                  <a:pt x="298" y="335"/>
                </a:lnTo>
                <a:lnTo>
                  <a:pt x="300" y="344"/>
                </a:lnTo>
                <a:lnTo>
                  <a:pt x="326" y="366"/>
                </a:lnTo>
                <a:lnTo>
                  <a:pt x="338" y="373"/>
                </a:lnTo>
                <a:lnTo>
                  <a:pt x="342" y="372"/>
                </a:lnTo>
                <a:lnTo>
                  <a:pt x="346" y="359"/>
                </a:lnTo>
                <a:lnTo>
                  <a:pt x="355" y="370"/>
                </a:lnTo>
                <a:lnTo>
                  <a:pt x="367" y="370"/>
                </a:lnTo>
                <a:lnTo>
                  <a:pt x="367" y="362"/>
                </a:lnTo>
                <a:lnTo>
                  <a:pt x="384" y="370"/>
                </a:lnTo>
                <a:lnTo>
                  <a:pt x="381" y="393"/>
                </a:lnTo>
                <a:lnTo>
                  <a:pt x="405" y="395"/>
                </a:lnTo>
                <a:lnTo>
                  <a:pt x="421" y="402"/>
                </a:lnTo>
                <a:lnTo>
                  <a:pt x="445" y="406"/>
                </a:lnTo>
                <a:lnTo>
                  <a:pt x="460" y="417"/>
                </a:lnTo>
                <a:lnTo>
                  <a:pt x="474" y="405"/>
                </a:lnTo>
                <a:lnTo>
                  <a:pt x="495" y="409"/>
                </a:lnTo>
                <a:lnTo>
                  <a:pt x="510" y="429"/>
                </a:lnTo>
                <a:lnTo>
                  <a:pt x="515" y="429"/>
                </a:lnTo>
                <a:lnTo>
                  <a:pt x="515" y="443"/>
                </a:lnTo>
                <a:lnTo>
                  <a:pt x="529" y="447"/>
                </a:lnTo>
                <a:lnTo>
                  <a:pt x="543" y="433"/>
                </a:lnTo>
                <a:lnTo>
                  <a:pt x="554" y="437"/>
                </a:lnTo>
                <a:lnTo>
                  <a:pt x="569" y="437"/>
                </a:lnTo>
                <a:lnTo>
                  <a:pt x="574" y="452"/>
                </a:lnTo>
                <a:lnTo>
                  <a:pt x="612" y="465"/>
                </a:lnTo>
                <a:lnTo>
                  <a:pt x="620" y="461"/>
                </a:lnTo>
                <a:lnTo>
                  <a:pt x="631" y="436"/>
                </a:lnTo>
                <a:lnTo>
                  <a:pt x="638" y="436"/>
                </a:lnTo>
                <a:lnTo>
                  <a:pt x="645" y="449"/>
                </a:lnTo>
                <a:lnTo>
                  <a:pt x="670" y="453"/>
                </a:lnTo>
                <a:lnTo>
                  <a:pt x="692" y="461"/>
                </a:lnTo>
                <a:lnTo>
                  <a:pt x="710" y="466"/>
                </a:lnTo>
                <a:lnTo>
                  <a:pt x="721" y="461"/>
                </a:lnTo>
                <a:lnTo>
                  <a:pt x="725" y="446"/>
                </a:lnTo>
                <a:lnTo>
                  <a:pt x="751" y="446"/>
                </a:lnTo>
                <a:lnTo>
                  <a:pt x="763" y="451"/>
                </a:lnTo>
                <a:lnTo>
                  <a:pt x="780" y="439"/>
                </a:lnTo>
                <a:lnTo>
                  <a:pt x="787" y="439"/>
                </a:lnTo>
                <a:lnTo>
                  <a:pt x="791" y="449"/>
                </a:lnTo>
                <a:lnTo>
                  <a:pt x="815" y="449"/>
                </a:lnTo>
                <a:lnTo>
                  <a:pt x="825" y="436"/>
                </a:lnTo>
                <a:lnTo>
                  <a:pt x="836" y="439"/>
                </a:lnTo>
                <a:lnTo>
                  <a:pt x="848" y="454"/>
                </a:lnTo>
                <a:lnTo>
                  <a:pt x="868" y="465"/>
                </a:lnTo>
                <a:lnTo>
                  <a:pt x="887" y="470"/>
                </a:lnTo>
                <a:lnTo>
                  <a:pt x="898" y="477"/>
                </a:lnTo>
                <a:lnTo>
                  <a:pt x="896" y="254"/>
                </a:lnTo>
                <a:lnTo>
                  <a:pt x="888" y="188"/>
                </a:lnTo>
                <a:lnTo>
                  <a:pt x="887" y="135"/>
                </a:lnTo>
                <a:lnTo>
                  <a:pt x="878" y="95"/>
                </a:lnTo>
                <a:lnTo>
                  <a:pt x="874" y="52"/>
                </a:lnTo>
                <a:lnTo>
                  <a:pt x="873" y="29"/>
                </a:lnTo>
                <a:lnTo>
                  <a:pt x="800" y="31"/>
                </a:lnTo>
                <a:lnTo>
                  <a:pt x="522" y="28"/>
                </a:lnTo>
                <a:lnTo>
                  <a:pt x="251" y="16"/>
                </a:lnTo>
                <a:lnTo>
                  <a:pt x="105" y="8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6" name="Freeform 42"/>
          <p:cNvSpPr>
            <a:spLocks noEditPoints="1"/>
          </p:cNvSpPr>
          <p:nvPr/>
        </p:nvSpPr>
        <p:spPr bwMode="auto">
          <a:xfrm>
            <a:off x="685800" y="1122374"/>
            <a:ext cx="5643419" cy="5430826"/>
          </a:xfrm>
          <a:custGeom>
            <a:avLst/>
            <a:gdLst/>
            <a:ahLst/>
            <a:cxnLst>
              <a:cxn ang="0">
                <a:pos x="3605" y="65"/>
              </a:cxn>
              <a:cxn ang="0">
                <a:pos x="3533" y="1298"/>
              </a:cxn>
              <a:cxn ang="0">
                <a:pos x="3745" y="1431"/>
              </a:cxn>
              <a:cxn ang="0">
                <a:pos x="3847" y="1431"/>
              </a:cxn>
              <a:cxn ang="0">
                <a:pos x="3926" y="1429"/>
              </a:cxn>
              <a:cxn ang="0">
                <a:pos x="4114" y="1578"/>
              </a:cxn>
              <a:cxn ang="0">
                <a:pos x="4353" y="1593"/>
              </a:cxn>
              <a:cxn ang="0">
                <a:pos x="4551" y="1710"/>
              </a:cxn>
              <a:cxn ang="0">
                <a:pos x="4675" y="1730"/>
              </a:cxn>
              <a:cxn ang="0">
                <a:pos x="4824" y="1817"/>
              </a:cxn>
              <a:cxn ang="0">
                <a:pos x="5090" y="1737"/>
              </a:cxn>
              <a:cxn ang="0">
                <a:pos x="5160" y="1798"/>
              </a:cxn>
              <a:cxn ang="0">
                <a:pos x="5462" y="1882"/>
              </a:cxn>
              <a:cxn ang="0">
                <a:pos x="5659" y="1785"/>
              </a:cxn>
              <a:cxn ang="0">
                <a:pos x="5821" y="1753"/>
              </a:cxn>
              <a:cxn ang="0">
                <a:pos x="6002" y="1741"/>
              </a:cxn>
              <a:cxn ang="0">
                <a:pos x="6209" y="1878"/>
              </a:cxn>
              <a:cxn ang="0">
                <a:pos x="6401" y="1980"/>
              </a:cxn>
              <a:cxn ang="0">
                <a:pos x="6579" y="2147"/>
              </a:cxn>
              <a:cxn ang="0">
                <a:pos x="6617" y="2791"/>
              </a:cxn>
              <a:cxn ang="0">
                <a:pos x="6837" y="3212"/>
              </a:cxn>
              <a:cxn ang="0">
                <a:pos x="6843" y="3560"/>
              </a:cxn>
              <a:cxn ang="0">
                <a:pos x="6787" y="3828"/>
              </a:cxn>
              <a:cxn ang="0">
                <a:pos x="6734" y="4230"/>
              </a:cxn>
              <a:cxn ang="0">
                <a:pos x="6269" y="4457"/>
              </a:cxn>
              <a:cxn ang="0">
                <a:pos x="6100" y="4575"/>
              </a:cxn>
              <a:cxn ang="0">
                <a:pos x="5712" y="4877"/>
              </a:cxn>
              <a:cxn ang="0">
                <a:pos x="5324" y="5082"/>
              </a:cxn>
              <a:cxn ang="0">
                <a:pos x="4955" y="5356"/>
              </a:cxn>
              <a:cxn ang="0">
                <a:pos x="4877" y="5474"/>
              </a:cxn>
              <a:cxn ang="0">
                <a:pos x="4768" y="5867"/>
              </a:cxn>
              <a:cxn ang="0">
                <a:pos x="4818" y="6259"/>
              </a:cxn>
              <a:cxn ang="0">
                <a:pos x="4868" y="6551"/>
              </a:cxn>
              <a:cxn ang="0">
                <a:pos x="4467" y="6464"/>
              </a:cxn>
              <a:cxn ang="0">
                <a:pos x="4220" y="6373"/>
              </a:cxn>
              <a:cxn ang="0">
                <a:pos x="3800" y="6136"/>
              </a:cxn>
              <a:cxn ang="0">
                <a:pos x="3654" y="5835"/>
              </a:cxn>
              <a:cxn ang="0">
                <a:pos x="3645" y="5702"/>
              </a:cxn>
              <a:cxn ang="0">
                <a:pos x="3618" y="5488"/>
              </a:cxn>
              <a:cxn ang="0">
                <a:pos x="3331" y="5141"/>
              </a:cxn>
              <a:cxn ang="0">
                <a:pos x="3066" y="4667"/>
              </a:cxn>
              <a:cxn ang="0">
                <a:pos x="2988" y="4452"/>
              </a:cxn>
              <a:cxn ang="0">
                <a:pos x="2747" y="4183"/>
              </a:cxn>
              <a:cxn ang="0">
                <a:pos x="2272" y="4074"/>
              </a:cxn>
              <a:cxn ang="0">
                <a:pos x="1957" y="4101"/>
              </a:cxn>
              <a:cxn ang="0">
                <a:pos x="1743" y="4471"/>
              </a:cxn>
              <a:cxn ang="0">
                <a:pos x="1551" y="4480"/>
              </a:cxn>
              <a:cxn ang="0">
                <a:pos x="1387" y="4379"/>
              </a:cxn>
              <a:cxn ang="0">
                <a:pos x="981" y="4046"/>
              </a:cxn>
              <a:cxn ang="0">
                <a:pos x="826" y="3503"/>
              </a:cxn>
              <a:cxn ang="0">
                <a:pos x="735" y="3339"/>
              </a:cxn>
              <a:cxn ang="0">
                <a:pos x="356" y="3011"/>
              </a:cxn>
              <a:cxn ang="0">
                <a:pos x="146" y="2732"/>
              </a:cxn>
              <a:cxn ang="0">
                <a:pos x="0" y="2504"/>
              </a:cxn>
              <a:cxn ang="0">
                <a:pos x="1865" y="2646"/>
              </a:cxn>
              <a:cxn ang="0">
                <a:pos x="2082" y="0"/>
              </a:cxn>
              <a:cxn ang="0">
                <a:pos x="4900" y="6282"/>
              </a:cxn>
              <a:cxn ang="0">
                <a:pos x="4850" y="5648"/>
              </a:cxn>
              <a:cxn ang="0">
                <a:pos x="5130" y="5200"/>
              </a:cxn>
              <a:cxn ang="0">
                <a:pos x="4891" y="5579"/>
              </a:cxn>
              <a:cxn ang="0">
                <a:pos x="4850" y="6086"/>
              </a:cxn>
              <a:cxn ang="0">
                <a:pos x="4941" y="6476"/>
              </a:cxn>
            </a:cxnLst>
            <a:rect l="0" t="0" r="r" b="b"/>
            <a:pathLst>
              <a:path w="6863" h="6606">
                <a:moveTo>
                  <a:pt x="2087" y="2"/>
                </a:moveTo>
                <a:lnTo>
                  <a:pt x="2728" y="32"/>
                </a:lnTo>
                <a:lnTo>
                  <a:pt x="3605" y="65"/>
                </a:lnTo>
                <a:lnTo>
                  <a:pt x="3539" y="727"/>
                </a:lnTo>
                <a:lnTo>
                  <a:pt x="3531" y="1239"/>
                </a:lnTo>
                <a:lnTo>
                  <a:pt x="3533" y="1298"/>
                </a:lnTo>
                <a:lnTo>
                  <a:pt x="3655" y="1405"/>
                </a:lnTo>
                <a:lnTo>
                  <a:pt x="3712" y="1446"/>
                </a:lnTo>
                <a:lnTo>
                  <a:pt x="3745" y="1431"/>
                </a:lnTo>
                <a:lnTo>
                  <a:pt x="3755" y="1379"/>
                </a:lnTo>
                <a:lnTo>
                  <a:pt x="3788" y="1430"/>
                </a:lnTo>
                <a:lnTo>
                  <a:pt x="3847" y="1431"/>
                </a:lnTo>
                <a:lnTo>
                  <a:pt x="3847" y="1391"/>
                </a:lnTo>
                <a:lnTo>
                  <a:pt x="3894" y="1418"/>
                </a:lnTo>
                <a:lnTo>
                  <a:pt x="3926" y="1429"/>
                </a:lnTo>
                <a:lnTo>
                  <a:pt x="3916" y="1541"/>
                </a:lnTo>
                <a:lnTo>
                  <a:pt x="4032" y="1544"/>
                </a:lnTo>
                <a:lnTo>
                  <a:pt x="4114" y="1578"/>
                </a:lnTo>
                <a:lnTo>
                  <a:pt x="4226" y="1593"/>
                </a:lnTo>
                <a:lnTo>
                  <a:pt x="4293" y="1651"/>
                </a:lnTo>
                <a:lnTo>
                  <a:pt x="4353" y="1593"/>
                </a:lnTo>
                <a:lnTo>
                  <a:pt x="4458" y="1610"/>
                </a:lnTo>
                <a:lnTo>
                  <a:pt x="4521" y="1701"/>
                </a:lnTo>
                <a:lnTo>
                  <a:pt x="4551" y="1710"/>
                </a:lnTo>
                <a:lnTo>
                  <a:pt x="4547" y="1766"/>
                </a:lnTo>
                <a:lnTo>
                  <a:pt x="4609" y="1788"/>
                </a:lnTo>
                <a:lnTo>
                  <a:pt x="4675" y="1730"/>
                </a:lnTo>
                <a:lnTo>
                  <a:pt x="4735" y="1747"/>
                </a:lnTo>
                <a:lnTo>
                  <a:pt x="4798" y="1748"/>
                </a:lnTo>
                <a:lnTo>
                  <a:pt x="4824" y="1817"/>
                </a:lnTo>
                <a:lnTo>
                  <a:pt x="5003" y="1877"/>
                </a:lnTo>
                <a:lnTo>
                  <a:pt x="5048" y="1855"/>
                </a:lnTo>
                <a:lnTo>
                  <a:pt x="5090" y="1737"/>
                </a:lnTo>
                <a:lnTo>
                  <a:pt x="5100" y="1737"/>
                </a:lnTo>
                <a:lnTo>
                  <a:pt x="5125" y="1739"/>
                </a:lnTo>
                <a:lnTo>
                  <a:pt x="5160" y="1798"/>
                </a:lnTo>
                <a:lnTo>
                  <a:pt x="5271" y="1817"/>
                </a:lnTo>
                <a:lnTo>
                  <a:pt x="5365" y="1848"/>
                </a:lnTo>
                <a:lnTo>
                  <a:pt x="5462" y="1882"/>
                </a:lnTo>
                <a:lnTo>
                  <a:pt x="5513" y="1855"/>
                </a:lnTo>
                <a:lnTo>
                  <a:pt x="5534" y="1784"/>
                </a:lnTo>
                <a:lnTo>
                  <a:pt x="5659" y="1785"/>
                </a:lnTo>
                <a:lnTo>
                  <a:pt x="5710" y="1811"/>
                </a:lnTo>
                <a:lnTo>
                  <a:pt x="5789" y="1752"/>
                </a:lnTo>
                <a:lnTo>
                  <a:pt x="5821" y="1753"/>
                </a:lnTo>
                <a:lnTo>
                  <a:pt x="5845" y="1798"/>
                </a:lnTo>
                <a:lnTo>
                  <a:pt x="5959" y="1798"/>
                </a:lnTo>
                <a:lnTo>
                  <a:pt x="6002" y="1741"/>
                </a:lnTo>
                <a:lnTo>
                  <a:pt x="6055" y="1752"/>
                </a:lnTo>
                <a:lnTo>
                  <a:pt x="6109" y="1820"/>
                </a:lnTo>
                <a:lnTo>
                  <a:pt x="6209" y="1878"/>
                </a:lnTo>
                <a:lnTo>
                  <a:pt x="6289" y="1901"/>
                </a:lnTo>
                <a:lnTo>
                  <a:pt x="6332" y="1923"/>
                </a:lnTo>
                <a:lnTo>
                  <a:pt x="6401" y="1980"/>
                </a:lnTo>
                <a:lnTo>
                  <a:pt x="6487" y="1942"/>
                </a:lnTo>
                <a:lnTo>
                  <a:pt x="6563" y="1974"/>
                </a:lnTo>
                <a:lnTo>
                  <a:pt x="6579" y="2147"/>
                </a:lnTo>
                <a:lnTo>
                  <a:pt x="6578" y="2421"/>
                </a:lnTo>
                <a:lnTo>
                  <a:pt x="6597" y="2690"/>
                </a:lnTo>
                <a:lnTo>
                  <a:pt x="6617" y="2791"/>
                </a:lnTo>
                <a:lnTo>
                  <a:pt x="6693" y="2916"/>
                </a:lnTo>
                <a:lnTo>
                  <a:pt x="6718" y="3056"/>
                </a:lnTo>
                <a:lnTo>
                  <a:pt x="6837" y="3212"/>
                </a:lnTo>
                <a:lnTo>
                  <a:pt x="6842" y="3301"/>
                </a:lnTo>
                <a:lnTo>
                  <a:pt x="6863" y="3323"/>
                </a:lnTo>
                <a:lnTo>
                  <a:pt x="6843" y="3560"/>
                </a:lnTo>
                <a:lnTo>
                  <a:pt x="6762" y="3701"/>
                </a:lnTo>
                <a:lnTo>
                  <a:pt x="6805" y="3762"/>
                </a:lnTo>
                <a:lnTo>
                  <a:pt x="6787" y="3828"/>
                </a:lnTo>
                <a:lnTo>
                  <a:pt x="6768" y="4037"/>
                </a:lnTo>
                <a:lnTo>
                  <a:pt x="6726" y="4131"/>
                </a:lnTo>
                <a:lnTo>
                  <a:pt x="6734" y="4230"/>
                </a:lnTo>
                <a:lnTo>
                  <a:pt x="6574" y="4274"/>
                </a:lnTo>
                <a:lnTo>
                  <a:pt x="6296" y="4402"/>
                </a:lnTo>
                <a:lnTo>
                  <a:pt x="6269" y="4457"/>
                </a:lnTo>
                <a:lnTo>
                  <a:pt x="6196" y="4512"/>
                </a:lnTo>
                <a:lnTo>
                  <a:pt x="6136" y="4553"/>
                </a:lnTo>
                <a:lnTo>
                  <a:pt x="6100" y="4575"/>
                </a:lnTo>
                <a:lnTo>
                  <a:pt x="5940" y="4726"/>
                </a:lnTo>
                <a:lnTo>
                  <a:pt x="5863" y="4785"/>
                </a:lnTo>
                <a:lnTo>
                  <a:pt x="5712" y="4877"/>
                </a:lnTo>
                <a:lnTo>
                  <a:pt x="5552" y="4945"/>
                </a:lnTo>
                <a:lnTo>
                  <a:pt x="5374" y="5041"/>
                </a:lnTo>
                <a:lnTo>
                  <a:pt x="5324" y="5082"/>
                </a:lnTo>
                <a:lnTo>
                  <a:pt x="5160" y="5182"/>
                </a:lnTo>
                <a:lnTo>
                  <a:pt x="5064" y="5201"/>
                </a:lnTo>
                <a:lnTo>
                  <a:pt x="4955" y="5356"/>
                </a:lnTo>
                <a:lnTo>
                  <a:pt x="4841" y="5365"/>
                </a:lnTo>
                <a:lnTo>
                  <a:pt x="4813" y="5420"/>
                </a:lnTo>
                <a:lnTo>
                  <a:pt x="4877" y="5474"/>
                </a:lnTo>
                <a:lnTo>
                  <a:pt x="4836" y="5629"/>
                </a:lnTo>
                <a:lnTo>
                  <a:pt x="4800" y="5757"/>
                </a:lnTo>
                <a:lnTo>
                  <a:pt x="4768" y="5867"/>
                </a:lnTo>
                <a:lnTo>
                  <a:pt x="4745" y="5994"/>
                </a:lnTo>
                <a:lnTo>
                  <a:pt x="4768" y="6063"/>
                </a:lnTo>
                <a:lnTo>
                  <a:pt x="4818" y="6259"/>
                </a:lnTo>
                <a:lnTo>
                  <a:pt x="4845" y="6432"/>
                </a:lnTo>
                <a:lnTo>
                  <a:pt x="4895" y="6510"/>
                </a:lnTo>
                <a:lnTo>
                  <a:pt x="4868" y="6551"/>
                </a:lnTo>
                <a:lnTo>
                  <a:pt x="4781" y="6606"/>
                </a:lnTo>
                <a:lnTo>
                  <a:pt x="4622" y="6496"/>
                </a:lnTo>
                <a:lnTo>
                  <a:pt x="4467" y="6464"/>
                </a:lnTo>
                <a:lnTo>
                  <a:pt x="4430" y="6478"/>
                </a:lnTo>
                <a:lnTo>
                  <a:pt x="4339" y="6460"/>
                </a:lnTo>
                <a:lnTo>
                  <a:pt x="4220" y="6373"/>
                </a:lnTo>
                <a:lnTo>
                  <a:pt x="4074" y="6341"/>
                </a:lnTo>
                <a:lnTo>
                  <a:pt x="3860" y="6245"/>
                </a:lnTo>
                <a:lnTo>
                  <a:pt x="3800" y="6136"/>
                </a:lnTo>
                <a:lnTo>
                  <a:pt x="3764" y="5953"/>
                </a:lnTo>
                <a:lnTo>
                  <a:pt x="3673" y="5899"/>
                </a:lnTo>
                <a:lnTo>
                  <a:pt x="3654" y="5835"/>
                </a:lnTo>
                <a:lnTo>
                  <a:pt x="3673" y="5816"/>
                </a:lnTo>
                <a:lnTo>
                  <a:pt x="3682" y="5721"/>
                </a:lnTo>
                <a:lnTo>
                  <a:pt x="3645" y="5702"/>
                </a:lnTo>
                <a:lnTo>
                  <a:pt x="3627" y="5675"/>
                </a:lnTo>
                <a:lnTo>
                  <a:pt x="3664" y="5552"/>
                </a:lnTo>
                <a:lnTo>
                  <a:pt x="3618" y="5488"/>
                </a:lnTo>
                <a:lnTo>
                  <a:pt x="3527" y="5451"/>
                </a:lnTo>
                <a:lnTo>
                  <a:pt x="3431" y="5328"/>
                </a:lnTo>
                <a:lnTo>
                  <a:pt x="3331" y="5141"/>
                </a:lnTo>
                <a:lnTo>
                  <a:pt x="3212" y="5068"/>
                </a:lnTo>
                <a:lnTo>
                  <a:pt x="3216" y="5013"/>
                </a:lnTo>
                <a:lnTo>
                  <a:pt x="3066" y="4667"/>
                </a:lnTo>
                <a:lnTo>
                  <a:pt x="3043" y="4548"/>
                </a:lnTo>
                <a:lnTo>
                  <a:pt x="2993" y="4493"/>
                </a:lnTo>
                <a:lnTo>
                  <a:pt x="2988" y="4452"/>
                </a:lnTo>
                <a:lnTo>
                  <a:pt x="2820" y="4302"/>
                </a:lnTo>
                <a:lnTo>
                  <a:pt x="2747" y="4215"/>
                </a:lnTo>
                <a:lnTo>
                  <a:pt x="2747" y="4183"/>
                </a:lnTo>
                <a:lnTo>
                  <a:pt x="2674" y="4124"/>
                </a:lnTo>
                <a:lnTo>
                  <a:pt x="2482" y="4092"/>
                </a:lnTo>
                <a:lnTo>
                  <a:pt x="2272" y="4074"/>
                </a:lnTo>
                <a:lnTo>
                  <a:pt x="2185" y="4010"/>
                </a:lnTo>
                <a:lnTo>
                  <a:pt x="2058" y="4060"/>
                </a:lnTo>
                <a:lnTo>
                  <a:pt x="1957" y="4101"/>
                </a:lnTo>
                <a:lnTo>
                  <a:pt x="1893" y="4192"/>
                </a:lnTo>
                <a:lnTo>
                  <a:pt x="1866" y="4297"/>
                </a:lnTo>
                <a:lnTo>
                  <a:pt x="1743" y="4471"/>
                </a:lnTo>
                <a:lnTo>
                  <a:pt x="1674" y="4539"/>
                </a:lnTo>
                <a:lnTo>
                  <a:pt x="1601" y="4512"/>
                </a:lnTo>
                <a:lnTo>
                  <a:pt x="1551" y="4480"/>
                </a:lnTo>
                <a:lnTo>
                  <a:pt x="1496" y="4461"/>
                </a:lnTo>
                <a:lnTo>
                  <a:pt x="1387" y="4398"/>
                </a:lnTo>
                <a:lnTo>
                  <a:pt x="1387" y="4379"/>
                </a:lnTo>
                <a:lnTo>
                  <a:pt x="1337" y="4325"/>
                </a:lnTo>
                <a:lnTo>
                  <a:pt x="1191" y="4265"/>
                </a:lnTo>
                <a:lnTo>
                  <a:pt x="981" y="4046"/>
                </a:lnTo>
                <a:lnTo>
                  <a:pt x="917" y="3914"/>
                </a:lnTo>
                <a:lnTo>
                  <a:pt x="917" y="3686"/>
                </a:lnTo>
                <a:lnTo>
                  <a:pt x="826" y="3503"/>
                </a:lnTo>
                <a:lnTo>
                  <a:pt x="812" y="3426"/>
                </a:lnTo>
                <a:lnTo>
                  <a:pt x="766" y="3398"/>
                </a:lnTo>
                <a:lnTo>
                  <a:pt x="735" y="3339"/>
                </a:lnTo>
                <a:lnTo>
                  <a:pt x="593" y="3280"/>
                </a:lnTo>
                <a:lnTo>
                  <a:pt x="557" y="3234"/>
                </a:lnTo>
                <a:lnTo>
                  <a:pt x="356" y="3011"/>
                </a:lnTo>
                <a:lnTo>
                  <a:pt x="319" y="2919"/>
                </a:lnTo>
                <a:lnTo>
                  <a:pt x="187" y="2855"/>
                </a:lnTo>
                <a:lnTo>
                  <a:pt x="146" y="2732"/>
                </a:lnTo>
                <a:lnTo>
                  <a:pt x="73" y="2650"/>
                </a:lnTo>
                <a:lnTo>
                  <a:pt x="18" y="2636"/>
                </a:lnTo>
                <a:lnTo>
                  <a:pt x="0" y="2504"/>
                </a:lnTo>
                <a:lnTo>
                  <a:pt x="226" y="2524"/>
                </a:lnTo>
                <a:lnTo>
                  <a:pt x="1045" y="2601"/>
                </a:lnTo>
                <a:lnTo>
                  <a:pt x="1865" y="2646"/>
                </a:lnTo>
                <a:lnTo>
                  <a:pt x="1928" y="2097"/>
                </a:lnTo>
                <a:lnTo>
                  <a:pt x="2037" y="529"/>
                </a:lnTo>
                <a:lnTo>
                  <a:pt x="2082" y="0"/>
                </a:lnTo>
                <a:lnTo>
                  <a:pt x="2121" y="1"/>
                </a:lnTo>
                <a:moveTo>
                  <a:pt x="4916" y="6483"/>
                </a:moveTo>
                <a:lnTo>
                  <a:pt x="4900" y="6282"/>
                </a:lnTo>
                <a:lnTo>
                  <a:pt x="4822" y="6079"/>
                </a:lnTo>
                <a:lnTo>
                  <a:pt x="4807" y="5880"/>
                </a:lnTo>
                <a:lnTo>
                  <a:pt x="4850" y="5648"/>
                </a:lnTo>
                <a:lnTo>
                  <a:pt x="4943" y="5454"/>
                </a:lnTo>
                <a:lnTo>
                  <a:pt x="5041" y="5301"/>
                </a:lnTo>
                <a:lnTo>
                  <a:pt x="5130" y="5200"/>
                </a:lnTo>
                <a:lnTo>
                  <a:pt x="5149" y="5207"/>
                </a:lnTo>
                <a:lnTo>
                  <a:pt x="5014" y="5394"/>
                </a:lnTo>
                <a:lnTo>
                  <a:pt x="4891" y="5579"/>
                </a:lnTo>
                <a:lnTo>
                  <a:pt x="4834" y="5766"/>
                </a:lnTo>
                <a:lnTo>
                  <a:pt x="4825" y="5912"/>
                </a:lnTo>
                <a:lnTo>
                  <a:pt x="4850" y="6086"/>
                </a:lnTo>
                <a:lnTo>
                  <a:pt x="4923" y="6289"/>
                </a:lnTo>
                <a:lnTo>
                  <a:pt x="4937" y="6435"/>
                </a:lnTo>
                <a:lnTo>
                  <a:pt x="4941" y="6476"/>
                </a:lnTo>
                <a:lnTo>
                  <a:pt x="4916" y="6483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645"/>
          <p:cNvSpPr>
            <a:spLocks noChangeShapeType="1"/>
          </p:cNvSpPr>
          <p:nvPr/>
        </p:nvSpPr>
        <p:spPr bwMode="auto">
          <a:xfrm>
            <a:off x="5355149" y="6185988"/>
            <a:ext cx="2149138" cy="3867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2" name="Line 646"/>
          <p:cNvSpPr>
            <a:spLocks noChangeShapeType="1"/>
          </p:cNvSpPr>
          <p:nvPr/>
        </p:nvSpPr>
        <p:spPr bwMode="auto">
          <a:xfrm flipV="1">
            <a:off x="7500420" y="6046835"/>
            <a:ext cx="3867" cy="135289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3" name="Line 647"/>
          <p:cNvSpPr>
            <a:spLocks noChangeShapeType="1"/>
          </p:cNvSpPr>
          <p:nvPr/>
        </p:nvSpPr>
        <p:spPr bwMode="auto">
          <a:xfrm flipV="1">
            <a:off x="5355149" y="6054565"/>
            <a:ext cx="3867" cy="266711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4" name="Line 648"/>
          <p:cNvSpPr>
            <a:spLocks noChangeShapeType="1"/>
          </p:cNvSpPr>
          <p:nvPr/>
        </p:nvSpPr>
        <p:spPr bwMode="auto">
          <a:xfrm flipV="1">
            <a:off x="6715754" y="6189854"/>
            <a:ext cx="3867" cy="13142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5" name="Line 649"/>
          <p:cNvSpPr>
            <a:spLocks noChangeShapeType="1"/>
          </p:cNvSpPr>
          <p:nvPr/>
        </p:nvSpPr>
        <p:spPr bwMode="auto">
          <a:xfrm flipV="1">
            <a:off x="6263506" y="6189854"/>
            <a:ext cx="3867" cy="13142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6" name="Line 650"/>
          <p:cNvSpPr>
            <a:spLocks noChangeShapeType="1"/>
          </p:cNvSpPr>
          <p:nvPr/>
        </p:nvSpPr>
        <p:spPr bwMode="auto">
          <a:xfrm flipV="1">
            <a:off x="5811261" y="6189854"/>
            <a:ext cx="3867" cy="13142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7" name="Line 651"/>
          <p:cNvSpPr>
            <a:spLocks noChangeShapeType="1"/>
          </p:cNvSpPr>
          <p:nvPr/>
        </p:nvSpPr>
        <p:spPr bwMode="auto">
          <a:xfrm flipV="1">
            <a:off x="6785331" y="6054565"/>
            <a:ext cx="3867" cy="13142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28" name="Line 652"/>
          <p:cNvSpPr>
            <a:spLocks noChangeShapeType="1"/>
          </p:cNvSpPr>
          <p:nvPr/>
        </p:nvSpPr>
        <p:spPr bwMode="auto">
          <a:xfrm flipV="1">
            <a:off x="6070239" y="6054565"/>
            <a:ext cx="3867" cy="131422"/>
          </a:xfrm>
          <a:prstGeom prst="line">
            <a:avLst/>
          </a:prstGeom>
          <a:noFill/>
          <a:ln w="4" cap="flat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000"/>
          </a:p>
        </p:txBody>
      </p:sp>
      <p:sp>
        <p:nvSpPr>
          <p:cNvPr id="137" name="Rectangle 661"/>
          <p:cNvSpPr>
            <a:spLocks noChangeArrowheads="1"/>
          </p:cNvSpPr>
          <p:nvPr/>
        </p:nvSpPr>
        <p:spPr bwMode="auto">
          <a:xfrm>
            <a:off x="5316496" y="5915413"/>
            <a:ext cx="1538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662"/>
          <p:cNvSpPr>
            <a:spLocks noChangeArrowheads="1"/>
          </p:cNvSpPr>
          <p:nvPr/>
        </p:nvSpPr>
        <p:spPr bwMode="auto">
          <a:xfrm>
            <a:off x="5312629" y="6301948"/>
            <a:ext cx="15388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663"/>
          <p:cNvSpPr>
            <a:spLocks noChangeArrowheads="1"/>
          </p:cNvSpPr>
          <p:nvPr/>
        </p:nvSpPr>
        <p:spPr bwMode="auto">
          <a:xfrm>
            <a:off x="5687570" y="6301948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Rectangle 664"/>
          <p:cNvSpPr>
            <a:spLocks noChangeArrowheads="1"/>
          </p:cNvSpPr>
          <p:nvPr/>
        </p:nvSpPr>
        <p:spPr bwMode="auto">
          <a:xfrm>
            <a:off x="5954278" y="5915413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100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1" name="Rectangle 665"/>
          <p:cNvSpPr>
            <a:spLocks noChangeArrowheads="1"/>
          </p:cNvSpPr>
          <p:nvPr/>
        </p:nvSpPr>
        <p:spPr bwMode="auto">
          <a:xfrm>
            <a:off x="6151412" y="6301948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666"/>
          <p:cNvSpPr>
            <a:spLocks noChangeArrowheads="1"/>
          </p:cNvSpPr>
          <p:nvPr/>
        </p:nvSpPr>
        <p:spPr bwMode="auto">
          <a:xfrm>
            <a:off x="6603658" y="6301948"/>
            <a:ext cx="53860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300 km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667"/>
          <p:cNvSpPr>
            <a:spLocks noChangeArrowheads="1"/>
          </p:cNvSpPr>
          <p:nvPr/>
        </p:nvSpPr>
        <p:spPr bwMode="auto">
          <a:xfrm>
            <a:off x="7384459" y="5915413"/>
            <a:ext cx="53860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300 mi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668"/>
          <p:cNvSpPr>
            <a:spLocks noChangeArrowheads="1"/>
          </p:cNvSpPr>
          <p:nvPr/>
        </p:nvSpPr>
        <p:spPr bwMode="auto">
          <a:xfrm>
            <a:off x="6673234" y="5915413"/>
            <a:ext cx="30777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Nimbus Sans L"/>
                <a:cs typeface="Arial" pitchFamily="34" charset="0"/>
              </a:rPr>
              <a:t>200 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West South Central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111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22</cp:revision>
  <dcterms:created xsi:type="dcterms:W3CDTF">2013-09-13T10:57:51Z</dcterms:created>
  <dcterms:modified xsi:type="dcterms:W3CDTF">2014-03-15T05:37:47Z</dcterms:modified>
</cp:coreProperties>
</file>